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71" r:id="rId4"/>
    <p:sldId id="272" r:id="rId5"/>
    <p:sldId id="258" r:id="rId6"/>
    <p:sldId id="259" r:id="rId7"/>
    <p:sldId id="260" r:id="rId8"/>
    <p:sldId id="261" r:id="rId9"/>
    <p:sldId id="262" r:id="rId10"/>
    <p:sldId id="263" r:id="rId11"/>
    <p:sldId id="274" r:id="rId12"/>
    <p:sldId id="275" r:id="rId13"/>
    <p:sldId id="264" r:id="rId14"/>
    <p:sldId id="266" r:id="rId15"/>
    <p:sldId id="265" r:id="rId16"/>
    <p:sldId id="267" r:id="rId17"/>
    <p:sldId id="269" r:id="rId18"/>
    <p:sldId id="270" r:id="rId19"/>
    <p:sldId id="276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D44605-7D1F-482E-A4D8-2FFEAB45A72D}" v="357" dt="2023-04-12T13:03:32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ia Bracco" userId="81f4be6c1c6ab3a6" providerId="LiveId" clId="{43D44605-7D1F-482E-A4D8-2FFEAB45A72D}"/>
    <pc:docChg chg="undo custSel addSld delSld modSld sldOrd modMainMaster">
      <pc:chgData name="Mattia Bracco" userId="81f4be6c1c6ab3a6" providerId="LiveId" clId="{43D44605-7D1F-482E-A4D8-2FFEAB45A72D}" dt="2023-04-12T13:03:51.686" v="4187" actId="1076"/>
      <pc:docMkLst>
        <pc:docMk/>
      </pc:docMkLst>
      <pc:sldChg chg="addSp delSp modSp mod modTransition setBg">
        <pc:chgData name="Mattia Bracco" userId="81f4be6c1c6ab3a6" providerId="LiveId" clId="{43D44605-7D1F-482E-A4D8-2FFEAB45A72D}" dt="2023-04-11T11:58:37.752" v="4103"/>
        <pc:sldMkLst>
          <pc:docMk/>
          <pc:sldMk cId="3186404903" sldId="256"/>
        </pc:sldMkLst>
        <pc:spChg chg="mod ord">
          <ac:chgData name="Mattia Bracco" userId="81f4be6c1c6ab3a6" providerId="LiveId" clId="{43D44605-7D1F-482E-A4D8-2FFEAB45A72D}" dt="2023-04-11T08:58:40.710" v="1888" actId="207"/>
          <ac:spMkLst>
            <pc:docMk/>
            <pc:sldMk cId="3186404903" sldId="256"/>
            <ac:spMk id="2" creationId="{D218C924-9C42-BE7C-40AE-C001E3D81A09}"/>
          </ac:spMkLst>
        </pc:spChg>
        <pc:spChg chg="del">
          <ac:chgData name="Mattia Bracco" userId="81f4be6c1c6ab3a6" providerId="LiveId" clId="{43D44605-7D1F-482E-A4D8-2FFEAB45A72D}" dt="2023-04-10T20:37:44.628" v="973" actId="26606"/>
          <ac:spMkLst>
            <pc:docMk/>
            <pc:sldMk cId="3186404903" sldId="256"/>
            <ac:spMk id="9" creationId="{E75F8FC7-2268-462F-AFF6-A4A975C3444E}"/>
          </ac:spMkLst>
        </pc:spChg>
        <pc:spChg chg="del">
          <ac:chgData name="Mattia Bracco" userId="81f4be6c1c6ab3a6" providerId="LiveId" clId="{43D44605-7D1F-482E-A4D8-2FFEAB45A72D}" dt="2023-04-10T20:37:44.628" v="973" actId="26606"/>
          <ac:spMkLst>
            <pc:docMk/>
            <pc:sldMk cId="3186404903" sldId="256"/>
            <ac:spMk id="13" creationId="{7EE051E9-6C07-4FBB-B4F7-EDF8DDEAA6DA}"/>
          </ac:spMkLst>
        </pc:spChg>
        <pc:spChg chg="add del">
          <ac:chgData name="Mattia Bracco" userId="81f4be6c1c6ab3a6" providerId="LiveId" clId="{43D44605-7D1F-482E-A4D8-2FFEAB45A72D}" dt="2023-04-10T20:38:09.554" v="976" actId="26606"/>
          <ac:spMkLst>
            <pc:docMk/>
            <pc:sldMk cId="3186404903" sldId="256"/>
            <ac:spMk id="18" creationId="{8638A98B-4B4B-4607-B11F-7DCA0D7CCE17}"/>
          </ac:spMkLst>
        </pc:spChg>
        <pc:spChg chg="add del">
          <ac:chgData name="Mattia Bracco" userId="81f4be6c1c6ab3a6" providerId="LiveId" clId="{43D44605-7D1F-482E-A4D8-2FFEAB45A72D}" dt="2023-04-10T20:38:09.554" v="976" actId="26606"/>
          <ac:spMkLst>
            <pc:docMk/>
            <pc:sldMk cId="3186404903" sldId="256"/>
            <ac:spMk id="20" creationId="{8E3B9B0E-204E-4BFD-B58A-E71D9CDC37F3}"/>
          </ac:spMkLst>
        </pc:spChg>
        <pc:spChg chg="add del">
          <ac:chgData name="Mattia Bracco" userId="81f4be6c1c6ab3a6" providerId="LiveId" clId="{43D44605-7D1F-482E-A4D8-2FFEAB45A72D}" dt="2023-04-10T20:38:09.554" v="976" actId="26606"/>
          <ac:spMkLst>
            <pc:docMk/>
            <pc:sldMk cId="3186404903" sldId="256"/>
            <ac:spMk id="27" creationId="{8638A98B-4B4B-4607-B11F-7DCA0D7CCE17}"/>
          </ac:spMkLst>
        </pc:spChg>
        <pc:spChg chg="add del">
          <ac:chgData name="Mattia Bracco" userId="81f4be6c1c6ab3a6" providerId="LiveId" clId="{43D44605-7D1F-482E-A4D8-2FFEAB45A72D}" dt="2023-04-10T20:38:09.554" v="976" actId="26606"/>
          <ac:spMkLst>
            <pc:docMk/>
            <pc:sldMk cId="3186404903" sldId="256"/>
            <ac:spMk id="29" creationId="{8E3B9B0E-204E-4BFD-B58A-E71D9CDC37F3}"/>
          </ac:spMkLst>
        </pc:spChg>
        <pc:picChg chg="add del mod">
          <ac:chgData name="Mattia Bracco" userId="81f4be6c1c6ab3a6" providerId="LiveId" clId="{43D44605-7D1F-482E-A4D8-2FFEAB45A72D}" dt="2023-04-11T08:58:19.304" v="1879" actId="478"/>
          <ac:picMkLst>
            <pc:docMk/>
            <pc:sldMk cId="3186404903" sldId="256"/>
            <ac:picMk id="3" creationId="{B6D560DD-CC9F-1D23-7855-AB9A2AA25E83}"/>
          </ac:picMkLst>
        </pc:picChg>
        <pc:picChg chg="add mod">
          <ac:chgData name="Mattia Bracco" userId="81f4be6c1c6ab3a6" providerId="LiveId" clId="{43D44605-7D1F-482E-A4D8-2FFEAB45A72D}" dt="2023-04-11T11:55:48.398" v="4091" actId="1076"/>
          <ac:picMkLst>
            <pc:docMk/>
            <pc:sldMk cId="3186404903" sldId="256"/>
            <ac:picMk id="4" creationId="{5606912E-DAC4-562D-8098-B527DC23415C}"/>
          </ac:picMkLst>
        </pc:picChg>
        <pc:picChg chg="del mod">
          <ac:chgData name="Mattia Bracco" userId="81f4be6c1c6ab3a6" providerId="LiveId" clId="{43D44605-7D1F-482E-A4D8-2FFEAB45A72D}" dt="2023-04-11T08:57:42.962" v="1873" actId="478"/>
          <ac:picMkLst>
            <pc:docMk/>
            <pc:sldMk cId="3186404903" sldId="256"/>
            <ac:picMk id="4" creationId="{E51AC598-2A7B-6E5E-EEF5-31CD047350D3}"/>
          </ac:picMkLst>
        </pc:picChg>
        <pc:picChg chg="add mod">
          <ac:chgData name="Mattia Bracco" userId="81f4be6c1c6ab3a6" providerId="LiveId" clId="{43D44605-7D1F-482E-A4D8-2FFEAB45A72D}" dt="2023-04-11T08:58:26.252" v="1883" actId="1076"/>
          <ac:picMkLst>
            <pc:docMk/>
            <pc:sldMk cId="3186404903" sldId="256"/>
            <ac:picMk id="5" creationId="{63E914AC-73E4-0FE1-64CC-F90686366B29}"/>
          </ac:picMkLst>
        </pc:picChg>
        <pc:cxnChg chg="del">
          <ac:chgData name="Mattia Bracco" userId="81f4be6c1c6ab3a6" providerId="LiveId" clId="{43D44605-7D1F-482E-A4D8-2FFEAB45A72D}" dt="2023-04-10T20:37:44.628" v="973" actId="26606"/>
          <ac:cxnSpMkLst>
            <pc:docMk/>
            <pc:sldMk cId="3186404903" sldId="256"/>
            <ac:cxnSpMk id="11" creationId="{BEF45B32-FB97-49CC-B778-CA7CF87BEF7A}"/>
          </ac:cxnSpMkLst>
        </pc:cxnChg>
        <pc:cxnChg chg="add del">
          <ac:chgData name="Mattia Bracco" userId="81f4be6c1c6ab3a6" providerId="LiveId" clId="{43D44605-7D1F-482E-A4D8-2FFEAB45A72D}" dt="2023-04-10T20:38:09.554" v="976" actId="26606"/>
          <ac:cxnSpMkLst>
            <pc:docMk/>
            <pc:sldMk cId="3186404903" sldId="256"/>
            <ac:cxnSpMk id="22" creationId="{43F94007-F0C4-467F-8ED4-3E4844BFDA4B}"/>
          </ac:cxnSpMkLst>
        </pc:cxnChg>
        <pc:cxnChg chg="add del">
          <ac:chgData name="Mattia Bracco" userId="81f4be6c1c6ab3a6" providerId="LiveId" clId="{43D44605-7D1F-482E-A4D8-2FFEAB45A72D}" dt="2023-04-10T20:38:09.554" v="976" actId="26606"/>
          <ac:cxnSpMkLst>
            <pc:docMk/>
            <pc:sldMk cId="3186404903" sldId="256"/>
            <ac:cxnSpMk id="31" creationId="{43F94007-F0C4-467F-8ED4-3E4844BFDA4B}"/>
          </ac:cxnSpMkLst>
        </pc:cxnChg>
      </pc:sldChg>
      <pc:sldChg chg="addSp modSp mod modTransition setBg modAnim">
        <pc:chgData name="Mattia Bracco" userId="81f4be6c1c6ab3a6" providerId="LiveId" clId="{43D44605-7D1F-482E-A4D8-2FFEAB45A72D}" dt="2023-04-11T12:00:46.393" v="4124"/>
        <pc:sldMkLst>
          <pc:docMk/>
          <pc:sldMk cId="883273367" sldId="257"/>
        </pc:sldMkLst>
        <pc:spChg chg="mod">
          <ac:chgData name="Mattia Bracco" userId="81f4be6c1c6ab3a6" providerId="LiveId" clId="{43D44605-7D1F-482E-A4D8-2FFEAB45A72D}" dt="2023-04-10T20:12:34.064" v="286" actId="14100"/>
          <ac:spMkLst>
            <pc:docMk/>
            <pc:sldMk cId="883273367" sldId="257"/>
            <ac:spMk id="2" creationId="{C05BA302-DF51-994A-0AB6-94B35ED8CAF2}"/>
          </ac:spMkLst>
        </pc:spChg>
        <pc:spChg chg="add mod">
          <ac:chgData name="Mattia Bracco" userId="81f4be6c1c6ab3a6" providerId="LiveId" clId="{43D44605-7D1F-482E-A4D8-2FFEAB45A72D}" dt="2023-04-10T20:12:52.899" v="292" actId="20577"/>
          <ac:spMkLst>
            <pc:docMk/>
            <pc:sldMk cId="883273367" sldId="257"/>
            <ac:spMk id="4" creationId="{DB28F564-E324-4176-F6EB-162B6D2C73B8}"/>
          </ac:spMkLst>
        </pc:spChg>
        <pc:spChg chg="add">
          <ac:chgData name="Mattia Bracco" userId="81f4be6c1c6ab3a6" providerId="LiveId" clId="{43D44605-7D1F-482E-A4D8-2FFEAB45A72D}" dt="2023-04-10T20:08:39.276" v="126" actId="26606"/>
          <ac:spMkLst>
            <pc:docMk/>
            <pc:sldMk cId="883273367" sldId="257"/>
            <ac:spMk id="10" creationId="{67B74F2B-9534-4540-96B0-5C8E958B940F}"/>
          </ac:spMkLst>
        </pc:spChg>
        <pc:spChg chg="add">
          <ac:chgData name="Mattia Bracco" userId="81f4be6c1c6ab3a6" providerId="LiveId" clId="{43D44605-7D1F-482E-A4D8-2FFEAB45A72D}" dt="2023-04-10T20:08:39.276" v="126" actId="26606"/>
          <ac:spMkLst>
            <pc:docMk/>
            <pc:sldMk cId="883273367" sldId="257"/>
            <ac:spMk id="14" creationId="{C1B60310-C5C3-46A0-A452-2A0B008434DA}"/>
          </ac:spMkLst>
        </pc:spChg>
        <pc:picChg chg="add">
          <ac:chgData name="Mattia Bracco" userId="81f4be6c1c6ab3a6" providerId="LiveId" clId="{43D44605-7D1F-482E-A4D8-2FFEAB45A72D}" dt="2023-04-10T20:08:39.276" v="126" actId="26606"/>
          <ac:picMkLst>
            <pc:docMk/>
            <pc:sldMk cId="883273367" sldId="257"/>
            <ac:picMk id="6" creationId="{7177F158-4970-D00F-9AE0-A0D980B50CE1}"/>
          </ac:picMkLst>
        </pc:picChg>
        <pc:cxnChg chg="add">
          <ac:chgData name="Mattia Bracco" userId="81f4be6c1c6ab3a6" providerId="LiveId" clId="{43D44605-7D1F-482E-A4D8-2FFEAB45A72D}" dt="2023-04-10T20:08:39.276" v="126" actId="26606"/>
          <ac:cxnSpMkLst>
            <pc:docMk/>
            <pc:sldMk cId="883273367" sldId="257"/>
            <ac:cxnSpMk id="12" creationId="{33BECB2B-2CFA-412C-880F-C4B60974936F}"/>
          </ac:cxnSpMkLst>
        </pc:cxnChg>
      </pc:sldChg>
      <pc:sldChg chg="addSp modSp new mod modTransition setBg modAnim setClrOvrMap">
        <pc:chgData name="Mattia Bracco" userId="81f4be6c1c6ab3a6" providerId="LiveId" clId="{43D44605-7D1F-482E-A4D8-2FFEAB45A72D}" dt="2023-04-11T12:01:24.117" v="4130"/>
        <pc:sldMkLst>
          <pc:docMk/>
          <pc:sldMk cId="140053111" sldId="258"/>
        </pc:sldMkLst>
        <pc:spChg chg="mod">
          <ac:chgData name="Mattia Bracco" userId="81f4be6c1c6ab3a6" providerId="LiveId" clId="{43D44605-7D1F-482E-A4D8-2FFEAB45A72D}" dt="2023-04-10T20:17:51.830" v="430" actId="207"/>
          <ac:spMkLst>
            <pc:docMk/>
            <pc:sldMk cId="140053111" sldId="258"/>
            <ac:spMk id="2" creationId="{FF74F0F3-2FAF-4329-F539-4452AC6067F5}"/>
          </ac:spMkLst>
        </pc:spChg>
        <pc:spChg chg="mod">
          <ac:chgData name="Mattia Bracco" userId="81f4be6c1c6ab3a6" providerId="LiveId" clId="{43D44605-7D1F-482E-A4D8-2FFEAB45A72D}" dt="2023-04-10T20:25:18.320" v="499" actId="20577"/>
          <ac:spMkLst>
            <pc:docMk/>
            <pc:sldMk cId="140053111" sldId="258"/>
            <ac:spMk id="3" creationId="{95C5AFD5-A3E1-2CE1-35BD-58E4BBC68477}"/>
          </ac:spMkLst>
        </pc:spChg>
        <pc:spChg chg="add">
          <ac:chgData name="Mattia Bracco" userId="81f4be6c1c6ab3a6" providerId="LiveId" clId="{43D44605-7D1F-482E-A4D8-2FFEAB45A72D}" dt="2023-04-10T20:17:09.672" v="421" actId="26606"/>
          <ac:spMkLst>
            <pc:docMk/>
            <pc:sldMk cId="140053111" sldId="258"/>
            <ac:spMk id="9" creationId="{E844E128-FF69-4E9F-8327-6B504B3C5AE1}"/>
          </ac:spMkLst>
        </pc:spChg>
        <pc:picChg chg="add">
          <ac:chgData name="Mattia Bracco" userId="81f4be6c1c6ab3a6" providerId="LiveId" clId="{43D44605-7D1F-482E-A4D8-2FFEAB45A72D}" dt="2023-04-10T20:17:09.672" v="421" actId="26606"/>
          <ac:picMkLst>
            <pc:docMk/>
            <pc:sldMk cId="140053111" sldId="258"/>
            <ac:picMk id="5" creationId="{8D1376B4-D308-F680-A002-D4EA299BB860}"/>
          </ac:picMkLst>
        </pc:picChg>
        <pc:cxnChg chg="add">
          <ac:chgData name="Mattia Bracco" userId="81f4be6c1c6ab3a6" providerId="LiveId" clId="{43D44605-7D1F-482E-A4D8-2FFEAB45A72D}" dt="2023-04-10T20:17:09.672" v="421" actId="26606"/>
          <ac:cxnSpMkLst>
            <pc:docMk/>
            <pc:sldMk cId="140053111" sldId="258"/>
            <ac:cxnSpMk id="11" creationId="{055CEADF-09EA-423C-8C45-F94AF44D5AF0}"/>
          </ac:cxnSpMkLst>
        </pc:cxnChg>
      </pc:sldChg>
      <pc:sldChg chg="addSp delSp modSp new mod modTransition setBg modAnim setClrOvrMap">
        <pc:chgData name="Mattia Bracco" userId="81f4be6c1c6ab3a6" providerId="LiveId" clId="{43D44605-7D1F-482E-A4D8-2FFEAB45A72D}" dt="2023-04-11T12:01:34.398" v="4132"/>
        <pc:sldMkLst>
          <pc:docMk/>
          <pc:sldMk cId="2980054595" sldId="259"/>
        </pc:sldMkLst>
        <pc:spChg chg="mod">
          <ac:chgData name="Mattia Bracco" userId="81f4be6c1c6ab3a6" providerId="LiveId" clId="{43D44605-7D1F-482E-A4D8-2FFEAB45A72D}" dt="2023-04-10T20:24:31.410" v="493" actId="122"/>
          <ac:spMkLst>
            <pc:docMk/>
            <pc:sldMk cId="2980054595" sldId="259"/>
            <ac:spMk id="2" creationId="{BAA03544-66FD-7EAF-3946-326CBF95B37C}"/>
          </ac:spMkLst>
        </pc:spChg>
        <pc:spChg chg="del mod">
          <ac:chgData name="Mattia Bracco" userId="81f4be6c1c6ab3a6" providerId="LiveId" clId="{43D44605-7D1F-482E-A4D8-2FFEAB45A72D}" dt="2023-04-10T20:23:40.867" v="477" actId="26606"/>
          <ac:spMkLst>
            <pc:docMk/>
            <pc:sldMk cId="2980054595" sldId="259"/>
            <ac:spMk id="3" creationId="{C3B4D079-B4FE-A866-5998-A93252A09EBF}"/>
          </ac:spMkLst>
        </pc:spChg>
        <pc:spChg chg="add del">
          <ac:chgData name="Mattia Bracco" userId="81f4be6c1c6ab3a6" providerId="LiveId" clId="{43D44605-7D1F-482E-A4D8-2FFEAB45A72D}" dt="2023-04-10T20:24:14.002" v="488" actId="26606"/>
          <ac:spMkLst>
            <pc:docMk/>
            <pc:sldMk cId="2980054595" sldId="259"/>
            <ac:spMk id="9" creationId="{103E59AE-44F8-4FB9-BF05-C888FE3E1DFA}"/>
          </ac:spMkLst>
        </pc:spChg>
        <pc:spChg chg="add del">
          <ac:chgData name="Mattia Bracco" userId="81f4be6c1c6ab3a6" providerId="LiveId" clId="{43D44605-7D1F-482E-A4D8-2FFEAB45A72D}" dt="2023-04-10T20:24:14.002" v="488" actId="26606"/>
          <ac:spMkLst>
            <pc:docMk/>
            <pc:sldMk cId="2980054595" sldId="259"/>
            <ac:spMk id="13" creationId="{8B6B14AE-589A-45CC-A30D-41995FC1F8BA}"/>
          </ac:spMkLst>
        </pc:spChg>
        <pc:spChg chg="add">
          <ac:chgData name="Mattia Bracco" userId="81f4be6c1c6ab3a6" providerId="LiveId" clId="{43D44605-7D1F-482E-A4D8-2FFEAB45A72D}" dt="2023-04-10T20:24:14.002" v="488" actId="26606"/>
          <ac:spMkLst>
            <pc:docMk/>
            <pc:sldMk cId="2980054595" sldId="259"/>
            <ac:spMk id="18" creationId="{0F6F1E82-F603-49E4-9641-09EEA984A343}"/>
          </ac:spMkLst>
        </pc:spChg>
        <pc:spChg chg="add">
          <ac:chgData name="Mattia Bracco" userId="81f4be6c1c6ab3a6" providerId="LiveId" clId="{43D44605-7D1F-482E-A4D8-2FFEAB45A72D}" dt="2023-04-10T20:24:14.002" v="488" actId="26606"/>
          <ac:spMkLst>
            <pc:docMk/>
            <pc:sldMk cId="2980054595" sldId="259"/>
            <ac:spMk id="22" creationId="{9D1595AB-90F6-488F-B5E3-F8CFCC8FAA19}"/>
          </ac:spMkLst>
        </pc:spChg>
        <pc:graphicFrameChg chg="add mod modGraphic">
          <ac:chgData name="Mattia Bracco" userId="81f4be6c1c6ab3a6" providerId="LiveId" clId="{43D44605-7D1F-482E-A4D8-2FFEAB45A72D}" dt="2023-04-10T20:24:40.096" v="494" actId="20577"/>
          <ac:graphicFrameMkLst>
            <pc:docMk/>
            <pc:sldMk cId="2980054595" sldId="259"/>
            <ac:graphicFrameMk id="5" creationId="{9C7DD5EF-091B-C9B8-68BB-D384D665E01C}"/>
          </ac:graphicFrameMkLst>
        </pc:graphicFrameChg>
        <pc:cxnChg chg="add del">
          <ac:chgData name="Mattia Bracco" userId="81f4be6c1c6ab3a6" providerId="LiveId" clId="{43D44605-7D1F-482E-A4D8-2FFEAB45A72D}" dt="2023-04-10T20:24:14.002" v="488" actId="26606"/>
          <ac:cxnSpMkLst>
            <pc:docMk/>
            <pc:sldMk cId="2980054595" sldId="259"/>
            <ac:cxnSpMk id="11" creationId="{2752F38C-F560-47AA-90AD-209F39C04150}"/>
          </ac:cxnSpMkLst>
        </pc:cxnChg>
        <pc:cxnChg chg="add">
          <ac:chgData name="Mattia Bracco" userId="81f4be6c1c6ab3a6" providerId="LiveId" clId="{43D44605-7D1F-482E-A4D8-2FFEAB45A72D}" dt="2023-04-10T20:24:14.002" v="488" actId="26606"/>
          <ac:cxnSpMkLst>
            <pc:docMk/>
            <pc:sldMk cId="2980054595" sldId="259"/>
            <ac:cxnSpMk id="20" creationId="{C81CFD00-FC30-4AFB-A61F-3127B2C90F71}"/>
          </ac:cxnSpMkLst>
        </pc:cxnChg>
      </pc:sldChg>
      <pc:sldChg chg="modSp add mod modTransition setBg modAnim">
        <pc:chgData name="Mattia Bracco" userId="81f4be6c1c6ab3a6" providerId="LiveId" clId="{43D44605-7D1F-482E-A4D8-2FFEAB45A72D}" dt="2023-04-11T12:01:53.786" v="4136"/>
        <pc:sldMkLst>
          <pc:docMk/>
          <pc:sldMk cId="607412560" sldId="260"/>
        </pc:sldMkLst>
        <pc:spChg chg="mod">
          <ac:chgData name="Mattia Bracco" userId="81f4be6c1c6ab3a6" providerId="LiveId" clId="{43D44605-7D1F-482E-A4D8-2FFEAB45A72D}" dt="2023-04-10T20:25:37.866" v="508" actId="20577"/>
          <ac:spMkLst>
            <pc:docMk/>
            <pc:sldMk cId="607412560" sldId="260"/>
            <ac:spMk id="2" creationId="{BAA03544-66FD-7EAF-3946-326CBF95B37C}"/>
          </ac:spMkLst>
        </pc:spChg>
        <pc:graphicFrameChg chg="mod">
          <ac:chgData name="Mattia Bracco" userId="81f4be6c1c6ab3a6" providerId="LiveId" clId="{43D44605-7D1F-482E-A4D8-2FFEAB45A72D}" dt="2023-04-10T20:26:29.546" v="577" actId="20577"/>
          <ac:graphicFrameMkLst>
            <pc:docMk/>
            <pc:sldMk cId="607412560" sldId="260"/>
            <ac:graphicFrameMk id="5" creationId="{9C7DD5EF-091B-C9B8-68BB-D384D665E01C}"/>
          </ac:graphicFrameMkLst>
        </pc:graphicFrameChg>
      </pc:sldChg>
      <pc:sldChg chg="new del">
        <pc:chgData name="Mattia Bracco" userId="81f4be6c1c6ab3a6" providerId="LiveId" clId="{43D44605-7D1F-482E-A4D8-2FFEAB45A72D}" dt="2023-04-10T20:25:05.101" v="496" actId="47"/>
        <pc:sldMkLst>
          <pc:docMk/>
          <pc:sldMk cId="1755611198" sldId="260"/>
        </pc:sldMkLst>
      </pc:sldChg>
      <pc:sldChg chg="modSp add mod modTransition setBg modAnim">
        <pc:chgData name="Mattia Bracco" userId="81f4be6c1c6ab3a6" providerId="LiveId" clId="{43D44605-7D1F-482E-A4D8-2FFEAB45A72D}" dt="2023-04-11T12:02:02.160" v="4138"/>
        <pc:sldMkLst>
          <pc:docMk/>
          <pc:sldMk cId="829907013" sldId="261"/>
        </pc:sldMkLst>
        <pc:spChg chg="mod">
          <ac:chgData name="Mattia Bracco" userId="81f4be6c1c6ab3a6" providerId="LiveId" clId="{43D44605-7D1F-482E-A4D8-2FFEAB45A72D}" dt="2023-04-10T20:26:36.290" v="584" actId="20577"/>
          <ac:spMkLst>
            <pc:docMk/>
            <pc:sldMk cId="829907013" sldId="261"/>
            <ac:spMk id="2" creationId="{BAA03544-66FD-7EAF-3946-326CBF95B37C}"/>
          </ac:spMkLst>
        </pc:spChg>
        <pc:graphicFrameChg chg="mod">
          <ac:chgData name="Mattia Bracco" userId="81f4be6c1c6ab3a6" providerId="LiveId" clId="{43D44605-7D1F-482E-A4D8-2FFEAB45A72D}" dt="2023-04-10T20:27:25.179" v="664" actId="20577"/>
          <ac:graphicFrameMkLst>
            <pc:docMk/>
            <pc:sldMk cId="829907013" sldId="261"/>
            <ac:graphicFrameMk id="5" creationId="{9C7DD5EF-091B-C9B8-68BB-D384D665E01C}"/>
          </ac:graphicFrameMkLst>
        </pc:graphicFrameChg>
      </pc:sldChg>
      <pc:sldChg chg="modSp add mod modTransition setBg modAnim">
        <pc:chgData name="Mattia Bracco" userId="81f4be6c1c6ab3a6" providerId="LiveId" clId="{43D44605-7D1F-482E-A4D8-2FFEAB45A72D}" dt="2023-04-11T12:02:09.315" v="4140"/>
        <pc:sldMkLst>
          <pc:docMk/>
          <pc:sldMk cId="3677798405" sldId="262"/>
        </pc:sldMkLst>
        <pc:spChg chg="mod">
          <ac:chgData name="Mattia Bracco" userId="81f4be6c1c6ab3a6" providerId="LiveId" clId="{43D44605-7D1F-482E-A4D8-2FFEAB45A72D}" dt="2023-04-10T20:36:36.851" v="971" actId="113"/>
          <ac:spMkLst>
            <pc:docMk/>
            <pc:sldMk cId="3677798405" sldId="262"/>
            <ac:spMk id="2" creationId="{BAA03544-66FD-7EAF-3946-326CBF95B37C}"/>
          </ac:spMkLst>
        </pc:spChg>
        <pc:graphicFrameChg chg="mod">
          <ac:chgData name="Mattia Bracco" userId="81f4be6c1c6ab3a6" providerId="LiveId" clId="{43D44605-7D1F-482E-A4D8-2FFEAB45A72D}" dt="2023-04-10T20:27:48.135" v="688" actId="20577"/>
          <ac:graphicFrameMkLst>
            <pc:docMk/>
            <pc:sldMk cId="3677798405" sldId="262"/>
            <ac:graphicFrameMk id="5" creationId="{9C7DD5EF-091B-C9B8-68BB-D384D665E01C}"/>
          </ac:graphicFrameMkLst>
        </pc:graphicFrameChg>
      </pc:sldChg>
      <pc:sldChg chg="addSp delSp modSp new mod modTransition setBg modAnim setClrOvrMap">
        <pc:chgData name="Mattia Bracco" userId="81f4be6c1c6ab3a6" providerId="LiveId" clId="{43D44605-7D1F-482E-A4D8-2FFEAB45A72D}" dt="2023-04-11T12:03:24.861" v="4143"/>
        <pc:sldMkLst>
          <pc:docMk/>
          <pc:sldMk cId="1539168426" sldId="263"/>
        </pc:sldMkLst>
        <pc:spChg chg="mod">
          <ac:chgData name="Mattia Bracco" userId="81f4be6c1c6ab3a6" providerId="LiveId" clId="{43D44605-7D1F-482E-A4D8-2FFEAB45A72D}" dt="2023-04-10T20:35:47.950" v="949" actId="403"/>
          <ac:spMkLst>
            <pc:docMk/>
            <pc:sldMk cId="1539168426" sldId="263"/>
            <ac:spMk id="2" creationId="{7B009EEF-9903-B2DB-F36F-6CBF3BEF6361}"/>
          </ac:spMkLst>
        </pc:spChg>
        <pc:spChg chg="mod">
          <ac:chgData name="Mattia Bracco" userId="81f4be6c1c6ab3a6" providerId="LiveId" clId="{43D44605-7D1F-482E-A4D8-2FFEAB45A72D}" dt="2023-04-10T20:36:25.292" v="969" actId="20577"/>
          <ac:spMkLst>
            <pc:docMk/>
            <pc:sldMk cId="1539168426" sldId="263"/>
            <ac:spMk id="3" creationId="{C54A3EE4-125E-5A15-00CA-401BFC1723A3}"/>
          </ac:spMkLst>
        </pc:spChg>
        <pc:spChg chg="add del">
          <ac:chgData name="Mattia Bracco" userId="81f4be6c1c6ab3a6" providerId="LiveId" clId="{43D44605-7D1F-482E-A4D8-2FFEAB45A72D}" dt="2023-04-10T20:33:33.102" v="830" actId="26606"/>
          <ac:spMkLst>
            <pc:docMk/>
            <pc:sldMk cId="1539168426" sldId="263"/>
            <ac:spMk id="8" creationId="{F5FE1B2C-7BC1-4AE2-9A50-2A4A70A9D6A1}"/>
          </ac:spMkLst>
        </pc:spChg>
        <pc:spChg chg="add del">
          <ac:chgData name="Mattia Bracco" userId="81f4be6c1c6ab3a6" providerId="LiveId" clId="{43D44605-7D1F-482E-A4D8-2FFEAB45A72D}" dt="2023-04-10T20:32:53.565" v="824" actId="26606"/>
          <ac:spMkLst>
            <pc:docMk/>
            <pc:sldMk cId="1539168426" sldId="263"/>
            <ac:spMk id="9" creationId="{E844E128-FF69-4E9F-8327-6B504B3C5AE1}"/>
          </ac:spMkLst>
        </pc:spChg>
        <pc:spChg chg="add del">
          <ac:chgData name="Mattia Bracco" userId="81f4be6c1c6ab3a6" providerId="LiveId" clId="{43D44605-7D1F-482E-A4D8-2FFEAB45A72D}" dt="2023-04-10T20:32:51.124" v="822" actId="26606"/>
          <ac:spMkLst>
            <pc:docMk/>
            <pc:sldMk cId="1539168426" sldId="263"/>
            <ac:spMk id="10" creationId="{13BCCAE5-A35B-4B66-A4A7-E23C34A403A4}"/>
          </ac:spMkLst>
        </pc:spChg>
        <pc:spChg chg="add del">
          <ac:chgData name="Mattia Bracco" userId="81f4be6c1c6ab3a6" providerId="LiveId" clId="{43D44605-7D1F-482E-A4D8-2FFEAB45A72D}" dt="2023-04-10T20:32:55.527" v="826" actId="26606"/>
          <ac:spMkLst>
            <pc:docMk/>
            <pc:sldMk cId="1539168426" sldId="263"/>
            <ac:spMk id="13" creationId="{E844E128-FF69-4E9F-8327-6B504B3C5AE1}"/>
          </ac:spMkLst>
        </pc:spChg>
        <pc:spChg chg="add del">
          <ac:chgData name="Mattia Bracco" userId="81f4be6c1c6ab3a6" providerId="LiveId" clId="{43D44605-7D1F-482E-A4D8-2FFEAB45A72D}" dt="2023-04-10T20:32:51.124" v="822" actId="26606"/>
          <ac:spMkLst>
            <pc:docMk/>
            <pc:sldMk cId="1539168426" sldId="263"/>
            <ac:spMk id="14" creationId="{0B2EDFE5-9478-4774-9D3D-FEC7DC7082EF}"/>
          </ac:spMkLst>
        </pc:spChg>
        <pc:spChg chg="add del">
          <ac:chgData name="Mattia Bracco" userId="81f4be6c1c6ab3a6" providerId="LiveId" clId="{43D44605-7D1F-482E-A4D8-2FFEAB45A72D}" dt="2023-04-10T20:33:25.066" v="828" actId="26606"/>
          <ac:spMkLst>
            <pc:docMk/>
            <pc:sldMk cId="1539168426" sldId="263"/>
            <ac:spMk id="18" creationId="{67B74F2B-9534-4540-96B0-5C8E958B940F}"/>
          </ac:spMkLst>
        </pc:spChg>
        <pc:spChg chg="add del">
          <ac:chgData name="Mattia Bracco" userId="81f4be6c1c6ab3a6" providerId="LiveId" clId="{43D44605-7D1F-482E-A4D8-2FFEAB45A72D}" dt="2023-04-10T20:33:33.102" v="830" actId="26606"/>
          <ac:spMkLst>
            <pc:docMk/>
            <pc:sldMk cId="1539168426" sldId="263"/>
            <ac:spMk id="22" creationId="{97E8244A-2C81-4C0E-A929-3EC8EFF35564}"/>
          </ac:spMkLst>
        </pc:spChg>
        <pc:spChg chg="add del">
          <ac:chgData name="Mattia Bracco" userId="81f4be6c1c6ab3a6" providerId="LiveId" clId="{43D44605-7D1F-482E-A4D8-2FFEAB45A72D}" dt="2023-04-10T20:34:55.091" v="944" actId="26606"/>
          <ac:spMkLst>
            <pc:docMk/>
            <pc:sldMk cId="1539168426" sldId="263"/>
            <ac:spMk id="25" creationId="{67B74F2B-9534-4540-96B0-5C8E958B940F}"/>
          </ac:spMkLst>
        </pc:spChg>
        <pc:spChg chg="add del">
          <ac:chgData name="Mattia Bracco" userId="81f4be6c1c6ab3a6" providerId="LiveId" clId="{43D44605-7D1F-482E-A4D8-2FFEAB45A72D}" dt="2023-04-10T20:34:49.383" v="939" actId="26606"/>
          <ac:spMkLst>
            <pc:docMk/>
            <pc:sldMk cId="1539168426" sldId="263"/>
            <ac:spMk id="32" creationId="{C8DD82D3-D002-45B0-B16A-82B3DA4EFDDB}"/>
          </ac:spMkLst>
        </pc:spChg>
        <pc:spChg chg="add del">
          <ac:chgData name="Mattia Bracco" userId="81f4be6c1c6ab3a6" providerId="LiveId" clId="{43D44605-7D1F-482E-A4D8-2FFEAB45A72D}" dt="2023-04-10T20:34:52.753" v="941" actId="26606"/>
          <ac:spMkLst>
            <pc:docMk/>
            <pc:sldMk cId="1539168426" sldId="263"/>
            <ac:spMk id="33" creationId="{E844E128-FF69-4E9F-8327-6B504B3C5AE1}"/>
          </ac:spMkLst>
        </pc:spChg>
        <pc:spChg chg="add del">
          <ac:chgData name="Mattia Bracco" userId="81f4be6c1c6ab3a6" providerId="LiveId" clId="{43D44605-7D1F-482E-A4D8-2FFEAB45A72D}" dt="2023-04-10T20:34:55.083" v="943" actId="26606"/>
          <ac:spMkLst>
            <pc:docMk/>
            <pc:sldMk cId="1539168426" sldId="263"/>
            <ac:spMk id="37" creationId="{C1B60310-C5C3-46A0-A452-2A0B008434DA}"/>
          </ac:spMkLst>
        </pc:spChg>
        <pc:spChg chg="add del">
          <ac:chgData name="Mattia Bracco" userId="81f4be6c1c6ab3a6" providerId="LiveId" clId="{43D44605-7D1F-482E-A4D8-2FFEAB45A72D}" dt="2023-04-10T20:34:55.083" v="943" actId="26606"/>
          <ac:spMkLst>
            <pc:docMk/>
            <pc:sldMk cId="1539168426" sldId="263"/>
            <ac:spMk id="38" creationId="{67B74F2B-9534-4540-96B0-5C8E958B940F}"/>
          </ac:spMkLst>
        </pc:spChg>
        <pc:spChg chg="add">
          <ac:chgData name="Mattia Bracco" userId="81f4be6c1c6ab3a6" providerId="LiveId" clId="{43D44605-7D1F-482E-A4D8-2FFEAB45A72D}" dt="2023-04-10T20:34:55.091" v="944" actId="26606"/>
          <ac:spMkLst>
            <pc:docMk/>
            <pc:sldMk cId="1539168426" sldId="263"/>
            <ac:spMk id="42" creationId="{E844E128-FF69-4E9F-8327-6B504B3C5AE1}"/>
          </ac:spMkLst>
        </pc:spChg>
        <pc:picChg chg="add del">
          <ac:chgData name="Mattia Bracco" userId="81f4be6c1c6ab3a6" providerId="LiveId" clId="{43D44605-7D1F-482E-A4D8-2FFEAB45A72D}" dt="2023-04-10T20:32:53.565" v="824" actId="26606"/>
          <ac:picMkLst>
            <pc:docMk/>
            <pc:sldMk cId="1539168426" sldId="263"/>
            <ac:picMk id="5" creationId="{48B4AA1E-8BEB-45A2-A6D5-8CAF2278A97D}"/>
          </ac:picMkLst>
        </pc:picChg>
        <pc:picChg chg="add del">
          <ac:chgData name="Mattia Bracco" userId="81f4be6c1c6ab3a6" providerId="LiveId" clId="{43D44605-7D1F-482E-A4D8-2FFEAB45A72D}" dt="2023-04-10T20:32:51.124" v="822" actId="26606"/>
          <ac:picMkLst>
            <pc:docMk/>
            <pc:sldMk cId="1539168426" sldId="263"/>
            <ac:picMk id="7" creationId="{65F8AFFE-E7FB-B9DF-2FD3-A4B62D65A4C3}"/>
          </ac:picMkLst>
        </pc:picChg>
        <pc:picChg chg="add del">
          <ac:chgData name="Mattia Bracco" userId="81f4be6c1c6ab3a6" providerId="LiveId" clId="{43D44605-7D1F-482E-A4D8-2FFEAB45A72D}" dt="2023-04-10T20:32:55.527" v="826" actId="26606"/>
          <ac:picMkLst>
            <pc:docMk/>
            <pc:sldMk cId="1539168426" sldId="263"/>
            <ac:picMk id="15" creationId="{87F05E33-C88D-22B6-114E-B5EB6D31B28C}"/>
          </ac:picMkLst>
        </pc:picChg>
        <pc:picChg chg="add del">
          <ac:chgData name="Mattia Bracco" userId="81f4be6c1c6ab3a6" providerId="LiveId" clId="{43D44605-7D1F-482E-A4D8-2FFEAB45A72D}" dt="2023-04-10T20:33:25.066" v="828" actId="26606"/>
          <ac:picMkLst>
            <pc:docMk/>
            <pc:sldMk cId="1539168426" sldId="263"/>
            <ac:picMk id="19" creationId="{7ADC8657-0B60-697F-1A49-9FDC629A48A7}"/>
          </ac:picMkLst>
        </pc:picChg>
        <pc:picChg chg="add del">
          <ac:chgData name="Mattia Bracco" userId="81f4be6c1c6ab3a6" providerId="LiveId" clId="{43D44605-7D1F-482E-A4D8-2FFEAB45A72D}" dt="2023-04-10T20:34:37.019" v="937" actId="478"/>
          <ac:picMkLst>
            <pc:docMk/>
            <pc:sldMk cId="1539168426" sldId="263"/>
            <ac:picMk id="26" creationId="{7ADC8657-0B60-697F-1A49-9FDC629A48A7}"/>
          </ac:picMkLst>
        </pc:picChg>
        <pc:picChg chg="add del">
          <ac:chgData name="Mattia Bracco" userId="81f4be6c1c6ab3a6" providerId="LiveId" clId="{43D44605-7D1F-482E-A4D8-2FFEAB45A72D}" dt="2023-04-10T20:34:52.753" v="941" actId="26606"/>
          <ac:picMkLst>
            <pc:docMk/>
            <pc:sldMk cId="1539168426" sldId="263"/>
            <ac:picMk id="29" creationId="{D2763A00-6494-B5EB-306D-496B396CE397}"/>
          </ac:picMkLst>
        </pc:picChg>
        <pc:picChg chg="add del">
          <ac:chgData name="Mattia Bracco" userId="81f4be6c1c6ab3a6" providerId="LiveId" clId="{43D44605-7D1F-482E-A4D8-2FFEAB45A72D}" dt="2023-04-10T20:34:55.083" v="943" actId="26606"/>
          <ac:picMkLst>
            <pc:docMk/>
            <pc:sldMk cId="1539168426" sldId="263"/>
            <ac:picMk id="39" creationId="{63643850-19B0-F12E-5353-E1E7247A1708}"/>
          </ac:picMkLst>
        </pc:picChg>
        <pc:picChg chg="add">
          <ac:chgData name="Mattia Bracco" userId="81f4be6c1c6ab3a6" providerId="LiveId" clId="{43D44605-7D1F-482E-A4D8-2FFEAB45A72D}" dt="2023-04-10T20:34:55.091" v="944" actId="26606"/>
          <ac:picMkLst>
            <pc:docMk/>
            <pc:sldMk cId="1539168426" sldId="263"/>
            <ac:picMk id="43" creationId="{D2763A00-6494-B5EB-306D-496B396CE397}"/>
          </ac:picMkLst>
        </pc:picChg>
        <pc:cxnChg chg="add del">
          <ac:chgData name="Mattia Bracco" userId="81f4be6c1c6ab3a6" providerId="LiveId" clId="{43D44605-7D1F-482E-A4D8-2FFEAB45A72D}" dt="2023-04-10T20:32:53.565" v="824" actId="26606"/>
          <ac:cxnSpMkLst>
            <pc:docMk/>
            <pc:sldMk cId="1539168426" sldId="263"/>
            <ac:cxnSpMk id="11" creationId="{055CEADF-09EA-423C-8C45-F94AF44D5AF0}"/>
          </ac:cxnSpMkLst>
        </pc:cxnChg>
        <pc:cxnChg chg="add del">
          <ac:chgData name="Mattia Bracco" userId="81f4be6c1c6ab3a6" providerId="LiveId" clId="{43D44605-7D1F-482E-A4D8-2FFEAB45A72D}" dt="2023-04-10T20:32:51.124" v="822" actId="26606"/>
          <ac:cxnSpMkLst>
            <pc:docMk/>
            <pc:sldMk cId="1539168426" sldId="263"/>
            <ac:cxnSpMk id="12" creationId="{6987BDFB-DE64-4B56-B44F-45FAE19FA94E}"/>
          </ac:cxnSpMkLst>
        </pc:cxnChg>
        <pc:cxnChg chg="add del">
          <ac:chgData name="Mattia Bracco" userId="81f4be6c1c6ab3a6" providerId="LiveId" clId="{43D44605-7D1F-482E-A4D8-2FFEAB45A72D}" dt="2023-04-10T20:32:55.527" v="826" actId="26606"/>
          <ac:cxnSpMkLst>
            <pc:docMk/>
            <pc:sldMk cId="1539168426" sldId="263"/>
            <ac:cxnSpMk id="16" creationId="{055CEADF-09EA-423C-8C45-F94AF44D5AF0}"/>
          </ac:cxnSpMkLst>
        </pc:cxnChg>
        <pc:cxnChg chg="add del">
          <ac:chgData name="Mattia Bracco" userId="81f4be6c1c6ab3a6" providerId="LiveId" clId="{43D44605-7D1F-482E-A4D8-2FFEAB45A72D}" dt="2023-04-10T20:33:25.066" v="828" actId="26606"/>
          <ac:cxnSpMkLst>
            <pc:docMk/>
            <pc:sldMk cId="1539168426" sldId="263"/>
            <ac:cxnSpMk id="20" creationId="{33BECB2B-2CFA-412C-880F-C4B60974936F}"/>
          </ac:cxnSpMkLst>
        </pc:cxnChg>
        <pc:cxnChg chg="add del">
          <ac:chgData name="Mattia Bracco" userId="81f4be6c1c6ab3a6" providerId="LiveId" clId="{43D44605-7D1F-482E-A4D8-2FFEAB45A72D}" dt="2023-04-10T20:33:33.102" v="830" actId="26606"/>
          <ac:cxnSpMkLst>
            <pc:docMk/>
            <pc:sldMk cId="1539168426" sldId="263"/>
            <ac:cxnSpMk id="23" creationId="{02CC3441-26B3-4381-B3DF-8AE3C288BC0D}"/>
          </ac:cxnSpMkLst>
        </pc:cxnChg>
        <pc:cxnChg chg="add del">
          <ac:chgData name="Mattia Bracco" userId="81f4be6c1c6ab3a6" providerId="LiveId" clId="{43D44605-7D1F-482E-A4D8-2FFEAB45A72D}" dt="2023-04-10T20:34:55.091" v="944" actId="26606"/>
          <ac:cxnSpMkLst>
            <pc:docMk/>
            <pc:sldMk cId="1539168426" sldId="263"/>
            <ac:cxnSpMk id="27" creationId="{33BECB2B-2CFA-412C-880F-C4B60974936F}"/>
          </ac:cxnSpMkLst>
        </pc:cxnChg>
        <pc:cxnChg chg="add del">
          <ac:chgData name="Mattia Bracco" userId="81f4be6c1c6ab3a6" providerId="LiveId" clId="{43D44605-7D1F-482E-A4D8-2FFEAB45A72D}" dt="2023-04-10T20:34:49.383" v="939" actId="26606"/>
          <ac:cxnSpMkLst>
            <pc:docMk/>
            <pc:sldMk cId="1539168426" sldId="263"/>
            <ac:cxnSpMk id="34" creationId="{9F09C252-16FE-4557-AD6D-BB5CA773496C}"/>
          </ac:cxnSpMkLst>
        </pc:cxnChg>
        <pc:cxnChg chg="add del">
          <ac:chgData name="Mattia Bracco" userId="81f4be6c1c6ab3a6" providerId="LiveId" clId="{43D44605-7D1F-482E-A4D8-2FFEAB45A72D}" dt="2023-04-10T20:34:52.753" v="941" actId="26606"/>
          <ac:cxnSpMkLst>
            <pc:docMk/>
            <pc:sldMk cId="1539168426" sldId="263"/>
            <ac:cxnSpMk id="35" creationId="{055CEADF-09EA-423C-8C45-F94AF44D5AF0}"/>
          </ac:cxnSpMkLst>
        </pc:cxnChg>
        <pc:cxnChg chg="add del">
          <ac:chgData name="Mattia Bracco" userId="81f4be6c1c6ab3a6" providerId="LiveId" clId="{43D44605-7D1F-482E-A4D8-2FFEAB45A72D}" dt="2023-04-10T20:34:55.083" v="943" actId="26606"/>
          <ac:cxnSpMkLst>
            <pc:docMk/>
            <pc:sldMk cId="1539168426" sldId="263"/>
            <ac:cxnSpMk id="40" creationId="{33BECB2B-2CFA-412C-880F-C4B60974936F}"/>
          </ac:cxnSpMkLst>
        </pc:cxnChg>
        <pc:cxnChg chg="add">
          <ac:chgData name="Mattia Bracco" userId="81f4be6c1c6ab3a6" providerId="LiveId" clId="{43D44605-7D1F-482E-A4D8-2FFEAB45A72D}" dt="2023-04-10T20:34:55.091" v="944" actId="26606"/>
          <ac:cxnSpMkLst>
            <pc:docMk/>
            <pc:sldMk cId="1539168426" sldId="263"/>
            <ac:cxnSpMk id="44" creationId="{055CEADF-09EA-423C-8C45-F94AF44D5AF0}"/>
          </ac:cxnSpMkLst>
        </pc:cxnChg>
      </pc:sldChg>
      <pc:sldChg chg="addSp delSp modSp new mod modTransition setBg modAnim setClrOvrMap">
        <pc:chgData name="Mattia Bracco" userId="81f4be6c1c6ab3a6" providerId="LiveId" clId="{43D44605-7D1F-482E-A4D8-2FFEAB45A72D}" dt="2023-04-11T12:04:34.090" v="4151"/>
        <pc:sldMkLst>
          <pc:docMk/>
          <pc:sldMk cId="245816642" sldId="264"/>
        </pc:sldMkLst>
        <pc:spChg chg="mod ord">
          <ac:chgData name="Mattia Bracco" userId="81f4be6c1c6ab3a6" providerId="LiveId" clId="{43D44605-7D1F-482E-A4D8-2FFEAB45A72D}" dt="2023-04-11T08:49:56.899" v="1720" actId="26606"/>
          <ac:spMkLst>
            <pc:docMk/>
            <pc:sldMk cId="245816642" sldId="264"/>
            <ac:spMk id="2" creationId="{AF6EF7D0-4114-15D2-9C51-D42A05B1DCC3}"/>
          </ac:spMkLst>
        </pc:spChg>
        <pc:spChg chg="del">
          <ac:chgData name="Mattia Bracco" userId="81f4be6c1c6ab3a6" providerId="LiveId" clId="{43D44605-7D1F-482E-A4D8-2FFEAB45A72D}" dt="2023-04-11T08:22:27.340" v="1100"/>
          <ac:spMkLst>
            <pc:docMk/>
            <pc:sldMk cId="245816642" sldId="264"/>
            <ac:spMk id="3" creationId="{8480AD05-D5C2-42F4-32FC-E7C68160953D}"/>
          </ac:spMkLst>
        </pc:spChg>
        <pc:spChg chg="add del mod">
          <ac:chgData name="Mattia Bracco" userId="81f4be6c1c6ab3a6" providerId="LiveId" clId="{43D44605-7D1F-482E-A4D8-2FFEAB45A72D}" dt="2023-04-11T08:23:08.353" v="1114" actId="478"/>
          <ac:spMkLst>
            <pc:docMk/>
            <pc:sldMk cId="245816642" sldId="264"/>
            <ac:spMk id="4" creationId="{C7A450E9-2220-73D6-A96D-92829ECE81A3}"/>
          </ac:spMkLst>
        </pc:spChg>
        <pc:spChg chg="add mod">
          <ac:chgData name="Mattia Bracco" userId="81f4be6c1c6ab3a6" providerId="LiveId" clId="{43D44605-7D1F-482E-A4D8-2FFEAB45A72D}" dt="2023-04-11T11:48:55.442" v="4058" actId="14100"/>
          <ac:spMkLst>
            <pc:docMk/>
            <pc:sldMk cId="245816642" sldId="264"/>
            <ac:spMk id="5" creationId="{05A35AB7-4B00-1E58-3A25-F1A4A4811586}"/>
          </ac:spMkLst>
        </pc:spChg>
        <pc:spChg chg="add del">
          <ac:chgData name="Mattia Bracco" userId="81f4be6c1c6ab3a6" providerId="LiveId" clId="{43D44605-7D1F-482E-A4D8-2FFEAB45A72D}" dt="2023-04-11T08:28:44.195" v="1160" actId="26606"/>
          <ac:spMkLst>
            <pc:docMk/>
            <pc:sldMk cId="245816642" sldId="264"/>
            <ac:spMk id="10" creationId="{C8DD82D3-D002-45B0-B16A-82B3DA4EFDDB}"/>
          </ac:spMkLst>
        </pc:spChg>
        <pc:spChg chg="add del">
          <ac:chgData name="Mattia Bracco" userId="81f4be6c1c6ab3a6" providerId="LiveId" clId="{43D44605-7D1F-482E-A4D8-2FFEAB45A72D}" dt="2023-04-11T08:29:05.139" v="1164" actId="26606"/>
          <ac:spMkLst>
            <pc:docMk/>
            <pc:sldMk cId="245816642" sldId="264"/>
            <ac:spMk id="11" creationId="{990D0034-F768-41E7-85D4-F38C4DE85770}"/>
          </ac:spMkLst>
        </pc:spChg>
        <pc:spChg chg="add del">
          <ac:chgData name="Mattia Bracco" userId="81f4be6c1c6ab3a6" providerId="LiveId" clId="{43D44605-7D1F-482E-A4D8-2FFEAB45A72D}" dt="2023-04-11T08:49:56.899" v="1720" actId="26606"/>
          <ac:spMkLst>
            <pc:docMk/>
            <pc:sldMk cId="245816642" sldId="264"/>
            <ac:spMk id="18" creationId="{B0E58038-8ACE-4AD9-B404-25C603550D83}"/>
          </ac:spMkLst>
        </pc:spChg>
        <pc:spChg chg="add del">
          <ac:chgData name="Mattia Bracco" userId="81f4be6c1c6ab3a6" providerId="LiveId" clId="{43D44605-7D1F-482E-A4D8-2FFEAB45A72D}" dt="2023-04-11T08:49:56.899" v="1720" actId="26606"/>
          <ac:spMkLst>
            <pc:docMk/>
            <pc:sldMk cId="245816642" sldId="264"/>
            <ac:spMk id="22" creationId="{82BCDE19-2810-4337-9C49-8589C421767D}"/>
          </ac:spMkLst>
        </pc:spChg>
        <pc:spChg chg="add del">
          <ac:chgData name="Mattia Bracco" userId="81f4be6c1c6ab3a6" providerId="LiveId" clId="{43D44605-7D1F-482E-A4D8-2FFEAB45A72D}" dt="2023-04-11T08:49:56.899" v="1720" actId="26606"/>
          <ac:spMkLst>
            <pc:docMk/>
            <pc:sldMk cId="245816642" sldId="264"/>
            <ac:spMk id="27" creationId="{B0E58038-8ACE-4AD9-B404-25C603550D83}"/>
          </ac:spMkLst>
        </pc:spChg>
        <pc:spChg chg="add del">
          <ac:chgData name="Mattia Bracco" userId="81f4be6c1c6ab3a6" providerId="LiveId" clId="{43D44605-7D1F-482E-A4D8-2FFEAB45A72D}" dt="2023-04-11T08:49:56.899" v="1720" actId="26606"/>
          <ac:spMkLst>
            <pc:docMk/>
            <pc:sldMk cId="245816642" sldId="264"/>
            <ac:spMk id="31" creationId="{82BCDE19-2810-4337-9C49-8589C421767D}"/>
          </ac:spMkLst>
        </pc:spChg>
        <pc:picChg chg="add mod modCrop">
          <ac:chgData name="Mattia Bracco" userId="81f4be6c1c6ab3a6" providerId="LiveId" clId="{43D44605-7D1F-482E-A4D8-2FFEAB45A72D}" dt="2023-04-11T08:57:04.107" v="1872" actId="1076"/>
          <ac:picMkLst>
            <pc:docMk/>
            <pc:sldMk cId="245816642" sldId="264"/>
            <ac:picMk id="7" creationId="{119132C2-361A-F2CD-E25F-4A187CF97E14}"/>
          </ac:picMkLst>
        </pc:picChg>
        <pc:cxnChg chg="add del">
          <ac:chgData name="Mattia Bracco" userId="81f4be6c1c6ab3a6" providerId="LiveId" clId="{43D44605-7D1F-482E-A4D8-2FFEAB45A72D}" dt="2023-04-11T08:28:44.195" v="1160" actId="26606"/>
          <ac:cxnSpMkLst>
            <pc:docMk/>
            <pc:sldMk cId="245816642" sldId="264"/>
            <ac:cxnSpMk id="12" creationId="{9F09C252-16FE-4557-AD6D-BB5CA773496C}"/>
          </ac:cxnSpMkLst>
        </pc:cxnChg>
        <pc:cxnChg chg="add del">
          <ac:chgData name="Mattia Bracco" userId="81f4be6c1c6ab3a6" providerId="LiveId" clId="{43D44605-7D1F-482E-A4D8-2FFEAB45A72D}" dt="2023-04-11T08:29:05.139" v="1164" actId="26606"/>
          <ac:cxnSpMkLst>
            <pc:docMk/>
            <pc:sldMk cId="245816642" sldId="264"/>
            <ac:cxnSpMk id="13" creationId="{5A0A5CF6-407C-4691-8122-49DF69D0020D}"/>
          </ac:cxnSpMkLst>
        </pc:cxnChg>
        <pc:cxnChg chg="add del">
          <ac:chgData name="Mattia Bracco" userId="81f4be6c1c6ab3a6" providerId="LiveId" clId="{43D44605-7D1F-482E-A4D8-2FFEAB45A72D}" dt="2023-04-11T08:49:56.899" v="1720" actId="26606"/>
          <ac:cxnSpMkLst>
            <pc:docMk/>
            <pc:sldMk cId="245816642" sldId="264"/>
            <ac:cxnSpMk id="20" creationId="{38A34772-9011-42B5-AA63-FD6DEC92EE72}"/>
          </ac:cxnSpMkLst>
        </pc:cxnChg>
        <pc:cxnChg chg="add del">
          <ac:chgData name="Mattia Bracco" userId="81f4be6c1c6ab3a6" providerId="LiveId" clId="{43D44605-7D1F-482E-A4D8-2FFEAB45A72D}" dt="2023-04-11T08:49:56.899" v="1720" actId="26606"/>
          <ac:cxnSpMkLst>
            <pc:docMk/>
            <pc:sldMk cId="245816642" sldId="264"/>
            <ac:cxnSpMk id="29" creationId="{38A34772-9011-42B5-AA63-FD6DEC92EE72}"/>
          </ac:cxnSpMkLst>
        </pc:cxnChg>
      </pc:sldChg>
      <pc:sldChg chg="addSp delSp modSp new mod ord modTransition setBg modAnim setClrOvrMap">
        <pc:chgData name="Mattia Bracco" userId="81f4be6c1c6ab3a6" providerId="LiveId" clId="{43D44605-7D1F-482E-A4D8-2FFEAB45A72D}" dt="2023-04-11T12:06:27.573" v="4153"/>
        <pc:sldMkLst>
          <pc:docMk/>
          <pc:sldMk cId="2140153512" sldId="265"/>
        </pc:sldMkLst>
        <pc:spChg chg="mod">
          <ac:chgData name="Mattia Bracco" userId="81f4be6c1c6ab3a6" providerId="LiveId" clId="{43D44605-7D1F-482E-A4D8-2FFEAB45A72D}" dt="2023-04-11T08:37:14.942" v="1415" actId="20577"/>
          <ac:spMkLst>
            <pc:docMk/>
            <pc:sldMk cId="2140153512" sldId="265"/>
            <ac:spMk id="2" creationId="{15E41855-423B-911A-2131-61588B11787D}"/>
          </ac:spMkLst>
        </pc:spChg>
        <pc:spChg chg="del">
          <ac:chgData name="Mattia Bracco" userId="81f4be6c1c6ab3a6" providerId="LiveId" clId="{43D44605-7D1F-482E-A4D8-2FFEAB45A72D}" dt="2023-04-11T08:26:31.621" v="1141"/>
          <ac:spMkLst>
            <pc:docMk/>
            <pc:sldMk cId="2140153512" sldId="265"/>
            <ac:spMk id="3" creationId="{EF369CB6-4F39-E213-02E4-C65D228E38C4}"/>
          </ac:spMkLst>
        </pc:spChg>
        <pc:spChg chg="add del mod">
          <ac:chgData name="Mattia Bracco" userId="81f4be6c1c6ab3a6" providerId="LiveId" clId="{43D44605-7D1F-482E-A4D8-2FFEAB45A72D}" dt="2023-04-11T08:33:49.379" v="1326" actId="478"/>
          <ac:spMkLst>
            <pc:docMk/>
            <pc:sldMk cId="2140153512" sldId="265"/>
            <ac:spMk id="4" creationId="{BBA46839-729E-603A-8735-C19067FB8A5D}"/>
          </ac:spMkLst>
        </pc:spChg>
        <pc:spChg chg="add del mod">
          <ac:chgData name="Mattia Bracco" userId="81f4be6c1c6ab3a6" providerId="LiveId" clId="{43D44605-7D1F-482E-A4D8-2FFEAB45A72D}" dt="2023-04-11T08:33:52.660" v="1327" actId="478"/>
          <ac:spMkLst>
            <pc:docMk/>
            <pc:sldMk cId="2140153512" sldId="265"/>
            <ac:spMk id="5" creationId="{1240B02C-AC13-8F96-8066-39A7F398D942}"/>
          </ac:spMkLst>
        </pc:spChg>
        <pc:spChg chg="add del mod">
          <ac:chgData name="Mattia Bracco" userId="81f4be6c1c6ab3a6" providerId="LiveId" clId="{43D44605-7D1F-482E-A4D8-2FFEAB45A72D}" dt="2023-04-11T08:34:15.608" v="1336"/>
          <ac:spMkLst>
            <pc:docMk/>
            <pc:sldMk cId="2140153512" sldId="265"/>
            <ac:spMk id="6" creationId="{C14A6140-76BF-8A56-B79E-1483698B7BD8}"/>
          </ac:spMkLst>
        </pc:spChg>
        <pc:spChg chg="add del">
          <ac:chgData name="Mattia Bracco" userId="81f4be6c1c6ab3a6" providerId="LiveId" clId="{43D44605-7D1F-482E-A4D8-2FFEAB45A72D}" dt="2023-04-11T08:34:00.975" v="1330"/>
          <ac:spMkLst>
            <pc:docMk/>
            <pc:sldMk cId="2140153512" sldId="265"/>
            <ac:spMk id="7" creationId="{24BEA021-BDD3-C081-6C85-3B8405BE6FC6}"/>
          </ac:spMkLst>
        </pc:spChg>
        <pc:spChg chg="add del">
          <ac:chgData name="Mattia Bracco" userId="81f4be6c1c6ab3a6" providerId="LiveId" clId="{43D44605-7D1F-482E-A4D8-2FFEAB45A72D}" dt="2023-04-11T08:34:04.387" v="1332"/>
          <ac:spMkLst>
            <pc:docMk/>
            <pc:sldMk cId="2140153512" sldId="265"/>
            <ac:spMk id="8" creationId="{BFB90F5E-25AB-9EAB-C76A-4A1B6289CB6B}"/>
          </ac:spMkLst>
        </pc:spChg>
        <pc:spChg chg="add mod">
          <ac:chgData name="Mattia Bracco" userId="81f4be6c1c6ab3a6" providerId="LiveId" clId="{43D44605-7D1F-482E-A4D8-2FFEAB45A72D}" dt="2023-04-11T11:48:42.932" v="4056" actId="27636"/>
          <ac:spMkLst>
            <pc:docMk/>
            <pc:sldMk cId="2140153512" sldId="265"/>
            <ac:spMk id="9" creationId="{4DAD0202-9EF2-C6DB-779C-BBF3195C7BD8}"/>
          </ac:spMkLst>
        </pc:spChg>
        <pc:spChg chg="add del">
          <ac:chgData name="Mattia Bracco" userId="81f4be6c1c6ab3a6" providerId="LiveId" clId="{43D44605-7D1F-482E-A4D8-2FFEAB45A72D}" dt="2023-04-11T08:35:24.039" v="1368" actId="26606"/>
          <ac:spMkLst>
            <pc:docMk/>
            <pc:sldMk cId="2140153512" sldId="265"/>
            <ac:spMk id="14" creationId="{C8DD82D3-D002-45B0-B16A-82B3DA4EFDDB}"/>
          </ac:spMkLst>
        </pc:spChg>
        <pc:spChg chg="add del">
          <ac:chgData name="Mattia Bracco" userId="81f4be6c1c6ab3a6" providerId="LiveId" clId="{43D44605-7D1F-482E-A4D8-2FFEAB45A72D}" dt="2023-04-11T08:35:15.577" v="1360" actId="26606"/>
          <ac:spMkLst>
            <pc:docMk/>
            <pc:sldMk cId="2140153512" sldId="265"/>
            <ac:spMk id="15" creationId="{E844E128-FF69-4E9F-8327-6B504B3C5AE1}"/>
          </ac:spMkLst>
        </pc:spChg>
        <pc:spChg chg="add del">
          <ac:chgData name="Mattia Bracco" userId="81f4be6c1c6ab3a6" providerId="LiveId" clId="{43D44605-7D1F-482E-A4D8-2FFEAB45A72D}" dt="2023-04-11T08:35:24.725" v="1370" actId="26606"/>
          <ac:spMkLst>
            <pc:docMk/>
            <pc:sldMk cId="2140153512" sldId="265"/>
            <ac:spMk id="18" creationId="{E844E128-FF69-4E9F-8327-6B504B3C5AE1}"/>
          </ac:spMkLst>
        </pc:spChg>
        <pc:spChg chg="add del">
          <ac:chgData name="Mattia Bracco" userId="81f4be6c1c6ab3a6" providerId="LiveId" clId="{43D44605-7D1F-482E-A4D8-2FFEAB45A72D}" dt="2023-04-11T08:35:18.631" v="1362" actId="26606"/>
          <ac:spMkLst>
            <pc:docMk/>
            <pc:sldMk cId="2140153512" sldId="265"/>
            <ac:spMk id="19" creationId="{82BCDE19-2810-4337-9C49-8589C421767D}"/>
          </ac:spMkLst>
        </pc:spChg>
        <pc:spChg chg="add del">
          <ac:chgData name="Mattia Bracco" userId="81f4be6c1c6ab3a6" providerId="LiveId" clId="{43D44605-7D1F-482E-A4D8-2FFEAB45A72D}" dt="2023-04-11T08:35:18.631" v="1362" actId="26606"/>
          <ac:spMkLst>
            <pc:docMk/>
            <pc:sldMk cId="2140153512" sldId="265"/>
            <ac:spMk id="20" creationId="{B0E58038-8ACE-4AD9-B404-25C603550D83}"/>
          </ac:spMkLst>
        </pc:spChg>
        <pc:spChg chg="add del">
          <ac:chgData name="Mattia Bracco" userId="81f4be6c1c6ab3a6" providerId="LiveId" clId="{43D44605-7D1F-482E-A4D8-2FFEAB45A72D}" dt="2023-04-11T08:35:22.006" v="1364" actId="26606"/>
          <ac:spMkLst>
            <pc:docMk/>
            <pc:sldMk cId="2140153512" sldId="265"/>
            <ac:spMk id="24" creationId="{E844E128-FF69-4E9F-8327-6B504B3C5AE1}"/>
          </ac:spMkLst>
        </pc:spChg>
        <pc:spChg chg="add del">
          <ac:chgData name="Mattia Bracco" userId="81f4be6c1c6ab3a6" providerId="LiveId" clId="{43D44605-7D1F-482E-A4D8-2FFEAB45A72D}" dt="2023-04-11T08:35:23.188" v="1366" actId="26606"/>
          <ac:spMkLst>
            <pc:docMk/>
            <pc:sldMk cId="2140153512" sldId="265"/>
            <ac:spMk id="28" creationId="{E844E128-FF69-4E9F-8327-6B504B3C5AE1}"/>
          </ac:spMkLst>
        </pc:spChg>
        <pc:spChg chg="add">
          <ac:chgData name="Mattia Bracco" userId="81f4be6c1c6ab3a6" providerId="LiveId" clId="{43D44605-7D1F-482E-A4D8-2FFEAB45A72D}" dt="2023-04-11T08:35:24.761" v="1371" actId="26606"/>
          <ac:spMkLst>
            <pc:docMk/>
            <pc:sldMk cId="2140153512" sldId="265"/>
            <ac:spMk id="31" creationId="{B0E58038-8ACE-4AD9-B404-25C603550D83}"/>
          </ac:spMkLst>
        </pc:spChg>
        <pc:spChg chg="add">
          <ac:chgData name="Mattia Bracco" userId="81f4be6c1c6ab3a6" providerId="LiveId" clId="{43D44605-7D1F-482E-A4D8-2FFEAB45A72D}" dt="2023-04-11T08:35:24.761" v="1371" actId="26606"/>
          <ac:spMkLst>
            <pc:docMk/>
            <pc:sldMk cId="2140153512" sldId="265"/>
            <ac:spMk id="34" creationId="{82BCDE19-2810-4337-9C49-8589C421767D}"/>
          </ac:spMkLst>
        </pc:spChg>
        <pc:picChg chg="add del">
          <ac:chgData name="Mattia Bracco" userId="81f4be6c1c6ab3a6" providerId="LiveId" clId="{43D44605-7D1F-482E-A4D8-2FFEAB45A72D}" dt="2023-04-11T08:35:15.577" v="1360" actId="26606"/>
          <ac:picMkLst>
            <pc:docMk/>
            <pc:sldMk cId="2140153512" sldId="265"/>
            <ac:picMk id="11" creationId="{84274538-9E22-332A-A334-8E5EEF4A1019}"/>
          </ac:picMkLst>
        </pc:picChg>
        <pc:picChg chg="add del">
          <ac:chgData name="Mattia Bracco" userId="81f4be6c1c6ab3a6" providerId="LiveId" clId="{43D44605-7D1F-482E-A4D8-2FFEAB45A72D}" dt="2023-04-11T08:35:18.631" v="1362" actId="26606"/>
          <ac:picMkLst>
            <pc:docMk/>
            <pc:sldMk cId="2140153512" sldId="265"/>
            <ac:picMk id="21" creationId="{F5868B1E-EF7B-2865-5D76-8D278DD0B4BB}"/>
          </ac:picMkLst>
        </pc:picChg>
        <pc:picChg chg="add del">
          <ac:chgData name="Mattia Bracco" userId="81f4be6c1c6ab3a6" providerId="LiveId" clId="{43D44605-7D1F-482E-A4D8-2FFEAB45A72D}" dt="2023-04-11T08:35:24.725" v="1370" actId="26606"/>
          <ac:picMkLst>
            <pc:docMk/>
            <pc:sldMk cId="2140153512" sldId="265"/>
            <ac:picMk id="23" creationId="{84274538-9E22-332A-A334-8E5EEF4A1019}"/>
          </ac:picMkLst>
        </pc:picChg>
        <pc:picChg chg="add del">
          <ac:chgData name="Mattia Bracco" userId="81f4be6c1c6ab3a6" providerId="LiveId" clId="{43D44605-7D1F-482E-A4D8-2FFEAB45A72D}" dt="2023-04-11T08:35:22.006" v="1364" actId="26606"/>
          <ac:picMkLst>
            <pc:docMk/>
            <pc:sldMk cId="2140153512" sldId="265"/>
            <ac:picMk id="26" creationId="{0C991D90-D17E-1E3F-AC6E-C89576344C2D}"/>
          </ac:picMkLst>
        </pc:picChg>
        <pc:picChg chg="add del">
          <ac:chgData name="Mattia Bracco" userId="81f4be6c1c6ab3a6" providerId="LiveId" clId="{43D44605-7D1F-482E-A4D8-2FFEAB45A72D}" dt="2023-04-11T08:35:23.188" v="1366" actId="26606"/>
          <ac:picMkLst>
            <pc:docMk/>
            <pc:sldMk cId="2140153512" sldId="265"/>
            <ac:picMk id="29" creationId="{84274538-9E22-332A-A334-8E5EEF4A1019}"/>
          </ac:picMkLst>
        </pc:picChg>
        <pc:picChg chg="add">
          <ac:chgData name="Mattia Bracco" userId="81f4be6c1c6ab3a6" providerId="LiveId" clId="{43D44605-7D1F-482E-A4D8-2FFEAB45A72D}" dt="2023-04-11T08:35:24.761" v="1371" actId="26606"/>
          <ac:picMkLst>
            <pc:docMk/>
            <pc:sldMk cId="2140153512" sldId="265"/>
            <ac:picMk id="32" creationId="{F5868B1E-EF7B-2865-5D76-8D278DD0B4BB}"/>
          </ac:picMkLst>
        </pc:picChg>
        <pc:cxnChg chg="add del">
          <ac:chgData name="Mattia Bracco" userId="81f4be6c1c6ab3a6" providerId="LiveId" clId="{43D44605-7D1F-482E-A4D8-2FFEAB45A72D}" dt="2023-04-11T08:35:24.039" v="1368" actId="26606"/>
          <ac:cxnSpMkLst>
            <pc:docMk/>
            <pc:sldMk cId="2140153512" sldId="265"/>
            <ac:cxnSpMk id="16" creationId="{9F09C252-16FE-4557-AD6D-BB5CA773496C}"/>
          </ac:cxnSpMkLst>
        </pc:cxnChg>
        <pc:cxnChg chg="add del">
          <ac:chgData name="Mattia Bracco" userId="81f4be6c1c6ab3a6" providerId="LiveId" clId="{43D44605-7D1F-482E-A4D8-2FFEAB45A72D}" dt="2023-04-11T08:35:15.577" v="1360" actId="26606"/>
          <ac:cxnSpMkLst>
            <pc:docMk/>
            <pc:sldMk cId="2140153512" sldId="265"/>
            <ac:cxnSpMk id="17" creationId="{055CEADF-09EA-423C-8C45-F94AF44D5AF0}"/>
          </ac:cxnSpMkLst>
        </pc:cxnChg>
        <pc:cxnChg chg="add del">
          <ac:chgData name="Mattia Bracco" userId="81f4be6c1c6ab3a6" providerId="LiveId" clId="{43D44605-7D1F-482E-A4D8-2FFEAB45A72D}" dt="2023-04-11T08:35:18.631" v="1362" actId="26606"/>
          <ac:cxnSpMkLst>
            <pc:docMk/>
            <pc:sldMk cId="2140153512" sldId="265"/>
            <ac:cxnSpMk id="22" creationId="{38A34772-9011-42B5-AA63-FD6DEC92EE72}"/>
          </ac:cxnSpMkLst>
        </pc:cxnChg>
        <pc:cxnChg chg="add del">
          <ac:chgData name="Mattia Bracco" userId="81f4be6c1c6ab3a6" providerId="LiveId" clId="{43D44605-7D1F-482E-A4D8-2FFEAB45A72D}" dt="2023-04-11T08:35:22.006" v="1364" actId="26606"/>
          <ac:cxnSpMkLst>
            <pc:docMk/>
            <pc:sldMk cId="2140153512" sldId="265"/>
            <ac:cxnSpMk id="25" creationId="{055CEADF-09EA-423C-8C45-F94AF44D5AF0}"/>
          </ac:cxnSpMkLst>
        </pc:cxnChg>
        <pc:cxnChg chg="add del">
          <ac:chgData name="Mattia Bracco" userId="81f4be6c1c6ab3a6" providerId="LiveId" clId="{43D44605-7D1F-482E-A4D8-2FFEAB45A72D}" dt="2023-04-11T08:35:24.725" v="1370" actId="26606"/>
          <ac:cxnSpMkLst>
            <pc:docMk/>
            <pc:sldMk cId="2140153512" sldId="265"/>
            <ac:cxnSpMk id="27" creationId="{055CEADF-09EA-423C-8C45-F94AF44D5AF0}"/>
          </ac:cxnSpMkLst>
        </pc:cxnChg>
        <pc:cxnChg chg="add del">
          <ac:chgData name="Mattia Bracco" userId="81f4be6c1c6ab3a6" providerId="LiveId" clId="{43D44605-7D1F-482E-A4D8-2FFEAB45A72D}" dt="2023-04-11T08:35:23.188" v="1366" actId="26606"/>
          <ac:cxnSpMkLst>
            <pc:docMk/>
            <pc:sldMk cId="2140153512" sldId="265"/>
            <ac:cxnSpMk id="30" creationId="{055CEADF-09EA-423C-8C45-F94AF44D5AF0}"/>
          </ac:cxnSpMkLst>
        </pc:cxnChg>
        <pc:cxnChg chg="add">
          <ac:chgData name="Mattia Bracco" userId="81f4be6c1c6ab3a6" providerId="LiveId" clId="{43D44605-7D1F-482E-A4D8-2FFEAB45A72D}" dt="2023-04-11T08:35:24.761" v="1371" actId="26606"/>
          <ac:cxnSpMkLst>
            <pc:docMk/>
            <pc:sldMk cId="2140153512" sldId="265"/>
            <ac:cxnSpMk id="33" creationId="{38A34772-9011-42B5-AA63-FD6DEC92EE72}"/>
          </ac:cxnSpMkLst>
        </pc:cxnChg>
      </pc:sldChg>
      <pc:sldChg chg="addSp delSp modSp add mod ord modTransition setBg">
        <pc:chgData name="Mattia Bracco" userId="81f4be6c1c6ab3a6" providerId="LiveId" clId="{43D44605-7D1F-482E-A4D8-2FFEAB45A72D}" dt="2023-04-11T11:59:51.257" v="4116"/>
        <pc:sldMkLst>
          <pc:docMk/>
          <pc:sldMk cId="1374587187" sldId="266"/>
        </pc:sldMkLst>
        <pc:spChg chg="mod">
          <ac:chgData name="Mattia Bracco" userId="81f4be6c1c6ab3a6" providerId="LiveId" clId="{43D44605-7D1F-482E-A4D8-2FFEAB45A72D}" dt="2023-04-11T08:45:52.793" v="1657" actId="207"/>
          <ac:spMkLst>
            <pc:docMk/>
            <pc:sldMk cId="1374587187" sldId="266"/>
            <ac:spMk id="2" creationId="{7B009EEF-9903-B2DB-F36F-6CBF3BEF6361}"/>
          </ac:spMkLst>
        </pc:spChg>
        <pc:spChg chg="del mod">
          <ac:chgData name="Mattia Bracco" userId="81f4be6c1c6ab3a6" providerId="LiveId" clId="{43D44605-7D1F-482E-A4D8-2FFEAB45A72D}" dt="2023-04-11T08:31:07.293" v="1182" actId="478"/>
          <ac:spMkLst>
            <pc:docMk/>
            <pc:sldMk cId="1374587187" sldId="266"/>
            <ac:spMk id="3" creationId="{C54A3EE4-125E-5A15-00CA-401BFC1723A3}"/>
          </ac:spMkLst>
        </pc:spChg>
        <pc:spChg chg="add mod">
          <ac:chgData name="Mattia Bracco" userId="81f4be6c1c6ab3a6" providerId="LiveId" clId="{43D44605-7D1F-482E-A4D8-2FFEAB45A72D}" dt="2023-04-11T08:45:45.278" v="1652" actId="404"/>
          <ac:spMkLst>
            <pc:docMk/>
            <pc:sldMk cId="1374587187" sldId="266"/>
            <ac:spMk id="4" creationId="{3FB63A12-70D1-0C63-B31E-B249E8A984A4}"/>
          </ac:spMkLst>
        </pc:spChg>
        <pc:spChg chg="add del">
          <ac:chgData name="Mattia Bracco" userId="81f4be6c1c6ab3a6" providerId="LiveId" clId="{43D44605-7D1F-482E-A4D8-2FFEAB45A72D}" dt="2023-04-11T08:32:14.084" v="1313" actId="26606"/>
          <ac:spMkLst>
            <pc:docMk/>
            <pc:sldMk cId="1374587187" sldId="266"/>
            <ac:spMk id="42" creationId="{E844E128-FF69-4E9F-8327-6B504B3C5AE1}"/>
          </ac:spMkLst>
        </pc:spChg>
        <pc:spChg chg="add del">
          <ac:chgData name="Mattia Bracco" userId="81f4be6c1c6ab3a6" providerId="LiveId" clId="{43D44605-7D1F-482E-A4D8-2FFEAB45A72D}" dt="2023-04-11T08:43:49.929" v="1608" actId="26606"/>
          <ac:spMkLst>
            <pc:docMk/>
            <pc:sldMk cId="1374587187" sldId="266"/>
            <ac:spMk id="49" creationId="{C8DD82D3-D002-45B0-B16A-82B3DA4EFDDB}"/>
          </ac:spMkLst>
        </pc:spChg>
        <pc:spChg chg="add del">
          <ac:chgData name="Mattia Bracco" userId="81f4be6c1c6ab3a6" providerId="LiveId" clId="{43D44605-7D1F-482E-A4D8-2FFEAB45A72D}" dt="2023-04-11T08:32:14.063" v="1312" actId="26606"/>
          <ac:spMkLst>
            <pc:docMk/>
            <pc:sldMk cId="1374587187" sldId="266"/>
            <ac:spMk id="50" creationId="{E844E128-FF69-4E9F-8327-6B504B3C5AE1}"/>
          </ac:spMkLst>
        </pc:spChg>
        <pc:spChg chg="add">
          <ac:chgData name="Mattia Bracco" userId="81f4be6c1c6ab3a6" providerId="LiveId" clId="{43D44605-7D1F-482E-A4D8-2FFEAB45A72D}" dt="2023-04-11T08:43:49.929" v="1608" actId="26606"/>
          <ac:spMkLst>
            <pc:docMk/>
            <pc:sldMk cId="1374587187" sldId="266"/>
            <ac:spMk id="56" creationId="{C8DD82D3-D002-45B0-B16A-82B3DA4EFDDB}"/>
          </ac:spMkLst>
        </pc:spChg>
        <pc:spChg chg="add del">
          <ac:chgData name="Mattia Bracco" userId="81f4be6c1c6ab3a6" providerId="LiveId" clId="{43D44605-7D1F-482E-A4D8-2FFEAB45A72D}" dt="2023-04-11T08:43:41.317" v="1605" actId="26606"/>
          <ac:spMkLst>
            <pc:docMk/>
            <pc:sldMk cId="1374587187" sldId="266"/>
            <ac:spMk id="57" creationId="{E844E128-FF69-4E9F-8327-6B504B3C5AE1}"/>
          </ac:spMkLst>
        </pc:spChg>
        <pc:spChg chg="add del">
          <ac:chgData name="Mattia Bracco" userId="81f4be6c1c6ab3a6" providerId="LiveId" clId="{43D44605-7D1F-482E-A4D8-2FFEAB45A72D}" dt="2023-04-11T08:43:49.929" v="1607" actId="26606"/>
          <ac:spMkLst>
            <pc:docMk/>
            <pc:sldMk cId="1374587187" sldId="266"/>
            <ac:spMk id="61" creationId="{E844E128-FF69-4E9F-8327-6B504B3C5AE1}"/>
          </ac:spMkLst>
        </pc:spChg>
        <pc:picChg chg="del">
          <ac:chgData name="Mattia Bracco" userId="81f4be6c1c6ab3a6" providerId="LiveId" clId="{43D44605-7D1F-482E-A4D8-2FFEAB45A72D}" dt="2023-04-10T20:39:20.970" v="1041" actId="478"/>
          <ac:picMkLst>
            <pc:docMk/>
            <pc:sldMk cId="1374587187" sldId="266"/>
            <ac:picMk id="43" creationId="{D2763A00-6494-B5EB-306D-496B396CE397}"/>
          </ac:picMkLst>
        </pc:picChg>
        <pc:picChg chg="add del">
          <ac:chgData name="Mattia Bracco" userId="81f4be6c1c6ab3a6" providerId="LiveId" clId="{43D44605-7D1F-482E-A4D8-2FFEAB45A72D}" dt="2023-04-11T08:32:14.063" v="1312" actId="26606"/>
          <ac:picMkLst>
            <pc:docMk/>
            <pc:sldMk cId="1374587187" sldId="266"/>
            <ac:picMk id="46" creationId="{EC8A0005-08B0-8BF1-778B-8635C1F07583}"/>
          </ac:picMkLst>
        </pc:picChg>
        <pc:picChg chg="add del">
          <ac:chgData name="Mattia Bracco" userId="81f4be6c1c6ab3a6" providerId="LiveId" clId="{43D44605-7D1F-482E-A4D8-2FFEAB45A72D}" dt="2023-04-11T08:43:41.317" v="1605" actId="26606"/>
          <ac:picMkLst>
            <pc:docMk/>
            <pc:sldMk cId="1374587187" sldId="266"/>
            <ac:picMk id="53" creationId="{DC6E752F-E148-B359-98D6-44DD281434CB}"/>
          </ac:picMkLst>
        </pc:picChg>
        <pc:picChg chg="add del">
          <ac:chgData name="Mattia Bracco" userId="81f4be6c1c6ab3a6" providerId="LiveId" clId="{43D44605-7D1F-482E-A4D8-2FFEAB45A72D}" dt="2023-04-11T08:43:49.929" v="1607" actId="26606"/>
          <ac:picMkLst>
            <pc:docMk/>
            <pc:sldMk cId="1374587187" sldId="266"/>
            <ac:picMk id="63" creationId="{9B90A1E9-6196-7DFD-9D4B-D74223A02BF6}"/>
          </ac:picMkLst>
        </pc:picChg>
        <pc:cxnChg chg="add del">
          <ac:chgData name="Mattia Bracco" userId="81f4be6c1c6ab3a6" providerId="LiveId" clId="{43D44605-7D1F-482E-A4D8-2FFEAB45A72D}" dt="2023-04-11T08:32:14.084" v="1313" actId="26606"/>
          <ac:cxnSpMkLst>
            <pc:docMk/>
            <pc:sldMk cId="1374587187" sldId="266"/>
            <ac:cxnSpMk id="44" creationId="{055CEADF-09EA-423C-8C45-F94AF44D5AF0}"/>
          </ac:cxnSpMkLst>
        </pc:cxnChg>
        <pc:cxnChg chg="add del">
          <ac:chgData name="Mattia Bracco" userId="81f4be6c1c6ab3a6" providerId="LiveId" clId="{43D44605-7D1F-482E-A4D8-2FFEAB45A72D}" dt="2023-04-11T08:43:49.929" v="1608" actId="26606"/>
          <ac:cxnSpMkLst>
            <pc:docMk/>
            <pc:sldMk cId="1374587187" sldId="266"/>
            <ac:cxnSpMk id="51" creationId="{9F09C252-16FE-4557-AD6D-BB5CA773496C}"/>
          </ac:cxnSpMkLst>
        </pc:cxnChg>
        <pc:cxnChg chg="add del">
          <ac:chgData name="Mattia Bracco" userId="81f4be6c1c6ab3a6" providerId="LiveId" clId="{43D44605-7D1F-482E-A4D8-2FFEAB45A72D}" dt="2023-04-11T08:32:14.063" v="1312" actId="26606"/>
          <ac:cxnSpMkLst>
            <pc:docMk/>
            <pc:sldMk cId="1374587187" sldId="266"/>
            <ac:cxnSpMk id="52" creationId="{055CEADF-09EA-423C-8C45-F94AF44D5AF0}"/>
          </ac:cxnSpMkLst>
        </pc:cxnChg>
        <pc:cxnChg chg="add">
          <ac:chgData name="Mattia Bracco" userId="81f4be6c1c6ab3a6" providerId="LiveId" clId="{43D44605-7D1F-482E-A4D8-2FFEAB45A72D}" dt="2023-04-11T08:43:49.929" v="1608" actId="26606"/>
          <ac:cxnSpMkLst>
            <pc:docMk/>
            <pc:sldMk cId="1374587187" sldId="266"/>
            <ac:cxnSpMk id="58" creationId="{9F09C252-16FE-4557-AD6D-BB5CA773496C}"/>
          </ac:cxnSpMkLst>
        </pc:cxnChg>
        <pc:cxnChg chg="add del">
          <ac:chgData name="Mattia Bracco" userId="81f4be6c1c6ab3a6" providerId="LiveId" clId="{43D44605-7D1F-482E-A4D8-2FFEAB45A72D}" dt="2023-04-11T08:43:41.317" v="1605" actId="26606"/>
          <ac:cxnSpMkLst>
            <pc:docMk/>
            <pc:sldMk cId="1374587187" sldId="266"/>
            <ac:cxnSpMk id="59" creationId="{055CEADF-09EA-423C-8C45-F94AF44D5AF0}"/>
          </ac:cxnSpMkLst>
        </pc:cxnChg>
        <pc:cxnChg chg="add del">
          <ac:chgData name="Mattia Bracco" userId="81f4be6c1c6ab3a6" providerId="LiveId" clId="{43D44605-7D1F-482E-A4D8-2FFEAB45A72D}" dt="2023-04-11T08:43:49.929" v="1607" actId="26606"/>
          <ac:cxnSpMkLst>
            <pc:docMk/>
            <pc:sldMk cId="1374587187" sldId="266"/>
            <ac:cxnSpMk id="62" creationId="{055CEADF-09EA-423C-8C45-F94AF44D5AF0}"/>
          </ac:cxnSpMkLst>
        </pc:cxnChg>
      </pc:sldChg>
      <pc:sldChg chg="addSp delSp modSp add mod modTransition modAnim">
        <pc:chgData name="Mattia Bracco" userId="81f4be6c1c6ab3a6" providerId="LiveId" clId="{43D44605-7D1F-482E-A4D8-2FFEAB45A72D}" dt="2023-04-11T12:06:37.947" v="4155"/>
        <pc:sldMkLst>
          <pc:docMk/>
          <pc:sldMk cId="3641784710" sldId="267"/>
        </pc:sldMkLst>
        <pc:spChg chg="mod">
          <ac:chgData name="Mattia Bracco" userId="81f4be6c1c6ab3a6" providerId="LiveId" clId="{43D44605-7D1F-482E-A4D8-2FFEAB45A72D}" dt="2023-04-11T08:38:44.514" v="1439" actId="122"/>
          <ac:spMkLst>
            <pc:docMk/>
            <pc:sldMk cId="3641784710" sldId="267"/>
            <ac:spMk id="2" creationId="{15E41855-423B-911A-2131-61588B11787D}"/>
          </ac:spMkLst>
        </pc:spChg>
        <pc:spChg chg="add del">
          <ac:chgData name="Mattia Bracco" userId="81f4be6c1c6ab3a6" providerId="LiveId" clId="{43D44605-7D1F-482E-A4D8-2FFEAB45A72D}" dt="2023-04-11T08:37:37.700" v="1429" actId="478"/>
          <ac:spMkLst>
            <pc:docMk/>
            <pc:sldMk cId="3641784710" sldId="267"/>
            <ac:spMk id="3" creationId="{3677CC22-BAE3-787C-AD9A-B33FF7D54C4D}"/>
          </ac:spMkLst>
        </pc:spChg>
        <pc:spChg chg="add mod">
          <ac:chgData name="Mattia Bracco" userId="81f4be6c1c6ab3a6" providerId="LiveId" clId="{43D44605-7D1F-482E-A4D8-2FFEAB45A72D}" dt="2023-04-11T11:48:05.946" v="4051" actId="207"/>
          <ac:spMkLst>
            <pc:docMk/>
            <pc:sldMk cId="3641784710" sldId="267"/>
            <ac:spMk id="4" creationId="{3E3E8113-8C58-8506-469C-EBCA4314F58A}"/>
          </ac:spMkLst>
        </pc:spChg>
        <pc:spChg chg="del mod">
          <ac:chgData name="Mattia Bracco" userId="81f4be6c1c6ab3a6" providerId="LiveId" clId="{43D44605-7D1F-482E-A4D8-2FFEAB45A72D}" dt="2023-04-11T08:37:37.700" v="1429" actId="478"/>
          <ac:spMkLst>
            <pc:docMk/>
            <pc:sldMk cId="3641784710" sldId="267"/>
            <ac:spMk id="9" creationId="{4DAD0202-9EF2-C6DB-779C-BBF3195C7BD8}"/>
          </ac:spMkLst>
        </pc:spChg>
        <pc:spChg chg="del">
          <ac:chgData name="Mattia Bracco" userId="81f4be6c1c6ab3a6" providerId="LiveId" clId="{43D44605-7D1F-482E-A4D8-2FFEAB45A72D}" dt="2023-04-11T08:38:34.859" v="1436" actId="26606"/>
          <ac:spMkLst>
            <pc:docMk/>
            <pc:sldMk cId="3641784710" sldId="267"/>
            <ac:spMk id="31" creationId="{B0E58038-8ACE-4AD9-B404-25C603550D83}"/>
          </ac:spMkLst>
        </pc:spChg>
        <pc:spChg chg="del">
          <ac:chgData name="Mattia Bracco" userId="81f4be6c1c6ab3a6" providerId="LiveId" clId="{43D44605-7D1F-482E-A4D8-2FFEAB45A72D}" dt="2023-04-11T08:38:34.859" v="1436" actId="26606"/>
          <ac:spMkLst>
            <pc:docMk/>
            <pc:sldMk cId="3641784710" sldId="267"/>
            <ac:spMk id="34" creationId="{82BCDE19-2810-4337-9C49-8589C421767D}"/>
          </ac:spMkLst>
        </pc:spChg>
        <pc:spChg chg="add">
          <ac:chgData name="Mattia Bracco" userId="81f4be6c1c6ab3a6" providerId="LiveId" clId="{43D44605-7D1F-482E-A4D8-2FFEAB45A72D}" dt="2023-04-11T08:38:34.859" v="1436" actId="26606"/>
          <ac:spMkLst>
            <pc:docMk/>
            <pc:sldMk cId="3641784710" sldId="267"/>
            <ac:spMk id="39" creationId="{B0E58038-8ACE-4AD9-B404-25C603550D83}"/>
          </ac:spMkLst>
        </pc:spChg>
        <pc:spChg chg="add">
          <ac:chgData name="Mattia Bracco" userId="81f4be6c1c6ab3a6" providerId="LiveId" clId="{43D44605-7D1F-482E-A4D8-2FFEAB45A72D}" dt="2023-04-11T08:38:34.859" v="1436" actId="26606"/>
          <ac:spMkLst>
            <pc:docMk/>
            <pc:sldMk cId="3641784710" sldId="267"/>
            <ac:spMk id="43" creationId="{82BCDE19-2810-4337-9C49-8589C421767D}"/>
          </ac:spMkLst>
        </pc:spChg>
        <pc:picChg chg="mod">
          <ac:chgData name="Mattia Bracco" userId="81f4be6c1c6ab3a6" providerId="LiveId" clId="{43D44605-7D1F-482E-A4D8-2FFEAB45A72D}" dt="2023-04-11T08:49:14.192" v="1714" actId="1076"/>
          <ac:picMkLst>
            <pc:docMk/>
            <pc:sldMk cId="3641784710" sldId="267"/>
            <ac:picMk id="32" creationId="{F5868B1E-EF7B-2865-5D76-8D278DD0B4BB}"/>
          </ac:picMkLst>
        </pc:picChg>
        <pc:cxnChg chg="del">
          <ac:chgData name="Mattia Bracco" userId="81f4be6c1c6ab3a6" providerId="LiveId" clId="{43D44605-7D1F-482E-A4D8-2FFEAB45A72D}" dt="2023-04-11T08:38:34.859" v="1436" actId="26606"/>
          <ac:cxnSpMkLst>
            <pc:docMk/>
            <pc:sldMk cId="3641784710" sldId="267"/>
            <ac:cxnSpMk id="33" creationId="{38A34772-9011-42B5-AA63-FD6DEC92EE72}"/>
          </ac:cxnSpMkLst>
        </pc:cxnChg>
        <pc:cxnChg chg="add">
          <ac:chgData name="Mattia Bracco" userId="81f4be6c1c6ab3a6" providerId="LiveId" clId="{43D44605-7D1F-482E-A4D8-2FFEAB45A72D}" dt="2023-04-11T08:38:34.859" v="1436" actId="26606"/>
          <ac:cxnSpMkLst>
            <pc:docMk/>
            <pc:sldMk cId="3641784710" sldId="267"/>
            <ac:cxnSpMk id="41" creationId="{38A34772-9011-42B5-AA63-FD6DEC92EE72}"/>
          </ac:cxnSpMkLst>
        </pc:cxnChg>
      </pc:sldChg>
      <pc:sldChg chg="new del">
        <pc:chgData name="Mattia Bracco" userId="81f4be6c1c6ab3a6" providerId="LiveId" clId="{43D44605-7D1F-482E-A4D8-2FFEAB45A72D}" dt="2023-04-11T08:42:02.345" v="1469" actId="47"/>
        <pc:sldMkLst>
          <pc:docMk/>
          <pc:sldMk cId="1581014457" sldId="268"/>
        </pc:sldMkLst>
      </pc:sldChg>
      <pc:sldChg chg="addSp delSp modSp add mod ord modTransition setBg setClrOvrMap">
        <pc:chgData name="Mattia Bracco" userId="81f4be6c1c6ab3a6" providerId="LiveId" clId="{43D44605-7D1F-482E-A4D8-2FFEAB45A72D}" dt="2023-04-11T12:00:07.348" v="4119"/>
        <pc:sldMkLst>
          <pc:docMk/>
          <pc:sldMk cId="2372059715" sldId="269"/>
        </pc:sldMkLst>
        <pc:spChg chg="mod">
          <ac:chgData name="Mattia Bracco" userId="81f4be6c1c6ab3a6" providerId="LiveId" clId="{43D44605-7D1F-482E-A4D8-2FFEAB45A72D}" dt="2023-04-11T08:54:50.249" v="1844" actId="404"/>
          <ac:spMkLst>
            <pc:docMk/>
            <pc:sldMk cId="2372059715" sldId="269"/>
            <ac:spMk id="2" creationId="{7B009EEF-9903-B2DB-F36F-6CBF3BEF6361}"/>
          </ac:spMkLst>
        </pc:spChg>
        <pc:spChg chg="mod ord">
          <ac:chgData name="Mattia Bracco" userId="81f4be6c1c6ab3a6" providerId="LiveId" clId="{43D44605-7D1F-482E-A4D8-2FFEAB45A72D}" dt="2023-04-11T08:54:54.502" v="1848" actId="403"/>
          <ac:spMkLst>
            <pc:docMk/>
            <pc:sldMk cId="2372059715" sldId="269"/>
            <ac:spMk id="3" creationId="{C54A3EE4-125E-5A15-00CA-401BFC1723A3}"/>
          </ac:spMkLst>
        </pc:spChg>
        <pc:spChg chg="add del">
          <ac:chgData name="Mattia Bracco" userId="81f4be6c1c6ab3a6" providerId="LiveId" clId="{43D44605-7D1F-482E-A4D8-2FFEAB45A72D}" dt="2023-04-11T08:43:17.409" v="1603" actId="26606"/>
          <ac:spMkLst>
            <pc:docMk/>
            <pc:sldMk cId="2372059715" sldId="269"/>
            <ac:spMk id="42" creationId="{E844E128-FF69-4E9F-8327-6B504B3C5AE1}"/>
          </ac:spMkLst>
        </pc:spChg>
        <pc:spChg chg="add del">
          <ac:chgData name="Mattia Bracco" userId="81f4be6c1c6ab3a6" providerId="LiveId" clId="{43D44605-7D1F-482E-A4D8-2FFEAB45A72D}" dt="2023-04-11T08:43:59.413" v="1609" actId="26606"/>
          <ac:spMkLst>
            <pc:docMk/>
            <pc:sldMk cId="2372059715" sldId="269"/>
            <ac:spMk id="49" creationId="{39E3965E-AC41-4711-9D10-E25ABB132D86}"/>
          </ac:spMkLst>
        </pc:spChg>
        <pc:spChg chg="add del">
          <ac:chgData name="Mattia Bracco" userId="81f4be6c1c6ab3a6" providerId="LiveId" clId="{43D44605-7D1F-482E-A4D8-2FFEAB45A72D}" dt="2023-04-11T08:43:10.454" v="1596" actId="26606"/>
          <ac:spMkLst>
            <pc:docMk/>
            <pc:sldMk cId="2372059715" sldId="269"/>
            <ac:spMk id="50" creationId="{39E3965E-AC41-4711-9D10-E25ABB132D86}"/>
          </ac:spMkLst>
        </pc:spChg>
        <pc:spChg chg="add del">
          <ac:chgData name="Mattia Bracco" userId="81f4be6c1c6ab3a6" providerId="LiveId" clId="{43D44605-7D1F-482E-A4D8-2FFEAB45A72D}" dt="2023-04-11T08:43:59.413" v="1609" actId="26606"/>
          <ac:spMkLst>
            <pc:docMk/>
            <pc:sldMk cId="2372059715" sldId="269"/>
            <ac:spMk id="53" creationId="{8C6E698C-8155-4B8B-BDC9-B7299772B509}"/>
          </ac:spMkLst>
        </pc:spChg>
        <pc:spChg chg="add del">
          <ac:chgData name="Mattia Bracco" userId="81f4be6c1c6ab3a6" providerId="LiveId" clId="{43D44605-7D1F-482E-A4D8-2FFEAB45A72D}" dt="2023-04-11T08:43:10.454" v="1596" actId="26606"/>
          <ac:spMkLst>
            <pc:docMk/>
            <pc:sldMk cId="2372059715" sldId="269"/>
            <ac:spMk id="54" creationId="{0AF4F2BA-3C03-4E2C-8ABC-0949B61B3C5E}"/>
          </ac:spMkLst>
        </pc:spChg>
        <pc:spChg chg="add del">
          <ac:chgData name="Mattia Bracco" userId="81f4be6c1c6ab3a6" providerId="LiveId" clId="{43D44605-7D1F-482E-A4D8-2FFEAB45A72D}" dt="2023-04-11T08:43:10.454" v="1596" actId="26606"/>
          <ac:spMkLst>
            <pc:docMk/>
            <pc:sldMk cId="2372059715" sldId="269"/>
            <ac:spMk id="56" creationId="{4B986F88-1433-4AF7-AF71-41A89DC93F15}"/>
          </ac:spMkLst>
        </pc:spChg>
        <pc:spChg chg="add del">
          <ac:chgData name="Mattia Bracco" userId="81f4be6c1c6ab3a6" providerId="LiveId" clId="{43D44605-7D1F-482E-A4D8-2FFEAB45A72D}" dt="2023-04-11T08:43:59.413" v="1609" actId="26606"/>
          <ac:spMkLst>
            <pc:docMk/>
            <pc:sldMk cId="2372059715" sldId="269"/>
            <ac:spMk id="57" creationId="{B624C8D3-B9AD-4F4F-8554-4EAF3724DBCE}"/>
          </ac:spMkLst>
        </pc:spChg>
        <pc:spChg chg="add del">
          <ac:chgData name="Mattia Bracco" userId="81f4be6c1c6ab3a6" providerId="LiveId" clId="{43D44605-7D1F-482E-A4D8-2FFEAB45A72D}" dt="2023-04-11T08:43:10.454" v="1596" actId="26606"/>
          <ac:spMkLst>
            <pc:docMk/>
            <pc:sldMk cId="2372059715" sldId="269"/>
            <ac:spMk id="60" creationId="{A44FFD5D-B985-4624-BBCD-50AD2E1686B4}"/>
          </ac:spMkLst>
        </pc:spChg>
        <pc:spChg chg="add del">
          <ac:chgData name="Mattia Bracco" userId="81f4be6c1c6ab3a6" providerId="LiveId" clId="{43D44605-7D1F-482E-A4D8-2FFEAB45A72D}" dt="2023-04-11T08:54:36.820" v="1836" actId="26606"/>
          <ac:spMkLst>
            <pc:docMk/>
            <pc:sldMk cId="2372059715" sldId="269"/>
            <ac:spMk id="61" creationId="{39E3965E-AC41-4711-9D10-E25ABB132D86}"/>
          </ac:spMkLst>
        </pc:spChg>
        <pc:spChg chg="add del">
          <ac:chgData name="Mattia Bracco" userId="81f4be6c1c6ab3a6" providerId="LiveId" clId="{43D44605-7D1F-482E-A4D8-2FFEAB45A72D}" dt="2023-04-11T08:43:14.288" v="1598" actId="26606"/>
          <ac:spMkLst>
            <pc:docMk/>
            <pc:sldMk cId="2372059715" sldId="269"/>
            <ac:spMk id="62" creationId="{E844E128-FF69-4E9F-8327-6B504B3C5AE1}"/>
          </ac:spMkLst>
        </pc:spChg>
        <pc:spChg chg="add del">
          <ac:chgData name="Mattia Bracco" userId="81f4be6c1c6ab3a6" providerId="LiveId" clId="{43D44605-7D1F-482E-A4D8-2FFEAB45A72D}" dt="2023-04-11T08:43:15.666" v="1600" actId="26606"/>
          <ac:spMkLst>
            <pc:docMk/>
            <pc:sldMk cId="2372059715" sldId="269"/>
            <ac:spMk id="66" creationId="{E844E128-FF69-4E9F-8327-6B504B3C5AE1}"/>
          </ac:spMkLst>
        </pc:spChg>
        <pc:spChg chg="add del">
          <ac:chgData name="Mattia Bracco" userId="81f4be6c1c6ab3a6" providerId="LiveId" clId="{43D44605-7D1F-482E-A4D8-2FFEAB45A72D}" dt="2023-04-11T08:43:17.380" v="1602" actId="26606"/>
          <ac:spMkLst>
            <pc:docMk/>
            <pc:sldMk cId="2372059715" sldId="269"/>
            <ac:spMk id="70" creationId="{B0E58038-8ACE-4AD9-B404-25C603550D83}"/>
          </ac:spMkLst>
        </pc:spChg>
        <pc:spChg chg="add del">
          <ac:chgData name="Mattia Bracco" userId="81f4be6c1c6ab3a6" providerId="LiveId" clId="{43D44605-7D1F-482E-A4D8-2FFEAB45A72D}" dt="2023-04-11T08:43:17.380" v="1602" actId="26606"/>
          <ac:spMkLst>
            <pc:docMk/>
            <pc:sldMk cId="2372059715" sldId="269"/>
            <ac:spMk id="73" creationId="{82BCDE19-2810-4337-9C49-8589C421767D}"/>
          </ac:spMkLst>
        </pc:spChg>
        <pc:spChg chg="add del">
          <ac:chgData name="Mattia Bracco" userId="81f4be6c1c6ab3a6" providerId="LiveId" clId="{43D44605-7D1F-482E-A4D8-2FFEAB45A72D}" dt="2023-04-11T08:54:36.820" v="1836" actId="26606"/>
          <ac:spMkLst>
            <pc:docMk/>
            <pc:sldMk cId="2372059715" sldId="269"/>
            <ac:spMk id="74" creationId="{6482F060-A4AF-4E0B-B364-7C6BA4AE9C03}"/>
          </ac:spMkLst>
        </pc:spChg>
        <pc:spChg chg="add">
          <ac:chgData name="Mattia Bracco" userId="81f4be6c1c6ab3a6" providerId="LiveId" clId="{43D44605-7D1F-482E-A4D8-2FFEAB45A72D}" dt="2023-04-11T08:54:36.820" v="1836" actId="26606"/>
          <ac:spMkLst>
            <pc:docMk/>
            <pc:sldMk cId="2372059715" sldId="269"/>
            <ac:spMk id="79" creationId="{E844E128-FF69-4E9F-8327-6B504B3C5AE1}"/>
          </ac:spMkLst>
        </pc:spChg>
        <pc:picChg chg="add mod">
          <ac:chgData name="Mattia Bracco" userId="81f4be6c1c6ab3a6" providerId="LiveId" clId="{43D44605-7D1F-482E-A4D8-2FFEAB45A72D}" dt="2023-04-11T08:54:41.623" v="1838" actId="27614"/>
          <ac:picMkLst>
            <pc:docMk/>
            <pc:sldMk cId="2372059715" sldId="269"/>
            <ac:picMk id="4" creationId="{2DBC0C72-5B10-AFDE-36B0-E5FDB65EB5C6}"/>
          </ac:picMkLst>
        </pc:picChg>
        <pc:picChg chg="del">
          <ac:chgData name="Mattia Bracco" userId="81f4be6c1c6ab3a6" providerId="LiveId" clId="{43D44605-7D1F-482E-A4D8-2FFEAB45A72D}" dt="2023-04-11T08:42:47.371" v="1594" actId="478"/>
          <ac:picMkLst>
            <pc:docMk/>
            <pc:sldMk cId="2372059715" sldId="269"/>
            <ac:picMk id="43" creationId="{D2763A00-6494-B5EB-306D-496B396CE397}"/>
          </ac:picMkLst>
        </pc:picChg>
        <pc:picChg chg="add del">
          <ac:chgData name="Mattia Bracco" userId="81f4be6c1c6ab3a6" providerId="LiveId" clId="{43D44605-7D1F-482E-A4D8-2FFEAB45A72D}" dt="2023-04-11T08:43:10.454" v="1596" actId="26606"/>
          <ac:picMkLst>
            <pc:docMk/>
            <pc:sldMk cId="2372059715" sldId="269"/>
            <ac:picMk id="46" creationId="{A7918DF3-210E-F808-9E66-C218F5366C9F}"/>
          </ac:picMkLst>
        </pc:picChg>
        <pc:picChg chg="add del">
          <ac:chgData name="Mattia Bracco" userId="81f4be6c1c6ab3a6" providerId="LiveId" clId="{43D44605-7D1F-482E-A4D8-2FFEAB45A72D}" dt="2023-04-11T08:44:36.719" v="1610" actId="478"/>
          <ac:picMkLst>
            <pc:docMk/>
            <pc:sldMk cId="2372059715" sldId="269"/>
            <ac:picMk id="59" creationId="{3C0B96B5-3BA4-D877-ACBC-E506E4BD6FD8}"/>
          </ac:picMkLst>
        </pc:picChg>
        <pc:picChg chg="add del">
          <ac:chgData name="Mattia Bracco" userId="81f4be6c1c6ab3a6" providerId="LiveId" clId="{43D44605-7D1F-482E-A4D8-2FFEAB45A72D}" dt="2023-04-11T08:43:14.288" v="1598" actId="26606"/>
          <ac:picMkLst>
            <pc:docMk/>
            <pc:sldMk cId="2372059715" sldId="269"/>
            <ac:picMk id="64" creationId="{491C40BA-AB62-555C-AFF2-9F079F47253F}"/>
          </ac:picMkLst>
        </pc:picChg>
        <pc:picChg chg="add del">
          <ac:chgData name="Mattia Bracco" userId="81f4be6c1c6ab3a6" providerId="LiveId" clId="{43D44605-7D1F-482E-A4D8-2FFEAB45A72D}" dt="2023-04-11T08:43:15.666" v="1600" actId="26606"/>
          <ac:picMkLst>
            <pc:docMk/>
            <pc:sldMk cId="2372059715" sldId="269"/>
            <ac:picMk id="67" creationId="{D9355CCE-76CC-325B-4C77-5101CE9016D1}"/>
          </ac:picMkLst>
        </pc:picChg>
        <pc:picChg chg="add del">
          <ac:chgData name="Mattia Bracco" userId="81f4be6c1c6ab3a6" providerId="LiveId" clId="{43D44605-7D1F-482E-A4D8-2FFEAB45A72D}" dt="2023-04-11T08:43:17.380" v="1602" actId="26606"/>
          <ac:picMkLst>
            <pc:docMk/>
            <pc:sldMk cId="2372059715" sldId="269"/>
            <ac:picMk id="71" creationId="{853A3295-DBE3-92D5-7EA6-0F03FC7DC74D}"/>
          </ac:picMkLst>
        </pc:picChg>
        <pc:cxnChg chg="add del">
          <ac:chgData name="Mattia Bracco" userId="81f4be6c1c6ab3a6" providerId="LiveId" clId="{43D44605-7D1F-482E-A4D8-2FFEAB45A72D}" dt="2023-04-11T08:43:17.409" v="1603" actId="26606"/>
          <ac:cxnSpMkLst>
            <pc:docMk/>
            <pc:sldMk cId="2372059715" sldId="269"/>
            <ac:cxnSpMk id="44" creationId="{055CEADF-09EA-423C-8C45-F94AF44D5AF0}"/>
          </ac:cxnSpMkLst>
        </pc:cxnChg>
        <pc:cxnChg chg="add del">
          <ac:chgData name="Mattia Bracco" userId="81f4be6c1c6ab3a6" providerId="LiveId" clId="{43D44605-7D1F-482E-A4D8-2FFEAB45A72D}" dt="2023-04-11T08:43:59.413" v="1609" actId="26606"/>
          <ac:cxnSpMkLst>
            <pc:docMk/>
            <pc:sldMk cId="2372059715" sldId="269"/>
            <ac:cxnSpMk id="51" creationId="{1F5DC8C3-BA5F-4EED-BB9A-A14272BD82A1}"/>
          </ac:cxnSpMkLst>
        </pc:cxnChg>
        <pc:cxnChg chg="add del">
          <ac:chgData name="Mattia Bracco" userId="81f4be6c1c6ab3a6" providerId="LiveId" clId="{43D44605-7D1F-482E-A4D8-2FFEAB45A72D}" dt="2023-04-11T08:43:10.454" v="1596" actId="26606"/>
          <ac:cxnSpMkLst>
            <pc:docMk/>
            <pc:sldMk cId="2372059715" sldId="269"/>
            <ac:cxnSpMk id="52" creationId="{1F5DC8C3-BA5F-4EED-BB9A-A14272BD82A1}"/>
          </ac:cxnSpMkLst>
        </pc:cxnChg>
        <pc:cxnChg chg="add del">
          <ac:chgData name="Mattia Bracco" userId="81f4be6c1c6ab3a6" providerId="LiveId" clId="{43D44605-7D1F-482E-A4D8-2FFEAB45A72D}" dt="2023-04-11T08:43:59.413" v="1609" actId="26606"/>
          <ac:cxnSpMkLst>
            <pc:docMk/>
            <pc:sldMk cId="2372059715" sldId="269"/>
            <ac:cxnSpMk id="55" creationId="{09525C9A-1972-4836-BA7A-706C946EF4DA}"/>
          </ac:cxnSpMkLst>
        </pc:cxnChg>
        <pc:cxnChg chg="add del">
          <ac:chgData name="Mattia Bracco" userId="81f4be6c1c6ab3a6" providerId="LiveId" clId="{43D44605-7D1F-482E-A4D8-2FFEAB45A72D}" dt="2023-04-11T08:43:10.454" v="1596" actId="26606"/>
          <ac:cxnSpMkLst>
            <pc:docMk/>
            <pc:sldMk cId="2372059715" sldId="269"/>
            <ac:cxnSpMk id="58" creationId="{A07787ED-5EDC-4C54-AD87-55B60D0FE397}"/>
          </ac:cxnSpMkLst>
        </pc:cxnChg>
        <pc:cxnChg chg="add del">
          <ac:chgData name="Mattia Bracco" userId="81f4be6c1c6ab3a6" providerId="LiveId" clId="{43D44605-7D1F-482E-A4D8-2FFEAB45A72D}" dt="2023-04-11T08:43:14.288" v="1598" actId="26606"/>
          <ac:cxnSpMkLst>
            <pc:docMk/>
            <pc:sldMk cId="2372059715" sldId="269"/>
            <ac:cxnSpMk id="63" creationId="{055CEADF-09EA-423C-8C45-F94AF44D5AF0}"/>
          </ac:cxnSpMkLst>
        </pc:cxnChg>
        <pc:cxnChg chg="add del">
          <ac:chgData name="Mattia Bracco" userId="81f4be6c1c6ab3a6" providerId="LiveId" clId="{43D44605-7D1F-482E-A4D8-2FFEAB45A72D}" dt="2023-04-11T08:54:36.820" v="1836" actId="26606"/>
          <ac:cxnSpMkLst>
            <pc:docMk/>
            <pc:sldMk cId="2372059715" sldId="269"/>
            <ac:cxnSpMk id="65" creationId="{1F5DC8C3-BA5F-4EED-BB9A-A14272BD82A1}"/>
          </ac:cxnSpMkLst>
        </pc:cxnChg>
        <pc:cxnChg chg="add del">
          <ac:chgData name="Mattia Bracco" userId="81f4be6c1c6ab3a6" providerId="LiveId" clId="{43D44605-7D1F-482E-A4D8-2FFEAB45A72D}" dt="2023-04-11T08:43:15.666" v="1600" actId="26606"/>
          <ac:cxnSpMkLst>
            <pc:docMk/>
            <pc:sldMk cId="2372059715" sldId="269"/>
            <ac:cxnSpMk id="68" creationId="{055CEADF-09EA-423C-8C45-F94AF44D5AF0}"/>
          </ac:cxnSpMkLst>
        </pc:cxnChg>
        <pc:cxnChg chg="add del">
          <ac:chgData name="Mattia Bracco" userId="81f4be6c1c6ab3a6" providerId="LiveId" clId="{43D44605-7D1F-482E-A4D8-2FFEAB45A72D}" dt="2023-04-11T08:54:36.820" v="1836" actId="26606"/>
          <ac:cxnSpMkLst>
            <pc:docMk/>
            <pc:sldMk cId="2372059715" sldId="269"/>
            <ac:cxnSpMk id="69" creationId="{B9EB6DAA-2F0C-43D5-A577-15D5D2C4E3F5}"/>
          </ac:cxnSpMkLst>
        </pc:cxnChg>
        <pc:cxnChg chg="add del">
          <ac:chgData name="Mattia Bracco" userId="81f4be6c1c6ab3a6" providerId="LiveId" clId="{43D44605-7D1F-482E-A4D8-2FFEAB45A72D}" dt="2023-04-11T08:43:17.380" v="1602" actId="26606"/>
          <ac:cxnSpMkLst>
            <pc:docMk/>
            <pc:sldMk cId="2372059715" sldId="269"/>
            <ac:cxnSpMk id="72" creationId="{38A34772-9011-42B5-AA63-FD6DEC92EE72}"/>
          </ac:cxnSpMkLst>
        </pc:cxnChg>
        <pc:cxnChg chg="add">
          <ac:chgData name="Mattia Bracco" userId="81f4be6c1c6ab3a6" providerId="LiveId" clId="{43D44605-7D1F-482E-A4D8-2FFEAB45A72D}" dt="2023-04-11T08:54:36.820" v="1836" actId="26606"/>
          <ac:cxnSpMkLst>
            <pc:docMk/>
            <pc:sldMk cId="2372059715" sldId="269"/>
            <ac:cxnSpMk id="81" creationId="{055CEADF-09EA-423C-8C45-F94AF44D5AF0}"/>
          </ac:cxnSpMkLst>
        </pc:cxnChg>
      </pc:sldChg>
      <pc:sldChg chg="addSp delSp modSp new mod modTransition setBg modAnim setClrOvrMap">
        <pc:chgData name="Mattia Bracco" userId="81f4be6c1c6ab3a6" providerId="LiveId" clId="{43D44605-7D1F-482E-A4D8-2FFEAB45A72D}" dt="2023-04-11T12:07:28.566" v="4157"/>
        <pc:sldMkLst>
          <pc:docMk/>
          <pc:sldMk cId="2076880868" sldId="270"/>
        </pc:sldMkLst>
        <pc:spChg chg="add del mod">
          <ac:chgData name="Mattia Bracco" userId="81f4be6c1c6ab3a6" providerId="LiveId" clId="{43D44605-7D1F-482E-A4D8-2FFEAB45A72D}" dt="2023-04-11T08:54:12.001" v="1835" actId="14100"/>
          <ac:spMkLst>
            <pc:docMk/>
            <pc:sldMk cId="2076880868" sldId="270"/>
            <ac:spMk id="2" creationId="{27BE1307-3CC9-7A04-7BE0-D521FB338857}"/>
          </ac:spMkLst>
        </pc:spChg>
        <pc:spChg chg="del">
          <ac:chgData name="Mattia Bracco" userId="81f4be6c1c6ab3a6" providerId="LiveId" clId="{43D44605-7D1F-482E-A4D8-2FFEAB45A72D}" dt="2023-04-11T08:51:43.617" v="1747"/>
          <ac:spMkLst>
            <pc:docMk/>
            <pc:sldMk cId="2076880868" sldId="270"/>
            <ac:spMk id="3" creationId="{A87FE23D-4A9D-3D71-AEC3-CFCE03E19F98}"/>
          </ac:spMkLst>
        </pc:spChg>
        <pc:spChg chg="add mod">
          <ac:chgData name="Mattia Bracco" userId="81f4be6c1c6ab3a6" providerId="LiveId" clId="{43D44605-7D1F-482E-A4D8-2FFEAB45A72D}" dt="2023-04-11T11:48:22.828" v="4052" actId="207"/>
          <ac:spMkLst>
            <pc:docMk/>
            <pc:sldMk cId="2076880868" sldId="270"/>
            <ac:spMk id="4" creationId="{3ACBAD96-316D-4FD2-2CB0-706CF10DD826}"/>
          </ac:spMkLst>
        </pc:spChg>
        <pc:spChg chg="add">
          <ac:chgData name="Mattia Bracco" userId="81f4be6c1c6ab3a6" providerId="LiveId" clId="{43D44605-7D1F-482E-A4D8-2FFEAB45A72D}" dt="2023-04-11T08:52:56.630" v="1805" actId="26606"/>
          <ac:spMkLst>
            <pc:docMk/>
            <pc:sldMk cId="2076880868" sldId="270"/>
            <ac:spMk id="10" creationId="{E844E128-FF69-4E9F-8327-6B504B3C5AE1}"/>
          </ac:spMkLst>
        </pc:spChg>
        <pc:picChg chg="add">
          <ac:chgData name="Mattia Bracco" userId="81f4be6c1c6ab3a6" providerId="LiveId" clId="{43D44605-7D1F-482E-A4D8-2FFEAB45A72D}" dt="2023-04-11T08:52:56.630" v="1805" actId="26606"/>
          <ac:picMkLst>
            <pc:docMk/>
            <pc:sldMk cId="2076880868" sldId="270"/>
            <ac:picMk id="6" creationId="{D20D4668-2ED1-B848-94F1-00DE70FAC49E}"/>
          </ac:picMkLst>
        </pc:picChg>
        <pc:cxnChg chg="add">
          <ac:chgData name="Mattia Bracco" userId="81f4be6c1c6ab3a6" providerId="LiveId" clId="{43D44605-7D1F-482E-A4D8-2FFEAB45A72D}" dt="2023-04-11T08:52:56.630" v="1805" actId="26606"/>
          <ac:cxnSpMkLst>
            <pc:docMk/>
            <pc:sldMk cId="2076880868" sldId="270"/>
            <ac:cxnSpMk id="12" creationId="{055CEADF-09EA-423C-8C45-F94AF44D5AF0}"/>
          </ac:cxnSpMkLst>
        </pc:cxnChg>
      </pc:sldChg>
      <pc:sldChg chg="addSp delSp modSp new mod modTransition setBg modAnim setClrOvrMap">
        <pc:chgData name="Mattia Bracco" userId="81f4be6c1c6ab3a6" providerId="LiveId" clId="{43D44605-7D1F-482E-A4D8-2FFEAB45A72D}" dt="2023-04-11T12:01:01.111" v="4126"/>
        <pc:sldMkLst>
          <pc:docMk/>
          <pc:sldMk cId="812833543" sldId="271"/>
        </pc:sldMkLst>
        <pc:spChg chg="mod">
          <ac:chgData name="Mattia Bracco" userId="81f4be6c1c6ab3a6" providerId="LiveId" clId="{43D44605-7D1F-482E-A4D8-2FFEAB45A72D}" dt="2023-04-11T09:36:24.663" v="2673" actId="122"/>
          <ac:spMkLst>
            <pc:docMk/>
            <pc:sldMk cId="812833543" sldId="271"/>
            <ac:spMk id="2" creationId="{F94D2151-B368-588D-5416-DD53F9B4FFEE}"/>
          </ac:spMkLst>
        </pc:spChg>
        <pc:spChg chg="del">
          <ac:chgData name="Mattia Bracco" userId="81f4be6c1c6ab3a6" providerId="LiveId" clId="{43D44605-7D1F-482E-A4D8-2FFEAB45A72D}" dt="2023-04-11T09:20:02.529" v="1915"/>
          <ac:spMkLst>
            <pc:docMk/>
            <pc:sldMk cId="812833543" sldId="271"/>
            <ac:spMk id="3" creationId="{67D67D03-7408-DCE8-E6ED-D917C427DCB6}"/>
          </ac:spMkLst>
        </pc:spChg>
        <pc:spChg chg="add del mod">
          <ac:chgData name="Mattia Bracco" userId="81f4be6c1c6ab3a6" providerId="LiveId" clId="{43D44605-7D1F-482E-A4D8-2FFEAB45A72D}" dt="2023-04-11T09:20:14.861" v="1917" actId="3680"/>
          <ac:spMkLst>
            <pc:docMk/>
            <pc:sldMk cId="812833543" sldId="271"/>
            <ac:spMk id="6" creationId="{D6E340B4-FC51-A1A7-6292-8C761384F787}"/>
          </ac:spMkLst>
        </pc:spChg>
        <pc:spChg chg="add del">
          <ac:chgData name="Mattia Bracco" userId="81f4be6c1c6ab3a6" providerId="LiveId" clId="{43D44605-7D1F-482E-A4D8-2FFEAB45A72D}" dt="2023-04-11T09:31:19.962" v="2429" actId="26606"/>
          <ac:spMkLst>
            <pc:docMk/>
            <pc:sldMk cId="812833543" sldId="271"/>
            <ac:spMk id="12" creationId="{0F6F1E82-F603-49E4-9641-09EEA984A343}"/>
          </ac:spMkLst>
        </pc:spChg>
        <pc:spChg chg="add del">
          <ac:chgData name="Mattia Bracco" userId="81f4be6c1c6ab3a6" providerId="LiveId" clId="{43D44605-7D1F-482E-A4D8-2FFEAB45A72D}" dt="2023-04-11T09:31:19.962" v="2429" actId="26606"/>
          <ac:spMkLst>
            <pc:docMk/>
            <pc:sldMk cId="812833543" sldId="271"/>
            <ac:spMk id="16" creationId="{9D1595AB-90F6-488F-B5E3-F8CFCC8FAA19}"/>
          </ac:spMkLst>
        </pc:spChg>
        <pc:spChg chg="add">
          <ac:chgData name="Mattia Bracco" userId="81f4be6c1c6ab3a6" providerId="LiveId" clId="{43D44605-7D1F-482E-A4D8-2FFEAB45A72D}" dt="2023-04-11T09:31:19.962" v="2429" actId="26606"/>
          <ac:spMkLst>
            <pc:docMk/>
            <pc:sldMk cId="812833543" sldId="271"/>
            <ac:spMk id="21" creationId="{103E59AE-44F8-4FB9-BF05-C888FE3E1DFA}"/>
          </ac:spMkLst>
        </pc:spChg>
        <pc:spChg chg="add">
          <ac:chgData name="Mattia Bracco" userId="81f4be6c1c6ab3a6" providerId="LiveId" clId="{43D44605-7D1F-482E-A4D8-2FFEAB45A72D}" dt="2023-04-11T09:31:19.962" v="2429" actId="26606"/>
          <ac:spMkLst>
            <pc:docMk/>
            <pc:sldMk cId="812833543" sldId="271"/>
            <ac:spMk id="25" creationId="{8B6B14AE-589A-45CC-A30D-41995FC1F8BA}"/>
          </ac:spMkLst>
        </pc:spChg>
        <pc:graphicFrameChg chg="add del mod">
          <ac:chgData name="Mattia Bracco" userId="81f4be6c1c6ab3a6" providerId="LiveId" clId="{43D44605-7D1F-482E-A4D8-2FFEAB45A72D}" dt="2023-04-11T09:20:09.321" v="1916" actId="478"/>
          <ac:graphicFrameMkLst>
            <pc:docMk/>
            <pc:sldMk cId="812833543" sldId="271"/>
            <ac:graphicFrameMk id="4" creationId="{3F46CD41-B5F3-1A17-103C-0CCA43662C97}"/>
          </ac:graphicFrameMkLst>
        </pc:graphicFrameChg>
        <pc:graphicFrameChg chg="add mod ord modGraphic">
          <ac:chgData name="Mattia Bracco" userId="81f4be6c1c6ab3a6" providerId="LiveId" clId="{43D44605-7D1F-482E-A4D8-2FFEAB45A72D}" dt="2023-04-11T09:36:14.119" v="2672" actId="20577"/>
          <ac:graphicFrameMkLst>
            <pc:docMk/>
            <pc:sldMk cId="812833543" sldId="271"/>
            <ac:graphicFrameMk id="7" creationId="{5FED70DF-DC66-E2A9-D783-CED0F2B0B3C2}"/>
          </ac:graphicFrameMkLst>
        </pc:graphicFrameChg>
        <pc:cxnChg chg="add del">
          <ac:chgData name="Mattia Bracco" userId="81f4be6c1c6ab3a6" providerId="LiveId" clId="{43D44605-7D1F-482E-A4D8-2FFEAB45A72D}" dt="2023-04-11T09:31:19.962" v="2429" actId="26606"/>
          <ac:cxnSpMkLst>
            <pc:docMk/>
            <pc:sldMk cId="812833543" sldId="271"/>
            <ac:cxnSpMk id="14" creationId="{C81CFD00-FC30-4AFB-A61F-3127B2C90F71}"/>
          </ac:cxnSpMkLst>
        </pc:cxnChg>
        <pc:cxnChg chg="add">
          <ac:chgData name="Mattia Bracco" userId="81f4be6c1c6ab3a6" providerId="LiveId" clId="{43D44605-7D1F-482E-A4D8-2FFEAB45A72D}" dt="2023-04-11T09:31:19.962" v="2429" actId="26606"/>
          <ac:cxnSpMkLst>
            <pc:docMk/>
            <pc:sldMk cId="812833543" sldId="271"/>
            <ac:cxnSpMk id="23" creationId="{2752F38C-F560-47AA-90AD-209F39C04150}"/>
          </ac:cxnSpMkLst>
        </pc:cxnChg>
      </pc:sldChg>
      <pc:sldChg chg="addSp delSp modSp add mod modTransition modAnim">
        <pc:chgData name="Mattia Bracco" userId="81f4be6c1c6ab3a6" providerId="LiveId" clId="{43D44605-7D1F-482E-A4D8-2FFEAB45A72D}" dt="2023-04-11T12:01:14.039" v="4128"/>
        <pc:sldMkLst>
          <pc:docMk/>
          <pc:sldMk cId="3099814920" sldId="272"/>
        </pc:sldMkLst>
        <pc:spChg chg="mod">
          <ac:chgData name="Mattia Bracco" userId="81f4be6c1c6ab3a6" providerId="LiveId" clId="{43D44605-7D1F-482E-A4D8-2FFEAB45A72D}" dt="2023-04-11T09:36:48.361" v="2690" actId="20577"/>
          <ac:spMkLst>
            <pc:docMk/>
            <pc:sldMk cId="3099814920" sldId="272"/>
            <ac:spMk id="2" creationId="{F94D2151-B368-588D-5416-DD53F9B4FFEE}"/>
          </ac:spMkLst>
        </pc:spChg>
        <pc:spChg chg="add del mod">
          <ac:chgData name="Mattia Bracco" userId="81f4be6c1c6ab3a6" providerId="LiveId" clId="{43D44605-7D1F-482E-A4D8-2FFEAB45A72D}" dt="2023-04-11T09:50:04.710" v="3571" actId="478"/>
          <ac:spMkLst>
            <pc:docMk/>
            <pc:sldMk cId="3099814920" sldId="272"/>
            <ac:spMk id="4" creationId="{6E17BC25-810E-2DA8-D2E9-BFF5FF2E51E8}"/>
          </ac:spMkLst>
        </pc:spChg>
        <pc:graphicFrameChg chg="add del mod modGraphic">
          <ac:chgData name="Mattia Bracco" userId="81f4be6c1c6ab3a6" providerId="LiveId" clId="{43D44605-7D1F-482E-A4D8-2FFEAB45A72D}" dt="2023-04-11T11:38:28.337" v="3763" actId="255"/>
          <ac:graphicFrameMkLst>
            <pc:docMk/>
            <pc:sldMk cId="3099814920" sldId="272"/>
            <ac:graphicFrameMk id="7" creationId="{5FED70DF-DC66-E2A9-D783-CED0F2B0B3C2}"/>
          </ac:graphicFrameMkLst>
        </pc:graphicFrameChg>
      </pc:sldChg>
      <pc:sldChg chg="new del">
        <pc:chgData name="Mattia Bracco" userId="81f4be6c1c6ab3a6" providerId="LiveId" clId="{43D44605-7D1F-482E-A4D8-2FFEAB45A72D}" dt="2023-04-11T11:33:41.145" v="3588" actId="47"/>
        <pc:sldMkLst>
          <pc:docMk/>
          <pc:sldMk cId="2208254136" sldId="273"/>
        </pc:sldMkLst>
      </pc:sldChg>
      <pc:sldChg chg="addSp delSp modSp add mod ord modTransition modAnim">
        <pc:chgData name="Mattia Bracco" userId="81f4be6c1c6ab3a6" providerId="LiveId" clId="{43D44605-7D1F-482E-A4D8-2FFEAB45A72D}" dt="2023-04-11T12:03:43.232" v="4146"/>
        <pc:sldMkLst>
          <pc:docMk/>
          <pc:sldMk cId="2412674036" sldId="274"/>
        </pc:sldMkLst>
        <pc:spChg chg="mod">
          <ac:chgData name="Mattia Bracco" userId="81f4be6c1c6ab3a6" providerId="LiveId" clId="{43D44605-7D1F-482E-A4D8-2FFEAB45A72D}" dt="2023-04-11T11:49:30.291" v="4060" actId="207"/>
          <ac:spMkLst>
            <pc:docMk/>
            <pc:sldMk cId="2412674036" sldId="274"/>
            <ac:spMk id="2" creationId="{F94D2151-B368-588D-5416-DD53F9B4FFEE}"/>
          </ac:spMkLst>
        </pc:spChg>
        <pc:spChg chg="add del mod">
          <ac:chgData name="Mattia Bracco" userId="81f4be6c1c6ab3a6" providerId="LiveId" clId="{43D44605-7D1F-482E-A4D8-2FFEAB45A72D}" dt="2023-04-11T11:42:01.395" v="3962" actId="478"/>
          <ac:spMkLst>
            <pc:docMk/>
            <pc:sldMk cId="2412674036" sldId="274"/>
            <ac:spMk id="4" creationId="{868C7CCF-BC4F-B554-57D5-3D53D9A6ECB5}"/>
          </ac:spMkLst>
        </pc:spChg>
        <pc:spChg chg="add del mod">
          <ac:chgData name="Mattia Bracco" userId="81f4be6c1c6ab3a6" providerId="LiveId" clId="{43D44605-7D1F-482E-A4D8-2FFEAB45A72D}" dt="2023-04-11T11:42:12.551" v="3964" actId="478"/>
          <ac:spMkLst>
            <pc:docMk/>
            <pc:sldMk cId="2412674036" sldId="274"/>
            <ac:spMk id="6" creationId="{87717090-6888-6F1D-233D-2E7B54232969}"/>
          </ac:spMkLst>
        </pc:spChg>
        <pc:graphicFrameChg chg="add del mod modGraphic">
          <ac:chgData name="Mattia Bracco" userId="81f4be6c1c6ab3a6" providerId="LiveId" clId="{43D44605-7D1F-482E-A4D8-2FFEAB45A72D}" dt="2023-04-11T11:44:49.364" v="4047" actId="14734"/>
          <ac:graphicFrameMkLst>
            <pc:docMk/>
            <pc:sldMk cId="2412674036" sldId="274"/>
            <ac:graphicFrameMk id="7" creationId="{5FED70DF-DC66-E2A9-D783-CED0F2B0B3C2}"/>
          </ac:graphicFrameMkLst>
        </pc:graphicFrameChg>
      </pc:sldChg>
      <pc:sldChg chg="modSp add mod modTransition modAnim">
        <pc:chgData name="Mattia Bracco" userId="81f4be6c1c6ab3a6" providerId="LiveId" clId="{43D44605-7D1F-482E-A4D8-2FFEAB45A72D}" dt="2023-04-11T12:03:55.391" v="4148"/>
        <pc:sldMkLst>
          <pc:docMk/>
          <pc:sldMk cId="2790762808" sldId="275"/>
        </pc:sldMkLst>
        <pc:spChg chg="mod">
          <ac:chgData name="Mattia Bracco" userId="81f4be6c1c6ab3a6" providerId="LiveId" clId="{43D44605-7D1F-482E-A4D8-2FFEAB45A72D}" dt="2023-04-11T11:49:25.121" v="4059" actId="207"/>
          <ac:spMkLst>
            <pc:docMk/>
            <pc:sldMk cId="2790762808" sldId="275"/>
            <ac:spMk id="2" creationId="{F94D2151-B368-588D-5416-DD53F9B4FFEE}"/>
          </ac:spMkLst>
        </pc:spChg>
        <pc:graphicFrameChg chg="modGraphic">
          <ac:chgData name="Mattia Bracco" userId="81f4be6c1c6ab3a6" providerId="LiveId" clId="{43D44605-7D1F-482E-A4D8-2FFEAB45A72D}" dt="2023-04-11T11:44:59.459" v="4048" actId="14734"/>
          <ac:graphicFrameMkLst>
            <pc:docMk/>
            <pc:sldMk cId="2790762808" sldId="275"/>
            <ac:graphicFrameMk id="7" creationId="{5FED70DF-DC66-E2A9-D783-CED0F2B0B3C2}"/>
          </ac:graphicFrameMkLst>
        </pc:graphicFrameChg>
      </pc:sldChg>
      <pc:sldChg chg="delSp new del mod">
        <pc:chgData name="Mattia Bracco" userId="81f4be6c1c6ab3a6" providerId="LiveId" clId="{43D44605-7D1F-482E-A4D8-2FFEAB45A72D}" dt="2023-04-11T11:50:02.643" v="4064" actId="47"/>
        <pc:sldMkLst>
          <pc:docMk/>
          <pc:sldMk cId="326597509" sldId="276"/>
        </pc:sldMkLst>
        <pc:spChg chg="del">
          <ac:chgData name="Mattia Bracco" userId="81f4be6c1c6ab3a6" providerId="LiveId" clId="{43D44605-7D1F-482E-A4D8-2FFEAB45A72D}" dt="2023-04-11T11:49:54.794" v="4062" actId="478"/>
          <ac:spMkLst>
            <pc:docMk/>
            <pc:sldMk cId="326597509" sldId="276"/>
            <ac:spMk id="2" creationId="{666D0E8A-F00E-C4C6-2D1B-D0C4EC755BF3}"/>
          </ac:spMkLst>
        </pc:spChg>
        <pc:spChg chg="del">
          <ac:chgData name="Mattia Bracco" userId="81f4be6c1c6ab3a6" providerId="LiveId" clId="{43D44605-7D1F-482E-A4D8-2FFEAB45A72D}" dt="2023-04-11T11:49:57.720" v="4063" actId="478"/>
          <ac:spMkLst>
            <pc:docMk/>
            <pc:sldMk cId="326597509" sldId="276"/>
            <ac:spMk id="3" creationId="{0B94D665-C6F9-2787-6BBE-9237D3F2DC8C}"/>
          </ac:spMkLst>
        </pc:spChg>
      </pc:sldChg>
      <pc:sldChg chg="addSp delSp modSp new mod modTransition setBg setClrOvrMap">
        <pc:chgData name="Mattia Bracco" userId="81f4be6c1c6ab3a6" providerId="LiveId" clId="{43D44605-7D1F-482E-A4D8-2FFEAB45A72D}" dt="2023-04-12T13:03:51.686" v="4187" actId="1076"/>
        <pc:sldMkLst>
          <pc:docMk/>
          <pc:sldMk cId="3975124043" sldId="276"/>
        </pc:sldMkLst>
        <pc:spChg chg="add mod">
          <ac:chgData name="Mattia Bracco" userId="81f4be6c1c6ab3a6" providerId="LiveId" clId="{43D44605-7D1F-482E-A4D8-2FFEAB45A72D}" dt="2023-04-11T11:50:55.724" v="4084" actId="122"/>
          <ac:spMkLst>
            <pc:docMk/>
            <pc:sldMk cId="3975124043" sldId="276"/>
            <ac:spMk id="2" creationId="{8810DB5B-1C79-B9F9-252B-5C1183A77BB8}"/>
          </ac:spMkLst>
        </pc:spChg>
        <pc:spChg chg="add mod">
          <ac:chgData name="Mattia Bracco" userId="81f4be6c1c6ab3a6" providerId="LiveId" clId="{43D44605-7D1F-482E-A4D8-2FFEAB45A72D}" dt="2023-04-12T13:03:51.686" v="4187" actId="1076"/>
          <ac:spMkLst>
            <pc:docMk/>
            <pc:sldMk cId="3975124043" sldId="276"/>
            <ac:spMk id="3" creationId="{26810AD2-D254-6216-64EA-BF92F9ECC53D}"/>
          </ac:spMkLst>
        </pc:spChg>
        <pc:spChg chg="add">
          <ac:chgData name="Mattia Bracco" userId="81f4be6c1c6ab3a6" providerId="LiveId" clId="{43D44605-7D1F-482E-A4D8-2FFEAB45A72D}" dt="2023-04-11T11:50:39.150" v="4083" actId="26606"/>
          <ac:spMkLst>
            <pc:docMk/>
            <pc:sldMk cId="3975124043" sldId="276"/>
            <ac:spMk id="7" creationId="{39E3965E-AC41-4711-9D10-E25ABB132D86}"/>
          </ac:spMkLst>
        </pc:spChg>
        <pc:spChg chg="add del">
          <ac:chgData name="Mattia Bracco" userId="81f4be6c1c6ab3a6" providerId="LiveId" clId="{43D44605-7D1F-482E-A4D8-2FFEAB45A72D}" dt="2023-04-11T11:50:37.441" v="4080" actId="26606"/>
          <ac:spMkLst>
            <pc:docMk/>
            <pc:sldMk cId="3975124043" sldId="276"/>
            <ac:spMk id="8" creationId="{39E3965E-AC41-4711-9D10-E25ABB132D86}"/>
          </ac:spMkLst>
        </pc:spChg>
        <pc:spChg chg="add">
          <ac:chgData name="Mattia Bracco" userId="81f4be6c1c6ab3a6" providerId="LiveId" clId="{43D44605-7D1F-482E-A4D8-2FFEAB45A72D}" dt="2023-04-11T11:50:39.150" v="4083" actId="26606"/>
          <ac:spMkLst>
            <pc:docMk/>
            <pc:sldMk cId="3975124043" sldId="276"/>
            <ac:spMk id="11" creationId="{8C6E698C-8155-4B8B-BDC9-B7299772B509}"/>
          </ac:spMkLst>
        </pc:spChg>
        <pc:spChg chg="add del">
          <ac:chgData name="Mattia Bracco" userId="81f4be6c1c6ab3a6" providerId="LiveId" clId="{43D44605-7D1F-482E-A4D8-2FFEAB45A72D}" dt="2023-04-11T11:50:37.441" v="4080" actId="26606"/>
          <ac:spMkLst>
            <pc:docMk/>
            <pc:sldMk cId="3975124043" sldId="276"/>
            <ac:spMk id="12" creationId="{2FDF0794-1B86-42B2-B8C7-F60123E638ED}"/>
          </ac:spMkLst>
        </pc:spChg>
        <pc:spChg chg="add del">
          <ac:chgData name="Mattia Bracco" userId="81f4be6c1c6ab3a6" providerId="LiveId" clId="{43D44605-7D1F-482E-A4D8-2FFEAB45A72D}" dt="2023-04-11T11:50:37.441" v="4080" actId="26606"/>
          <ac:spMkLst>
            <pc:docMk/>
            <pc:sldMk cId="3975124043" sldId="276"/>
            <ac:spMk id="14" creationId="{B94BE868-D43F-4940-8CE9-93D953A11A21}"/>
          </ac:spMkLst>
        </pc:spChg>
        <pc:spChg chg="add">
          <ac:chgData name="Mattia Bracco" userId="81f4be6c1c6ab3a6" providerId="LiveId" clId="{43D44605-7D1F-482E-A4D8-2FFEAB45A72D}" dt="2023-04-11T11:50:39.150" v="4083" actId="26606"/>
          <ac:spMkLst>
            <pc:docMk/>
            <pc:sldMk cId="3975124043" sldId="276"/>
            <ac:spMk id="15" creationId="{B624C8D3-B9AD-4F4F-8554-4EAF3724DBCE}"/>
          </ac:spMkLst>
        </pc:spChg>
        <pc:spChg chg="add del">
          <ac:chgData name="Mattia Bracco" userId="81f4be6c1c6ab3a6" providerId="LiveId" clId="{43D44605-7D1F-482E-A4D8-2FFEAB45A72D}" dt="2023-04-11T11:50:39.132" v="4082" actId="26606"/>
          <ac:spMkLst>
            <pc:docMk/>
            <pc:sldMk cId="3975124043" sldId="276"/>
            <ac:spMk id="18" creationId="{39E3965E-AC41-4711-9D10-E25ABB132D86}"/>
          </ac:spMkLst>
        </pc:spChg>
        <pc:spChg chg="add del">
          <ac:chgData name="Mattia Bracco" userId="81f4be6c1c6ab3a6" providerId="LiveId" clId="{43D44605-7D1F-482E-A4D8-2FFEAB45A72D}" dt="2023-04-11T11:50:39.132" v="4082" actId="26606"/>
          <ac:spMkLst>
            <pc:docMk/>
            <pc:sldMk cId="3975124043" sldId="276"/>
            <ac:spMk id="20" creationId="{0AF4F2BA-3C03-4E2C-8ABC-0949B61B3C5E}"/>
          </ac:spMkLst>
        </pc:spChg>
        <pc:spChg chg="add del">
          <ac:chgData name="Mattia Bracco" userId="81f4be6c1c6ab3a6" providerId="LiveId" clId="{43D44605-7D1F-482E-A4D8-2FFEAB45A72D}" dt="2023-04-11T11:50:39.132" v="4082" actId="26606"/>
          <ac:spMkLst>
            <pc:docMk/>
            <pc:sldMk cId="3975124043" sldId="276"/>
            <ac:spMk id="23" creationId="{B40A8CA7-7D5A-43B0-A1A0-B558ECA9EED1}"/>
          </ac:spMkLst>
        </pc:spChg>
        <pc:picChg chg="add del">
          <ac:chgData name="Mattia Bracco" userId="81f4be6c1c6ab3a6" providerId="LiveId" clId="{43D44605-7D1F-482E-A4D8-2FFEAB45A72D}" dt="2023-04-11T11:50:37.441" v="4080" actId="26606"/>
          <ac:picMkLst>
            <pc:docMk/>
            <pc:sldMk cId="3975124043" sldId="276"/>
            <ac:picMk id="4" creationId="{90903FE5-36ED-08F2-6563-B4955B1ADB66}"/>
          </ac:picMkLst>
        </pc:picChg>
        <pc:picChg chg="add del">
          <ac:chgData name="Mattia Bracco" userId="81f4be6c1c6ab3a6" providerId="LiveId" clId="{43D44605-7D1F-482E-A4D8-2FFEAB45A72D}" dt="2023-04-11T11:50:39.132" v="4082" actId="26606"/>
          <ac:picMkLst>
            <pc:docMk/>
            <pc:sldMk cId="3975124043" sldId="276"/>
            <ac:picMk id="21" creationId="{FD734525-ADF1-94AC-D643-CCE57E52D98C}"/>
          </ac:picMkLst>
        </pc:picChg>
        <pc:cxnChg chg="add">
          <ac:chgData name="Mattia Bracco" userId="81f4be6c1c6ab3a6" providerId="LiveId" clId="{43D44605-7D1F-482E-A4D8-2FFEAB45A72D}" dt="2023-04-11T11:50:39.150" v="4083" actId="26606"/>
          <ac:cxnSpMkLst>
            <pc:docMk/>
            <pc:sldMk cId="3975124043" sldId="276"/>
            <ac:cxnSpMk id="9" creationId="{1F5DC8C3-BA5F-4EED-BB9A-A14272BD82A1}"/>
          </ac:cxnSpMkLst>
        </pc:cxnChg>
        <pc:cxnChg chg="add del">
          <ac:chgData name="Mattia Bracco" userId="81f4be6c1c6ab3a6" providerId="LiveId" clId="{43D44605-7D1F-482E-A4D8-2FFEAB45A72D}" dt="2023-04-11T11:50:37.441" v="4080" actId="26606"/>
          <ac:cxnSpMkLst>
            <pc:docMk/>
            <pc:sldMk cId="3975124043" sldId="276"/>
            <ac:cxnSpMk id="10" creationId="{1F5DC8C3-BA5F-4EED-BB9A-A14272BD82A1}"/>
          </ac:cxnSpMkLst>
        </pc:cxnChg>
        <pc:cxnChg chg="add">
          <ac:chgData name="Mattia Bracco" userId="81f4be6c1c6ab3a6" providerId="LiveId" clId="{43D44605-7D1F-482E-A4D8-2FFEAB45A72D}" dt="2023-04-11T11:50:39.150" v="4083" actId="26606"/>
          <ac:cxnSpMkLst>
            <pc:docMk/>
            <pc:sldMk cId="3975124043" sldId="276"/>
            <ac:cxnSpMk id="13" creationId="{09525C9A-1972-4836-BA7A-706C946EF4DA}"/>
          </ac:cxnSpMkLst>
        </pc:cxnChg>
        <pc:cxnChg chg="add del">
          <ac:chgData name="Mattia Bracco" userId="81f4be6c1c6ab3a6" providerId="LiveId" clId="{43D44605-7D1F-482E-A4D8-2FFEAB45A72D}" dt="2023-04-11T11:50:37.441" v="4080" actId="26606"/>
          <ac:cxnSpMkLst>
            <pc:docMk/>
            <pc:sldMk cId="3975124043" sldId="276"/>
            <ac:cxnSpMk id="16" creationId="{96D07482-83A3-4451-943C-B46961082957}"/>
          </ac:cxnSpMkLst>
        </pc:cxnChg>
        <pc:cxnChg chg="add del">
          <ac:chgData name="Mattia Bracco" userId="81f4be6c1c6ab3a6" providerId="LiveId" clId="{43D44605-7D1F-482E-A4D8-2FFEAB45A72D}" dt="2023-04-11T11:50:39.132" v="4082" actId="26606"/>
          <ac:cxnSpMkLst>
            <pc:docMk/>
            <pc:sldMk cId="3975124043" sldId="276"/>
            <ac:cxnSpMk id="19" creationId="{1F5DC8C3-BA5F-4EED-BB9A-A14272BD82A1}"/>
          </ac:cxnSpMkLst>
        </pc:cxnChg>
        <pc:cxnChg chg="add del">
          <ac:chgData name="Mattia Bracco" userId="81f4be6c1c6ab3a6" providerId="LiveId" clId="{43D44605-7D1F-482E-A4D8-2FFEAB45A72D}" dt="2023-04-11T11:50:39.132" v="4082" actId="26606"/>
          <ac:cxnSpMkLst>
            <pc:docMk/>
            <pc:sldMk cId="3975124043" sldId="276"/>
            <ac:cxnSpMk id="22" creationId="{A07787ED-5EDC-4C54-AD87-55B60D0FE397}"/>
          </ac:cxnSpMkLst>
        </pc:cxnChg>
      </pc:sldChg>
      <pc:sldMasterChg chg="setBg modSldLayout">
        <pc:chgData name="Mattia Bracco" userId="81f4be6c1c6ab3a6" providerId="LiveId" clId="{43D44605-7D1F-482E-A4D8-2FFEAB45A72D}" dt="2023-04-10T20:37:23.454" v="972"/>
        <pc:sldMasterMkLst>
          <pc:docMk/>
          <pc:sldMasterMk cId="2381780320" sldId="2147483673"/>
        </pc:sldMasterMkLst>
        <pc:sldLayoutChg chg="setBg">
          <pc:chgData name="Mattia Bracco" userId="81f4be6c1c6ab3a6" providerId="LiveId" clId="{43D44605-7D1F-482E-A4D8-2FFEAB45A72D}" dt="2023-04-10T20:37:23.454" v="972"/>
          <pc:sldLayoutMkLst>
            <pc:docMk/>
            <pc:sldMasterMk cId="2381780320" sldId="2147483673"/>
            <pc:sldLayoutMk cId="1260944105" sldId="2147483662"/>
          </pc:sldLayoutMkLst>
        </pc:sldLayoutChg>
        <pc:sldLayoutChg chg="setBg">
          <pc:chgData name="Mattia Bracco" userId="81f4be6c1c6ab3a6" providerId="LiveId" clId="{43D44605-7D1F-482E-A4D8-2FFEAB45A72D}" dt="2023-04-10T20:37:23.454" v="972"/>
          <pc:sldLayoutMkLst>
            <pc:docMk/>
            <pc:sldMasterMk cId="2381780320" sldId="2147483673"/>
            <pc:sldLayoutMk cId="328436286" sldId="2147483663"/>
          </pc:sldLayoutMkLst>
        </pc:sldLayoutChg>
        <pc:sldLayoutChg chg="setBg">
          <pc:chgData name="Mattia Bracco" userId="81f4be6c1c6ab3a6" providerId="LiveId" clId="{43D44605-7D1F-482E-A4D8-2FFEAB45A72D}" dt="2023-04-10T20:37:23.454" v="972"/>
          <pc:sldLayoutMkLst>
            <pc:docMk/>
            <pc:sldMasterMk cId="2381780320" sldId="2147483673"/>
            <pc:sldLayoutMk cId="1204629962" sldId="2147483664"/>
          </pc:sldLayoutMkLst>
        </pc:sldLayoutChg>
        <pc:sldLayoutChg chg="setBg">
          <pc:chgData name="Mattia Bracco" userId="81f4be6c1c6ab3a6" providerId="LiveId" clId="{43D44605-7D1F-482E-A4D8-2FFEAB45A72D}" dt="2023-04-10T20:37:23.454" v="972"/>
          <pc:sldLayoutMkLst>
            <pc:docMk/>
            <pc:sldMasterMk cId="2381780320" sldId="2147483673"/>
            <pc:sldLayoutMk cId="4023067234" sldId="2147483665"/>
          </pc:sldLayoutMkLst>
        </pc:sldLayoutChg>
        <pc:sldLayoutChg chg="setBg">
          <pc:chgData name="Mattia Bracco" userId="81f4be6c1c6ab3a6" providerId="LiveId" clId="{43D44605-7D1F-482E-A4D8-2FFEAB45A72D}" dt="2023-04-10T20:37:23.454" v="972"/>
          <pc:sldLayoutMkLst>
            <pc:docMk/>
            <pc:sldMasterMk cId="2381780320" sldId="2147483673"/>
            <pc:sldLayoutMk cId="450399279" sldId="2147483666"/>
          </pc:sldLayoutMkLst>
        </pc:sldLayoutChg>
        <pc:sldLayoutChg chg="setBg">
          <pc:chgData name="Mattia Bracco" userId="81f4be6c1c6ab3a6" providerId="LiveId" clId="{43D44605-7D1F-482E-A4D8-2FFEAB45A72D}" dt="2023-04-10T20:37:23.454" v="972"/>
          <pc:sldLayoutMkLst>
            <pc:docMk/>
            <pc:sldMasterMk cId="2381780320" sldId="2147483673"/>
            <pc:sldLayoutMk cId="3496636940" sldId="2147483667"/>
          </pc:sldLayoutMkLst>
        </pc:sldLayoutChg>
        <pc:sldLayoutChg chg="setBg">
          <pc:chgData name="Mattia Bracco" userId="81f4be6c1c6ab3a6" providerId="LiveId" clId="{43D44605-7D1F-482E-A4D8-2FFEAB45A72D}" dt="2023-04-10T20:37:23.454" v="972"/>
          <pc:sldLayoutMkLst>
            <pc:docMk/>
            <pc:sldMasterMk cId="2381780320" sldId="2147483673"/>
            <pc:sldLayoutMk cId="142232052" sldId="2147483668"/>
          </pc:sldLayoutMkLst>
        </pc:sldLayoutChg>
        <pc:sldLayoutChg chg="setBg">
          <pc:chgData name="Mattia Bracco" userId="81f4be6c1c6ab3a6" providerId="LiveId" clId="{43D44605-7D1F-482E-A4D8-2FFEAB45A72D}" dt="2023-04-10T20:37:23.454" v="972"/>
          <pc:sldLayoutMkLst>
            <pc:docMk/>
            <pc:sldMasterMk cId="2381780320" sldId="2147483673"/>
            <pc:sldLayoutMk cId="1216511260" sldId="2147483669"/>
          </pc:sldLayoutMkLst>
        </pc:sldLayoutChg>
        <pc:sldLayoutChg chg="setBg">
          <pc:chgData name="Mattia Bracco" userId="81f4be6c1c6ab3a6" providerId="LiveId" clId="{43D44605-7D1F-482E-A4D8-2FFEAB45A72D}" dt="2023-04-10T20:37:23.454" v="972"/>
          <pc:sldLayoutMkLst>
            <pc:docMk/>
            <pc:sldMasterMk cId="2381780320" sldId="2147483673"/>
            <pc:sldLayoutMk cId="4154818301" sldId="2147483670"/>
          </pc:sldLayoutMkLst>
        </pc:sldLayoutChg>
        <pc:sldLayoutChg chg="setBg">
          <pc:chgData name="Mattia Bracco" userId="81f4be6c1c6ab3a6" providerId="LiveId" clId="{43D44605-7D1F-482E-A4D8-2FFEAB45A72D}" dt="2023-04-10T20:37:23.454" v="972"/>
          <pc:sldLayoutMkLst>
            <pc:docMk/>
            <pc:sldMasterMk cId="2381780320" sldId="2147483673"/>
            <pc:sldLayoutMk cId="1235508303" sldId="2147483671"/>
          </pc:sldLayoutMkLst>
        </pc:sldLayoutChg>
        <pc:sldLayoutChg chg="setBg">
          <pc:chgData name="Mattia Bracco" userId="81f4be6c1c6ab3a6" providerId="LiveId" clId="{43D44605-7D1F-482E-A4D8-2FFEAB45A72D}" dt="2023-04-10T20:37:23.454" v="972"/>
          <pc:sldLayoutMkLst>
            <pc:docMk/>
            <pc:sldMasterMk cId="2381780320" sldId="2147483673"/>
            <pc:sldLayoutMk cId="2863777100" sldId="214748367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F6EA64-AE46-4518-AA10-F68EA9FF6EBB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0A927D2-EA5F-4A04-89E3-856D9DAA4222}">
      <dgm:prSet/>
      <dgm:spPr/>
      <dgm:t>
        <a:bodyPr/>
        <a:lstStyle/>
        <a:p>
          <a:r>
            <a:rPr lang="it-IT" dirty="0">
              <a:latin typeface="Comic Sans MS" panose="030F0702030302020204" pitchFamily="66" charset="0"/>
            </a:rPr>
            <a:t>Consente una singola selezione</a:t>
          </a:r>
          <a:endParaRPr lang="en-US" dirty="0">
            <a:latin typeface="Comic Sans MS" panose="030F0702030302020204" pitchFamily="66" charset="0"/>
          </a:endParaRPr>
        </a:p>
      </dgm:t>
    </dgm:pt>
    <dgm:pt modelId="{7241EBE1-AD8A-4829-A132-96B9476FAB1C}" type="parTrans" cxnId="{577BFFA5-93F3-42C5-8E32-7EBE055BD797}">
      <dgm:prSet/>
      <dgm:spPr/>
      <dgm:t>
        <a:bodyPr/>
        <a:lstStyle/>
        <a:p>
          <a:endParaRPr lang="en-US"/>
        </a:p>
      </dgm:t>
    </dgm:pt>
    <dgm:pt modelId="{CAA5B126-3450-47D8-975D-04DCC14DFB65}" type="sibTrans" cxnId="{577BFFA5-93F3-42C5-8E32-7EBE055BD797}">
      <dgm:prSet/>
      <dgm:spPr/>
      <dgm:t>
        <a:bodyPr/>
        <a:lstStyle/>
        <a:p>
          <a:endParaRPr lang="en-US"/>
        </a:p>
      </dgm:t>
    </dgm:pt>
    <dgm:pt modelId="{7645D60D-D8E8-44EE-AC2D-765A094F46B4}">
      <dgm:prSet/>
      <dgm:spPr/>
      <dgm:t>
        <a:bodyPr/>
        <a:lstStyle/>
        <a:p>
          <a:r>
            <a:rPr lang="it-IT" dirty="0">
              <a:latin typeface="Comic Sans MS" panose="030F0702030302020204" pitchFamily="66" charset="0"/>
            </a:rPr>
            <a:t>Se selezioni un elemento e lo trascini su una linea diversa la selezione seguirà lo spostamento del mouse</a:t>
          </a:r>
          <a:endParaRPr lang="en-US" dirty="0">
            <a:latin typeface="Comic Sans MS" panose="030F0702030302020204" pitchFamily="66" charset="0"/>
          </a:endParaRPr>
        </a:p>
      </dgm:t>
    </dgm:pt>
    <dgm:pt modelId="{CB3DFDBD-BB3D-4704-9F77-532C61A2537C}" type="parTrans" cxnId="{D4338EB3-E748-4F9D-BA18-772EB7DC9573}">
      <dgm:prSet/>
      <dgm:spPr/>
      <dgm:t>
        <a:bodyPr/>
        <a:lstStyle/>
        <a:p>
          <a:endParaRPr lang="en-US"/>
        </a:p>
      </dgm:t>
    </dgm:pt>
    <dgm:pt modelId="{CC0A603F-F6F7-4123-95C9-9BCC03AF3BD0}" type="sibTrans" cxnId="{D4338EB3-E748-4F9D-BA18-772EB7DC9573}">
      <dgm:prSet/>
      <dgm:spPr/>
      <dgm:t>
        <a:bodyPr/>
        <a:lstStyle/>
        <a:p>
          <a:endParaRPr lang="en-US"/>
        </a:p>
      </dgm:t>
    </dgm:pt>
    <dgm:pt modelId="{D3A0F25C-F363-4344-B6B9-6E1568B87CFB}" type="pres">
      <dgm:prSet presAssocID="{E5F6EA64-AE46-4518-AA10-F68EA9FF6EB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8C828A0-7039-434F-8BB0-81DB2AF5A260}" type="pres">
      <dgm:prSet presAssocID="{20A927D2-EA5F-4A04-89E3-856D9DAA4222}" presName="hierRoot1" presStyleCnt="0"/>
      <dgm:spPr/>
    </dgm:pt>
    <dgm:pt modelId="{E685A7D0-F931-49A0-8392-A3F2E5712E95}" type="pres">
      <dgm:prSet presAssocID="{20A927D2-EA5F-4A04-89E3-856D9DAA4222}" presName="composite" presStyleCnt="0"/>
      <dgm:spPr/>
    </dgm:pt>
    <dgm:pt modelId="{4CA991BE-B1D5-487F-8E28-C270431746E8}" type="pres">
      <dgm:prSet presAssocID="{20A927D2-EA5F-4A04-89E3-856D9DAA4222}" presName="background" presStyleLbl="node0" presStyleIdx="0" presStyleCnt="2"/>
      <dgm:spPr/>
    </dgm:pt>
    <dgm:pt modelId="{9DE5CDAF-F742-48BB-934A-B12D7ED04F65}" type="pres">
      <dgm:prSet presAssocID="{20A927D2-EA5F-4A04-89E3-856D9DAA4222}" presName="text" presStyleLbl="fgAcc0" presStyleIdx="0" presStyleCnt="2">
        <dgm:presLayoutVars>
          <dgm:chPref val="3"/>
        </dgm:presLayoutVars>
      </dgm:prSet>
      <dgm:spPr/>
    </dgm:pt>
    <dgm:pt modelId="{1AB606FB-E7C1-4281-AC92-B55D7093A118}" type="pres">
      <dgm:prSet presAssocID="{20A927D2-EA5F-4A04-89E3-856D9DAA4222}" presName="hierChild2" presStyleCnt="0"/>
      <dgm:spPr/>
    </dgm:pt>
    <dgm:pt modelId="{32F710BE-026F-400D-8797-3442AB85F968}" type="pres">
      <dgm:prSet presAssocID="{7645D60D-D8E8-44EE-AC2D-765A094F46B4}" presName="hierRoot1" presStyleCnt="0"/>
      <dgm:spPr/>
    </dgm:pt>
    <dgm:pt modelId="{DB687C4E-E304-440B-9129-4293C4B52B22}" type="pres">
      <dgm:prSet presAssocID="{7645D60D-D8E8-44EE-AC2D-765A094F46B4}" presName="composite" presStyleCnt="0"/>
      <dgm:spPr/>
    </dgm:pt>
    <dgm:pt modelId="{3C457CF4-8BC1-4A46-9ABF-B0CDC78B0D80}" type="pres">
      <dgm:prSet presAssocID="{7645D60D-D8E8-44EE-AC2D-765A094F46B4}" presName="background" presStyleLbl="node0" presStyleIdx="1" presStyleCnt="2"/>
      <dgm:spPr/>
    </dgm:pt>
    <dgm:pt modelId="{A98D7438-63E0-4E09-A3DE-79C994B5B487}" type="pres">
      <dgm:prSet presAssocID="{7645D60D-D8E8-44EE-AC2D-765A094F46B4}" presName="text" presStyleLbl="fgAcc0" presStyleIdx="1" presStyleCnt="2">
        <dgm:presLayoutVars>
          <dgm:chPref val="3"/>
        </dgm:presLayoutVars>
      </dgm:prSet>
      <dgm:spPr/>
    </dgm:pt>
    <dgm:pt modelId="{FDEA303F-A2D9-49D0-BE97-5576859997C2}" type="pres">
      <dgm:prSet presAssocID="{7645D60D-D8E8-44EE-AC2D-765A094F46B4}" presName="hierChild2" presStyleCnt="0"/>
      <dgm:spPr/>
    </dgm:pt>
  </dgm:ptLst>
  <dgm:cxnLst>
    <dgm:cxn modelId="{ABFBFB07-15CC-46EF-BA56-E07E6AD0BA4B}" type="presOf" srcId="{7645D60D-D8E8-44EE-AC2D-765A094F46B4}" destId="{A98D7438-63E0-4E09-A3DE-79C994B5B487}" srcOrd="0" destOrd="0" presId="urn:microsoft.com/office/officeart/2005/8/layout/hierarchy1"/>
    <dgm:cxn modelId="{0122DA9F-8EB7-4E7F-BCB4-6CE4A0699101}" type="presOf" srcId="{20A927D2-EA5F-4A04-89E3-856D9DAA4222}" destId="{9DE5CDAF-F742-48BB-934A-B12D7ED04F65}" srcOrd="0" destOrd="0" presId="urn:microsoft.com/office/officeart/2005/8/layout/hierarchy1"/>
    <dgm:cxn modelId="{577BFFA5-93F3-42C5-8E32-7EBE055BD797}" srcId="{E5F6EA64-AE46-4518-AA10-F68EA9FF6EBB}" destId="{20A927D2-EA5F-4A04-89E3-856D9DAA4222}" srcOrd="0" destOrd="0" parTransId="{7241EBE1-AD8A-4829-A132-96B9476FAB1C}" sibTransId="{CAA5B126-3450-47D8-975D-04DCC14DFB65}"/>
    <dgm:cxn modelId="{68735FA9-5D26-4D1B-BC1C-6F02D6328886}" type="presOf" srcId="{E5F6EA64-AE46-4518-AA10-F68EA9FF6EBB}" destId="{D3A0F25C-F363-4344-B6B9-6E1568B87CFB}" srcOrd="0" destOrd="0" presId="urn:microsoft.com/office/officeart/2005/8/layout/hierarchy1"/>
    <dgm:cxn modelId="{D4338EB3-E748-4F9D-BA18-772EB7DC9573}" srcId="{E5F6EA64-AE46-4518-AA10-F68EA9FF6EBB}" destId="{7645D60D-D8E8-44EE-AC2D-765A094F46B4}" srcOrd="1" destOrd="0" parTransId="{CB3DFDBD-BB3D-4704-9F77-532C61A2537C}" sibTransId="{CC0A603F-F6F7-4123-95C9-9BCC03AF3BD0}"/>
    <dgm:cxn modelId="{0A82E1A8-1CC8-4388-8FA2-446A72F9CB34}" type="presParOf" srcId="{D3A0F25C-F363-4344-B6B9-6E1568B87CFB}" destId="{78C828A0-7039-434F-8BB0-81DB2AF5A260}" srcOrd="0" destOrd="0" presId="urn:microsoft.com/office/officeart/2005/8/layout/hierarchy1"/>
    <dgm:cxn modelId="{8881993F-3AEF-4F61-8788-CA21208B19BE}" type="presParOf" srcId="{78C828A0-7039-434F-8BB0-81DB2AF5A260}" destId="{E685A7D0-F931-49A0-8392-A3F2E5712E95}" srcOrd="0" destOrd="0" presId="urn:microsoft.com/office/officeart/2005/8/layout/hierarchy1"/>
    <dgm:cxn modelId="{8FB6BA82-8F05-4D5C-82ED-79918FB063DC}" type="presParOf" srcId="{E685A7D0-F931-49A0-8392-A3F2E5712E95}" destId="{4CA991BE-B1D5-487F-8E28-C270431746E8}" srcOrd="0" destOrd="0" presId="urn:microsoft.com/office/officeart/2005/8/layout/hierarchy1"/>
    <dgm:cxn modelId="{3B22D1CB-D2DC-47C8-AA6C-83FC2AA93783}" type="presParOf" srcId="{E685A7D0-F931-49A0-8392-A3F2E5712E95}" destId="{9DE5CDAF-F742-48BB-934A-B12D7ED04F65}" srcOrd="1" destOrd="0" presId="urn:microsoft.com/office/officeart/2005/8/layout/hierarchy1"/>
    <dgm:cxn modelId="{525C3224-A1A2-4894-A42F-E09B90A47824}" type="presParOf" srcId="{78C828A0-7039-434F-8BB0-81DB2AF5A260}" destId="{1AB606FB-E7C1-4281-AC92-B55D7093A118}" srcOrd="1" destOrd="0" presId="urn:microsoft.com/office/officeart/2005/8/layout/hierarchy1"/>
    <dgm:cxn modelId="{361ED75F-538C-4006-AFC6-C75FD05431DD}" type="presParOf" srcId="{D3A0F25C-F363-4344-B6B9-6E1568B87CFB}" destId="{32F710BE-026F-400D-8797-3442AB85F968}" srcOrd="1" destOrd="0" presId="urn:microsoft.com/office/officeart/2005/8/layout/hierarchy1"/>
    <dgm:cxn modelId="{633D4827-6908-48E5-BDDE-7ED78D133883}" type="presParOf" srcId="{32F710BE-026F-400D-8797-3442AB85F968}" destId="{DB687C4E-E304-440B-9129-4293C4B52B22}" srcOrd="0" destOrd="0" presId="urn:microsoft.com/office/officeart/2005/8/layout/hierarchy1"/>
    <dgm:cxn modelId="{CBBF4FDC-3772-4911-B128-B1E10F7255AF}" type="presParOf" srcId="{DB687C4E-E304-440B-9129-4293C4B52B22}" destId="{3C457CF4-8BC1-4A46-9ABF-B0CDC78B0D80}" srcOrd="0" destOrd="0" presId="urn:microsoft.com/office/officeart/2005/8/layout/hierarchy1"/>
    <dgm:cxn modelId="{111E252B-E534-44EE-80FC-7FFEC7A76989}" type="presParOf" srcId="{DB687C4E-E304-440B-9129-4293C4B52B22}" destId="{A98D7438-63E0-4E09-A3DE-79C994B5B487}" srcOrd="1" destOrd="0" presId="urn:microsoft.com/office/officeart/2005/8/layout/hierarchy1"/>
    <dgm:cxn modelId="{F9CB9CDA-777F-4350-A14D-607CEDCC7ED7}" type="presParOf" srcId="{32F710BE-026F-400D-8797-3442AB85F968}" destId="{FDEA303F-A2D9-49D0-BE97-5576859997C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F6EA64-AE46-4518-AA10-F68EA9FF6EBB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0A927D2-EA5F-4A04-89E3-856D9DAA4222}">
      <dgm:prSet/>
      <dgm:spPr/>
      <dgm:t>
        <a:bodyPr/>
        <a:lstStyle/>
        <a:p>
          <a:r>
            <a:rPr lang="it-IT" dirty="0">
              <a:latin typeface="Comic Sans MS" panose="030F0702030302020204" pitchFamily="66" charset="0"/>
            </a:rPr>
            <a:t>Consente la selezione multipla di elementi adiacenti</a:t>
          </a:r>
          <a:endParaRPr lang="en-US" dirty="0">
            <a:latin typeface="Comic Sans MS" panose="030F0702030302020204" pitchFamily="66" charset="0"/>
          </a:endParaRPr>
        </a:p>
      </dgm:t>
    </dgm:pt>
    <dgm:pt modelId="{7241EBE1-AD8A-4829-A132-96B9476FAB1C}" type="parTrans" cxnId="{577BFFA5-93F3-42C5-8E32-7EBE055BD797}">
      <dgm:prSet/>
      <dgm:spPr/>
      <dgm:t>
        <a:bodyPr/>
        <a:lstStyle/>
        <a:p>
          <a:endParaRPr lang="en-US"/>
        </a:p>
      </dgm:t>
    </dgm:pt>
    <dgm:pt modelId="{CAA5B126-3450-47D8-975D-04DCC14DFB65}" type="sibTrans" cxnId="{577BFFA5-93F3-42C5-8E32-7EBE055BD797}">
      <dgm:prSet/>
      <dgm:spPr/>
      <dgm:t>
        <a:bodyPr/>
        <a:lstStyle/>
        <a:p>
          <a:endParaRPr lang="en-US"/>
        </a:p>
      </dgm:t>
    </dgm:pt>
    <dgm:pt modelId="{7645D60D-D8E8-44EE-AC2D-765A094F46B4}">
      <dgm:prSet/>
      <dgm:spPr/>
      <dgm:t>
        <a:bodyPr/>
        <a:lstStyle/>
        <a:p>
          <a:r>
            <a:rPr lang="it-IT" dirty="0">
              <a:latin typeface="Comic Sans MS" panose="030F0702030302020204" pitchFamily="66" charset="0"/>
            </a:rPr>
            <a:t>Se selezioni un elemento e lo trascini su una linea diversa la selezione continuerà sugli altri elementi</a:t>
          </a:r>
          <a:endParaRPr lang="en-US" dirty="0">
            <a:latin typeface="Comic Sans MS" panose="030F0702030302020204" pitchFamily="66" charset="0"/>
          </a:endParaRPr>
        </a:p>
      </dgm:t>
    </dgm:pt>
    <dgm:pt modelId="{CB3DFDBD-BB3D-4704-9F77-532C61A2537C}" type="parTrans" cxnId="{D4338EB3-E748-4F9D-BA18-772EB7DC9573}">
      <dgm:prSet/>
      <dgm:spPr/>
      <dgm:t>
        <a:bodyPr/>
        <a:lstStyle/>
        <a:p>
          <a:endParaRPr lang="en-US"/>
        </a:p>
      </dgm:t>
    </dgm:pt>
    <dgm:pt modelId="{CC0A603F-F6F7-4123-95C9-9BCC03AF3BD0}" type="sibTrans" cxnId="{D4338EB3-E748-4F9D-BA18-772EB7DC9573}">
      <dgm:prSet/>
      <dgm:spPr/>
      <dgm:t>
        <a:bodyPr/>
        <a:lstStyle/>
        <a:p>
          <a:endParaRPr lang="en-US"/>
        </a:p>
      </dgm:t>
    </dgm:pt>
    <dgm:pt modelId="{D3A0F25C-F363-4344-B6B9-6E1568B87CFB}" type="pres">
      <dgm:prSet presAssocID="{E5F6EA64-AE46-4518-AA10-F68EA9FF6EB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8C828A0-7039-434F-8BB0-81DB2AF5A260}" type="pres">
      <dgm:prSet presAssocID="{20A927D2-EA5F-4A04-89E3-856D9DAA4222}" presName="hierRoot1" presStyleCnt="0"/>
      <dgm:spPr/>
    </dgm:pt>
    <dgm:pt modelId="{E685A7D0-F931-49A0-8392-A3F2E5712E95}" type="pres">
      <dgm:prSet presAssocID="{20A927D2-EA5F-4A04-89E3-856D9DAA4222}" presName="composite" presStyleCnt="0"/>
      <dgm:spPr/>
    </dgm:pt>
    <dgm:pt modelId="{4CA991BE-B1D5-487F-8E28-C270431746E8}" type="pres">
      <dgm:prSet presAssocID="{20A927D2-EA5F-4A04-89E3-856D9DAA4222}" presName="background" presStyleLbl="node0" presStyleIdx="0" presStyleCnt="2"/>
      <dgm:spPr/>
    </dgm:pt>
    <dgm:pt modelId="{9DE5CDAF-F742-48BB-934A-B12D7ED04F65}" type="pres">
      <dgm:prSet presAssocID="{20A927D2-EA5F-4A04-89E3-856D9DAA4222}" presName="text" presStyleLbl="fgAcc0" presStyleIdx="0" presStyleCnt="2">
        <dgm:presLayoutVars>
          <dgm:chPref val="3"/>
        </dgm:presLayoutVars>
      </dgm:prSet>
      <dgm:spPr/>
    </dgm:pt>
    <dgm:pt modelId="{1AB606FB-E7C1-4281-AC92-B55D7093A118}" type="pres">
      <dgm:prSet presAssocID="{20A927D2-EA5F-4A04-89E3-856D9DAA4222}" presName="hierChild2" presStyleCnt="0"/>
      <dgm:spPr/>
    </dgm:pt>
    <dgm:pt modelId="{32F710BE-026F-400D-8797-3442AB85F968}" type="pres">
      <dgm:prSet presAssocID="{7645D60D-D8E8-44EE-AC2D-765A094F46B4}" presName="hierRoot1" presStyleCnt="0"/>
      <dgm:spPr/>
    </dgm:pt>
    <dgm:pt modelId="{DB687C4E-E304-440B-9129-4293C4B52B22}" type="pres">
      <dgm:prSet presAssocID="{7645D60D-D8E8-44EE-AC2D-765A094F46B4}" presName="composite" presStyleCnt="0"/>
      <dgm:spPr/>
    </dgm:pt>
    <dgm:pt modelId="{3C457CF4-8BC1-4A46-9ABF-B0CDC78B0D80}" type="pres">
      <dgm:prSet presAssocID="{7645D60D-D8E8-44EE-AC2D-765A094F46B4}" presName="background" presStyleLbl="node0" presStyleIdx="1" presStyleCnt="2"/>
      <dgm:spPr/>
    </dgm:pt>
    <dgm:pt modelId="{A98D7438-63E0-4E09-A3DE-79C994B5B487}" type="pres">
      <dgm:prSet presAssocID="{7645D60D-D8E8-44EE-AC2D-765A094F46B4}" presName="text" presStyleLbl="fgAcc0" presStyleIdx="1" presStyleCnt="2">
        <dgm:presLayoutVars>
          <dgm:chPref val="3"/>
        </dgm:presLayoutVars>
      </dgm:prSet>
      <dgm:spPr/>
    </dgm:pt>
    <dgm:pt modelId="{FDEA303F-A2D9-49D0-BE97-5576859997C2}" type="pres">
      <dgm:prSet presAssocID="{7645D60D-D8E8-44EE-AC2D-765A094F46B4}" presName="hierChild2" presStyleCnt="0"/>
      <dgm:spPr/>
    </dgm:pt>
  </dgm:ptLst>
  <dgm:cxnLst>
    <dgm:cxn modelId="{ABFBFB07-15CC-46EF-BA56-E07E6AD0BA4B}" type="presOf" srcId="{7645D60D-D8E8-44EE-AC2D-765A094F46B4}" destId="{A98D7438-63E0-4E09-A3DE-79C994B5B487}" srcOrd="0" destOrd="0" presId="urn:microsoft.com/office/officeart/2005/8/layout/hierarchy1"/>
    <dgm:cxn modelId="{0122DA9F-8EB7-4E7F-BCB4-6CE4A0699101}" type="presOf" srcId="{20A927D2-EA5F-4A04-89E3-856D9DAA4222}" destId="{9DE5CDAF-F742-48BB-934A-B12D7ED04F65}" srcOrd="0" destOrd="0" presId="urn:microsoft.com/office/officeart/2005/8/layout/hierarchy1"/>
    <dgm:cxn modelId="{577BFFA5-93F3-42C5-8E32-7EBE055BD797}" srcId="{E5F6EA64-AE46-4518-AA10-F68EA9FF6EBB}" destId="{20A927D2-EA5F-4A04-89E3-856D9DAA4222}" srcOrd="0" destOrd="0" parTransId="{7241EBE1-AD8A-4829-A132-96B9476FAB1C}" sibTransId="{CAA5B126-3450-47D8-975D-04DCC14DFB65}"/>
    <dgm:cxn modelId="{68735FA9-5D26-4D1B-BC1C-6F02D6328886}" type="presOf" srcId="{E5F6EA64-AE46-4518-AA10-F68EA9FF6EBB}" destId="{D3A0F25C-F363-4344-B6B9-6E1568B87CFB}" srcOrd="0" destOrd="0" presId="urn:microsoft.com/office/officeart/2005/8/layout/hierarchy1"/>
    <dgm:cxn modelId="{D4338EB3-E748-4F9D-BA18-772EB7DC9573}" srcId="{E5F6EA64-AE46-4518-AA10-F68EA9FF6EBB}" destId="{7645D60D-D8E8-44EE-AC2D-765A094F46B4}" srcOrd="1" destOrd="0" parTransId="{CB3DFDBD-BB3D-4704-9F77-532C61A2537C}" sibTransId="{CC0A603F-F6F7-4123-95C9-9BCC03AF3BD0}"/>
    <dgm:cxn modelId="{0A82E1A8-1CC8-4388-8FA2-446A72F9CB34}" type="presParOf" srcId="{D3A0F25C-F363-4344-B6B9-6E1568B87CFB}" destId="{78C828A0-7039-434F-8BB0-81DB2AF5A260}" srcOrd="0" destOrd="0" presId="urn:microsoft.com/office/officeart/2005/8/layout/hierarchy1"/>
    <dgm:cxn modelId="{8881993F-3AEF-4F61-8788-CA21208B19BE}" type="presParOf" srcId="{78C828A0-7039-434F-8BB0-81DB2AF5A260}" destId="{E685A7D0-F931-49A0-8392-A3F2E5712E95}" srcOrd="0" destOrd="0" presId="urn:microsoft.com/office/officeart/2005/8/layout/hierarchy1"/>
    <dgm:cxn modelId="{8FB6BA82-8F05-4D5C-82ED-79918FB063DC}" type="presParOf" srcId="{E685A7D0-F931-49A0-8392-A3F2E5712E95}" destId="{4CA991BE-B1D5-487F-8E28-C270431746E8}" srcOrd="0" destOrd="0" presId="urn:microsoft.com/office/officeart/2005/8/layout/hierarchy1"/>
    <dgm:cxn modelId="{3B22D1CB-D2DC-47C8-AA6C-83FC2AA93783}" type="presParOf" srcId="{E685A7D0-F931-49A0-8392-A3F2E5712E95}" destId="{9DE5CDAF-F742-48BB-934A-B12D7ED04F65}" srcOrd="1" destOrd="0" presId="urn:microsoft.com/office/officeart/2005/8/layout/hierarchy1"/>
    <dgm:cxn modelId="{525C3224-A1A2-4894-A42F-E09B90A47824}" type="presParOf" srcId="{78C828A0-7039-434F-8BB0-81DB2AF5A260}" destId="{1AB606FB-E7C1-4281-AC92-B55D7093A118}" srcOrd="1" destOrd="0" presId="urn:microsoft.com/office/officeart/2005/8/layout/hierarchy1"/>
    <dgm:cxn modelId="{361ED75F-538C-4006-AFC6-C75FD05431DD}" type="presParOf" srcId="{D3A0F25C-F363-4344-B6B9-6E1568B87CFB}" destId="{32F710BE-026F-400D-8797-3442AB85F968}" srcOrd="1" destOrd="0" presId="urn:microsoft.com/office/officeart/2005/8/layout/hierarchy1"/>
    <dgm:cxn modelId="{633D4827-6908-48E5-BDDE-7ED78D133883}" type="presParOf" srcId="{32F710BE-026F-400D-8797-3442AB85F968}" destId="{DB687C4E-E304-440B-9129-4293C4B52B22}" srcOrd="0" destOrd="0" presId="urn:microsoft.com/office/officeart/2005/8/layout/hierarchy1"/>
    <dgm:cxn modelId="{CBBF4FDC-3772-4911-B128-B1E10F7255AF}" type="presParOf" srcId="{DB687C4E-E304-440B-9129-4293C4B52B22}" destId="{3C457CF4-8BC1-4A46-9ABF-B0CDC78B0D80}" srcOrd="0" destOrd="0" presId="urn:microsoft.com/office/officeart/2005/8/layout/hierarchy1"/>
    <dgm:cxn modelId="{111E252B-E534-44EE-80FC-7FFEC7A76989}" type="presParOf" srcId="{DB687C4E-E304-440B-9129-4293C4B52B22}" destId="{A98D7438-63E0-4E09-A3DE-79C994B5B487}" srcOrd="1" destOrd="0" presId="urn:microsoft.com/office/officeart/2005/8/layout/hierarchy1"/>
    <dgm:cxn modelId="{F9CB9CDA-777F-4350-A14D-607CEDCC7ED7}" type="presParOf" srcId="{32F710BE-026F-400D-8797-3442AB85F968}" destId="{FDEA303F-A2D9-49D0-BE97-5576859997C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F6EA64-AE46-4518-AA10-F68EA9FF6EBB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0A927D2-EA5F-4A04-89E3-856D9DAA4222}">
      <dgm:prSet/>
      <dgm:spPr/>
      <dgm:t>
        <a:bodyPr/>
        <a:lstStyle/>
        <a:p>
          <a:r>
            <a:rPr lang="it-IT" dirty="0">
              <a:latin typeface="Comic Sans MS" panose="030F0702030302020204" pitchFamily="66" charset="0"/>
            </a:rPr>
            <a:t>Consente la selezione singola di un solo elemento</a:t>
          </a:r>
          <a:endParaRPr lang="en-US" dirty="0">
            <a:latin typeface="Comic Sans MS" panose="030F0702030302020204" pitchFamily="66" charset="0"/>
          </a:endParaRPr>
        </a:p>
      </dgm:t>
    </dgm:pt>
    <dgm:pt modelId="{7241EBE1-AD8A-4829-A132-96B9476FAB1C}" type="parTrans" cxnId="{577BFFA5-93F3-42C5-8E32-7EBE055BD797}">
      <dgm:prSet/>
      <dgm:spPr/>
      <dgm:t>
        <a:bodyPr/>
        <a:lstStyle/>
        <a:p>
          <a:endParaRPr lang="en-US"/>
        </a:p>
      </dgm:t>
    </dgm:pt>
    <dgm:pt modelId="{CAA5B126-3450-47D8-975D-04DCC14DFB65}" type="sibTrans" cxnId="{577BFFA5-93F3-42C5-8E32-7EBE055BD797}">
      <dgm:prSet/>
      <dgm:spPr/>
      <dgm:t>
        <a:bodyPr/>
        <a:lstStyle/>
        <a:p>
          <a:endParaRPr lang="en-US"/>
        </a:p>
      </dgm:t>
    </dgm:pt>
    <dgm:pt modelId="{7645D60D-D8E8-44EE-AC2D-765A094F46B4}">
      <dgm:prSet/>
      <dgm:spPr/>
      <dgm:t>
        <a:bodyPr/>
        <a:lstStyle/>
        <a:p>
          <a:r>
            <a:rPr lang="it-IT" dirty="0">
              <a:latin typeface="Comic Sans MS" panose="030F0702030302020204" pitchFamily="66" charset="0"/>
            </a:rPr>
            <a:t>Non è possibile trascinare il mouse</a:t>
          </a:r>
          <a:endParaRPr lang="en-US" dirty="0">
            <a:latin typeface="Comic Sans MS" panose="030F0702030302020204" pitchFamily="66" charset="0"/>
          </a:endParaRPr>
        </a:p>
      </dgm:t>
    </dgm:pt>
    <dgm:pt modelId="{CB3DFDBD-BB3D-4704-9F77-532C61A2537C}" type="parTrans" cxnId="{D4338EB3-E748-4F9D-BA18-772EB7DC9573}">
      <dgm:prSet/>
      <dgm:spPr/>
      <dgm:t>
        <a:bodyPr/>
        <a:lstStyle/>
        <a:p>
          <a:endParaRPr lang="en-US"/>
        </a:p>
      </dgm:t>
    </dgm:pt>
    <dgm:pt modelId="{CC0A603F-F6F7-4123-95C9-9BCC03AF3BD0}" type="sibTrans" cxnId="{D4338EB3-E748-4F9D-BA18-772EB7DC9573}">
      <dgm:prSet/>
      <dgm:spPr/>
      <dgm:t>
        <a:bodyPr/>
        <a:lstStyle/>
        <a:p>
          <a:endParaRPr lang="en-US"/>
        </a:p>
      </dgm:t>
    </dgm:pt>
    <dgm:pt modelId="{D3A0F25C-F363-4344-B6B9-6E1568B87CFB}" type="pres">
      <dgm:prSet presAssocID="{E5F6EA64-AE46-4518-AA10-F68EA9FF6EB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8C828A0-7039-434F-8BB0-81DB2AF5A260}" type="pres">
      <dgm:prSet presAssocID="{20A927D2-EA5F-4A04-89E3-856D9DAA4222}" presName="hierRoot1" presStyleCnt="0"/>
      <dgm:spPr/>
    </dgm:pt>
    <dgm:pt modelId="{E685A7D0-F931-49A0-8392-A3F2E5712E95}" type="pres">
      <dgm:prSet presAssocID="{20A927D2-EA5F-4A04-89E3-856D9DAA4222}" presName="composite" presStyleCnt="0"/>
      <dgm:spPr/>
    </dgm:pt>
    <dgm:pt modelId="{4CA991BE-B1D5-487F-8E28-C270431746E8}" type="pres">
      <dgm:prSet presAssocID="{20A927D2-EA5F-4A04-89E3-856D9DAA4222}" presName="background" presStyleLbl="node0" presStyleIdx="0" presStyleCnt="2"/>
      <dgm:spPr/>
    </dgm:pt>
    <dgm:pt modelId="{9DE5CDAF-F742-48BB-934A-B12D7ED04F65}" type="pres">
      <dgm:prSet presAssocID="{20A927D2-EA5F-4A04-89E3-856D9DAA4222}" presName="text" presStyleLbl="fgAcc0" presStyleIdx="0" presStyleCnt="2">
        <dgm:presLayoutVars>
          <dgm:chPref val="3"/>
        </dgm:presLayoutVars>
      </dgm:prSet>
      <dgm:spPr/>
    </dgm:pt>
    <dgm:pt modelId="{1AB606FB-E7C1-4281-AC92-B55D7093A118}" type="pres">
      <dgm:prSet presAssocID="{20A927D2-EA5F-4A04-89E3-856D9DAA4222}" presName="hierChild2" presStyleCnt="0"/>
      <dgm:spPr/>
    </dgm:pt>
    <dgm:pt modelId="{32F710BE-026F-400D-8797-3442AB85F968}" type="pres">
      <dgm:prSet presAssocID="{7645D60D-D8E8-44EE-AC2D-765A094F46B4}" presName="hierRoot1" presStyleCnt="0"/>
      <dgm:spPr/>
    </dgm:pt>
    <dgm:pt modelId="{DB687C4E-E304-440B-9129-4293C4B52B22}" type="pres">
      <dgm:prSet presAssocID="{7645D60D-D8E8-44EE-AC2D-765A094F46B4}" presName="composite" presStyleCnt="0"/>
      <dgm:spPr/>
    </dgm:pt>
    <dgm:pt modelId="{3C457CF4-8BC1-4A46-9ABF-B0CDC78B0D80}" type="pres">
      <dgm:prSet presAssocID="{7645D60D-D8E8-44EE-AC2D-765A094F46B4}" presName="background" presStyleLbl="node0" presStyleIdx="1" presStyleCnt="2"/>
      <dgm:spPr/>
    </dgm:pt>
    <dgm:pt modelId="{A98D7438-63E0-4E09-A3DE-79C994B5B487}" type="pres">
      <dgm:prSet presAssocID="{7645D60D-D8E8-44EE-AC2D-765A094F46B4}" presName="text" presStyleLbl="fgAcc0" presStyleIdx="1" presStyleCnt="2">
        <dgm:presLayoutVars>
          <dgm:chPref val="3"/>
        </dgm:presLayoutVars>
      </dgm:prSet>
      <dgm:spPr/>
    </dgm:pt>
    <dgm:pt modelId="{FDEA303F-A2D9-49D0-BE97-5576859997C2}" type="pres">
      <dgm:prSet presAssocID="{7645D60D-D8E8-44EE-AC2D-765A094F46B4}" presName="hierChild2" presStyleCnt="0"/>
      <dgm:spPr/>
    </dgm:pt>
  </dgm:ptLst>
  <dgm:cxnLst>
    <dgm:cxn modelId="{ABFBFB07-15CC-46EF-BA56-E07E6AD0BA4B}" type="presOf" srcId="{7645D60D-D8E8-44EE-AC2D-765A094F46B4}" destId="{A98D7438-63E0-4E09-A3DE-79C994B5B487}" srcOrd="0" destOrd="0" presId="urn:microsoft.com/office/officeart/2005/8/layout/hierarchy1"/>
    <dgm:cxn modelId="{0122DA9F-8EB7-4E7F-BCB4-6CE4A0699101}" type="presOf" srcId="{20A927D2-EA5F-4A04-89E3-856D9DAA4222}" destId="{9DE5CDAF-F742-48BB-934A-B12D7ED04F65}" srcOrd="0" destOrd="0" presId="urn:microsoft.com/office/officeart/2005/8/layout/hierarchy1"/>
    <dgm:cxn modelId="{577BFFA5-93F3-42C5-8E32-7EBE055BD797}" srcId="{E5F6EA64-AE46-4518-AA10-F68EA9FF6EBB}" destId="{20A927D2-EA5F-4A04-89E3-856D9DAA4222}" srcOrd="0" destOrd="0" parTransId="{7241EBE1-AD8A-4829-A132-96B9476FAB1C}" sibTransId="{CAA5B126-3450-47D8-975D-04DCC14DFB65}"/>
    <dgm:cxn modelId="{68735FA9-5D26-4D1B-BC1C-6F02D6328886}" type="presOf" srcId="{E5F6EA64-AE46-4518-AA10-F68EA9FF6EBB}" destId="{D3A0F25C-F363-4344-B6B9-6E1568B87CFB}" srcOrd="0" destOrd="0" presId="urn:microsoft.com/office/officeart/2005/8/layout/hierarchy1"/>
    <dgm:cxn modelId="{D4338EB3-E748-4F9D-BA18-772EB7DC9573}" srcId="{E5F6EA64-AE46-4518-AA10-F68EA9FF6EBB}" destId="{7645D60D-D8E8-44EE-AC2D-765A094F46B4}" srcOrd="1" destOrd="0" parTransId="{CB3DFDBD-BB3D-4704-9F77-532C61A2537C}" sibTransId="{CC0A603F-F6F7-4123-95C9-9BCC03AF3BD0}"/>
    <dgm:cxn modelId="{0A82E1A8-1CC8-4388-8FA2-446A72F9CB34}" type="presParOf" srcId="{D3A0F25C-F363-4344-B6B9-6E1568B87CFB}" destId="{78C828A0-7039-434F-8BB0-81DB2AF5A260}" srcOrd="0" destOrd="0" presId="urn:microsoft.com/office/officeart/2005/8/layout/hierarchy1"/>
    <dgm:cxn modelId="{8881993F-3AEF-4F61-8788-CA21208B19BE}" type="presParOf" srcId="{78C828A0-7039-434F-8BB0-81DB2AF5A260}" destId="{E685A7D0-F931-49A0-8392-A3F2E5712E95}" srcOrd="0" destOrd="0" presId="urn:microsoft.com/office/officeart/2005/8/layout/hierarchy1"/>
    <dgm:cxn modelId="{8FB6BA82-8F05-4D5C-82ED-79918FB063DC}" type="presParOf" srcId="{E685A7D0-F931-49A0-8392-A3F2E5712E95}" destId="{4CA991BE-B1D5-487F-8E28-C270431746E8}" srcOrd="0" destOrd="0" presId="urn:microsoft.com/office/officeart/2005/8/layout/hierarchy1"/>
    <dgm:cxn modelId="{3B22D1CB-D2DC-47C8-AA6C-83FC2AA93783}" type="presParOf" srcId="{E685A7D0-F931-49A0-8392-A3F2E5712E95}" destId="{9DE5CDAF-F742-48BB-934A-B12D7ED04F65}" srcOrd="1" destOrd="0" presId="urn:microsoft.com/office/officeart/2005/8/layout/hierarchy1"/>
    <dgm:cxn modelId="{525C3224-A1A2-4894-A42F-E09B90A47824}" type="presParOf" srcId="{78C828A0-7039-434F-8BB0-81DB2AF5A260}" destId="{1AB606FB-E7C1-4281-AC92-B55D7093A118}" srcOrd="1" destOrd="0" presId="urn:microsoft.com/office/officeart/2005/8/layout/hierarchy1"/>
    <dgm:cxn modelId="{361ED75F-538C-4006-AFC6-C75FD05431DD}" type="presParOf" srcId="{D3A0F25C-F363-4344-B6B9-6E1568B87CFB}" destId="{32F710BE-026F-400D-8797-3442AB85F968}" srcOrd="1" destOrd="0" presId="urn:microsoft.com/office/officeart/2005/8/layout/hierarchy1"/>
    <dgm:cxn modelId="{633D4827-6908-48E5-BDDE-7ED78D133883}" type="presParOf" srcId="{32F710BE-026F-400D-8797-3442AB85F968}" destId="{DB687C4E-E304-440B-9129-4293C4B52B22}" srcOrd="0" destOrd="0" presId="urn:microsoft.com/office/officeart/2005/8/layout/hierarchy1"/>
    <dgm:cxn modelId="{CBBF4FDC-3772-4911-B128-B1E10F7255AF}" type="presParOf" srcId="{DB687C4E-E304-440B-9129-4293C4B52B22}" destId="{3C457CF4-8BC1-4A46-9ABF-B0CDC78B0D80}" srcOrd="0" destOrd="0" presId="urn:microsoft.com/office/officeart/2005/8/layout/hierarchy1"/>
    <dgm:cxn modelId="{111E252B-E534-44EE-80FC-7FFEC7A76989}" type="presParOf" srcId="{DB687C4E-E304-440B-9129-4293C4B52B22}" destId="{A98D7438-63E0-4E09-A3DE-79C994B5B487}" srcOrd="1" destOrd="0" presId="urn:microsoft.com/office/officeart/2005/8/layout/hierarchy1"/>
    <dgm:cxn modelId="{F9CB9CDA-777F-4350-A14D-607CEDCC7ED7}" type="presParOf" srcId="{32F710BE-026F-400D-8797-3442AB85F968}" destId="{FDEA303F-A2D9-49D0-BE97-5576859997C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F6EA64-AE46-4518-AA10-F68EA9FF6EBB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0A927D2-EA5F-4A04-89E3-856D9DAA4222}">
      <dgm:prSet/>
      <dgm:spPr/>
      <dgm:t>
        <a:bodyPr/>
        <a:lstStyle/>
        <a:p>
          <a:r>
            <a:rPr lang="it-IT" dirty="0">
              <a:latin typeface="Comic Sans MS" panose="030F0702030302020204" pitchFamily="66" charset="0"/>
            </a:rPr>
            <a:t>Consente la selezione multipla di più elementi</a:t>
          </a:r>
          <a:endParaRPr lang="en-US" dirty="0">
            <a:latin typeface="Comic Sans MS" panose="030F0702030302020204" pitchFamily="66" charset="0"/>
          </a:endParaRPr>
        </a:p>
      </dgm:t>
    </dgm:pt>
    <dgm:pt modelId="{7241EBE1-AD8A-4829-A132-96B9476FAB1C}" type="parTrans" cxnId="{577BFFA5-93F3-42C5-8E32-7EBE055BD797}">
      <dgm:prSet/>
      <dgm:spPr/>
      <dgm:t>
        <a:bodyPr/>
        <a:lstStyle/>
        <a:p>
          <a:endParaRPr lang="en-US"/>
        </a:p>
      </dgm:t>
    </dgm:pt>
    <dgm:pt modelId="{CAA5B126-3450-47D8-975D-04DCC14DFB65}" type="sibTrans" cxnId="{577BFFA5-93F3-42C5-8E32-7EBE055BD797}">
      <dgm:prSet/>
      <dgm:spPr/>
      <dgm:t>
        <a:bodyPr/>
        <a:lstStyle/>
        <a:p>
          <a:endParaRPr lang="en-US"/>
        </a:p>
      </dgm:t>
    </dgm:pt>
    <dgm:pt modelId="{7645D60D-D8E8-44EE-AC2D-765A094F46B4}">
      <dgm:prSet/>
      <dgm:spPr/>
      <dgm:t>
        <a:bodyPr/>
        <a:lstStyle/>
        <a:p>
          <a:r>
            <a:rPr lang="it-IT" dirty="0">
              <a:latin typeface="Comic Sans MS" panose="030F0702030302020204" pitchFamily="66" charset="0"/>
            </a:rPr>
            <a:t>Non è possibile trascinare il mouse</a:t>
          </a:r>
          <a:endParaRPr lang="en-US" dirty="0">
            <a:latin typeface="Comic Sans MS" panose="030F0702030302020204" pitchFamily="66" charset="0"/>
          </a:endParaRPr>
        </a:p>
      </dgm:t>
    </dgm:pt>
    <dgm:pt modelId="{CB3DFDBD-BB3D-4704-9F77-532C61A2537C}" type="parTrans" cxnId="{D4338EB3-E748-4F9D-BA18-772EB7DC9573}">
      <dgm:prSet/>
      <dgm:spPr/>
      <dgm:t>
        <a:bodyPr/>
        <a:lstStyle/>
        <a:p>
          <a:endParaRPr lang="en-US"/>
        </a:p>
      </dgm:t>
    </dgm:pt>
    <dgm:pt modelId="{CC0A603F-F6F7-4123-95C9-9BCC03AF3BD0}" type="sibTrans" cxnId="{D4338EB3-E748-4F9D-BA18-772EB7DC9573}">
      <dgm:prSet/>
      <dgm:spPr/>
      <dgm:t>
        <a:bodyPr/>
        <a:lstStyle/>
        <a:p>
          <a:endParaRPr lang="en-US"/>
        </a:p>
      </dgm:t>
    </dgm:pt>
    <dgm:pt modelId="{D3A0F25C-F363-4344-B6B9-6E1568B87CFB}" type="pres">
      <dgm:prSet presAssocID="{E5F6EA64-AE46-4518-AA10-F68EA9FF6EB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8C828A0-7039-434F-8BB0-81DB2AF5A260}" type="pres">
      <dgm:prSet presAssocID="{20A927D2-EA5F-4A04-89E3-856D9DAA4222}" presName="hierRoot1" presStyleCnt="0"/>
      <dgm:spPr/>
    </dgm:pt>
    <dgm:pt modelId="{E685A7D0-F931-49A0-8392-A3F2E5712E95}" type="pres">
      <dgm:prSet presAssocID="{20A927D2-EA5F-4A04-89E3-856D9DAA4222}" presName="composite" presStyleCnt="0"/>
      <dgm:spPr/>
    </dgm:pt>
    <dgm:pt modelId="{4CA991BE-B1D5-487F-8E28-C270431746E8}" type="pres">
      <dgm:prSet presAssocID="{20A927D2-EA5F-4A04-89E3-856D9DAA4222}" presName="background" presStyleLbl="node0" presStyleIdx="0" presStyleCnt="2"/>
      <dgm:spPr/>
    </dgm:pt>
    <dgm:pt modelId="{9DE5CDAF-F742-48BB-934A-B12D7ED04F65}" type="pres">
      <dgm:prSet presAssocID="{20A927D2-EA5F-4A04-89E3-856D9DAA4222}" presName="text" presStyleLbl="fgAcc0" presStyleIdx="0" presStyleCnt="2">
        <dgm:presLayoutVars>
          <dgm:chPref val="3"/>
        </dgm:presLayoutVars>
      </dgm:prSet>
      <dgm:spPr/>
    </dgm:pt>
    <dgm:pt modelId="{1AB606FB-E7C1-4281-AC92-B55D7093A118}" type="pres">
      <dgm:prSet presAssocID="{20A927D2-EA5F-4A04-89E3-856D9DAA4222}" presName="hierChild2" presStyleCnt="0"/>
      <dgm:spPr/>
    </dgm:pt>
    <dgm:pt modelId="{32F710BE-026F-400D-8797-3442AB85F968}" type="pres">
      <dgm:prSet presAssocID="{7645D60D-D8E8-44EE-AC2D-765A094F46B4}" presName="hierRoot1" presStyleCnt="0"/>
      <dgm:spPr/>
    </dgm:pt>
    <dgm:pt modelId="{DB687C4E-E304-440B-9129-4293C4B52B22}" type="pres">
      <dgm:prSet presAssocID="{7645D60D-D8E8-44EE-AC2D-765A094F46B4}" presName="composite" presStyleCnt="0"/>
      <dgm:spPr/>
    </dgm:pt>
    <dgm:pt modelId="{3C457CF4-8BC1-4A46-9ABF-B0CDC78B0D80}" type="pres">
      <dgm:prSet presAssocID="{7645D60D-D8E8-44EE-AC2D-765A094F46B4}" presName="background" presStyleLbl="node0" presStyleIdx="1" presStyleCnt="2"/>
      <dgm:spPr/>
    </dgm:pt>
    <dgm:pt modelId="{A98D7438-63E0-4E09-A3DE-79C994B5B487}" type="pres">
      <dgm:prSet presAssocID="{7645D60D-D8E8-44EE-AC2D-765A094F46B4}" presName="text" presStyleLbl="fgAcc0" presStyleIdx="1" presStyleCnt="2">
        <dgm:presLayoutVars>
          <dgm:chPref val="3"/>
        </dgm:presLayoutVars>
      </dgm:prSet>
      <dgm:spPr/>
    </dgm:pt>
    <dgm:pt modelId="{FDEA303F-A2D9-49D0-BE97-5576859997C2}" type="pres">
      <dgm:prSet presAssocID="{7645D60D-D8E8-44EE-AC2D-765A094F46B4}" presName="hierChild2" presStyleCnt="0"/>
      <dgm:spPr/>
    </dgm:pt>
  </dgm:ptLst>
  <dgm:cxnLst>
    <dgm:cxn modelId="{ABFBFB07-15CC-46EF-BA56-E07E6AD0BA4B}" type="presOf" srcId="{7645D60D-D8E8-44EE-AC2D-765A094F46B4}" destId="{A98D7438-63E0-4E09-A3DE-79C994B5B487}" srcOrd="0" destOrd="0" presId="urn:microsoft.com/office/officeart/2005/8/layout/hierarchy1"/>
    <dgm:cxn modelId="{0122DA9F-8EB7-4E7F-BCB4-6CE4A0699101}" type="presOf" srcId="{20A927D2-EA5F-4A04-89E3-856D9DAA4222}" destId="{9DE5CDAF-F742-48BB-934A-B12D7ED04F65}" srcOrd="0" destOrd="0" presId="urn:microsoft.com/office/officeart/2005/8/layout/hierarchy1"/>
    <dgm:cxn modelId="{577BFFA5-93F3-42C5-8E32-7EBE055BD797}" srcId="{E5F6EA64-AE46-4518-AA10-F68EA9FF6EBB}" destId="{20A927D2-EA5F-4A04-89E3-856D9DAA4222}" srcOrd="0" destOrd="0" parTransId="{7241EBE1-AD8A-4829-A132-96B9476FAB1C}" sibTransId="{CAA5B126-3450-47D8-975D-04DCC14DFB65}"/>
    <dgm:cxn modelId="{68735FA9-5D26-4D1B-BC1C-6F02D6328886}" type="presOf" srcId="{E5F6EA64-AE46-4518-AA10-F68EA9FF6EBB}" destId="{D3A0F25C-F363-4344-B6B9-6E1568B87CFB}" srcOrd="0" destOrd="0" presId="urn:microsoft.com/office/officeart/2005/8/layout/hierarchy1"/>
    <dgm:cxn modelId="{D4338EB3-E748-4F9D-BA18-772EB7DC9573}" srcId="{E5F6EA64-AE46-4518-AA10-F68EA9FF6EBB}" destId="{7645D60D-D8E8-44EE-AC2D-765A094F46B4}" srcOrd="1" destOrd="0" parTransId="{CB3DFDBD-BB3D-4704-9F77-532C61A2537C}" sibTransId="{CC0A603F-F6F7-4123-95C9-9BCC03AF3BD0}"/>
    <dgm:cxn modelId="{0A82E1A8-1CC8-4388-8FA2-446A72F9CB34}" type="presParOf" srcId="{D3A0F25C-F363-4344-B6B9-6E1568B87CFB}" destId="{78C828A0-7039-434F-8BB0-81DB2AF5A260}" srcOrd="0" destOrd="0" presId="urn:microsoft.com/office/officeart/2005/8/layout/hierarchy1"/>
    <dgm:cxn modelId="{8881993F-3AEF-4F61-8788-CA21208B19BE}" type="presParOf" srcId="{78C828A0-7039-434F-8BB0-81DB2AF5A260}" destId="{E685A7D0-F931-49A0-8392-A3F2E5712E95}" srcOrd="0" destOrd="0" presId="urn:microsoft.com/office/officeart/2005/8/layout/hierarchy1"/>
    <dgm:cxn modelId="{8FB6BA82-8F05-4D5C-82ED-79918FB063DC}" type="presParOf" srcId="{E685A7D0-F931-49A0-8392-A3F2E5712E95}" destId="{4CA991BE-B1D5-487F-8E28-C270431746E8}" srcOrd="0" destOrd="0" presId="urn:microsoft.com/office/officeart/2005/8/layout/hierarchy1"/>
    <dgm:cxn modelId="{3B22D1CB-D2DC-47C8-AA6C-83FC2AA93783}" type="presParOf" srcId="{E685A7D0-F931-49A0-8392-A3F2E5712E95}" destId="{9DE5CDAF-F742-48BB-934A-B12D7ED04F65}" srcOrd="1" destOrd="0" presId="urn:microsoft.com/office/officeart/2005/8/layout/hierarchy1"/>
    <dgm:cxn modelId="{525C3224-A1A2-4894-A42F-E09B90A47824}" type="presParOf" srcId="{78C828A0-7039-434F-8BB0-81DB2AF5A260}" destId="{1AB606FB-E7C1-4281-AC92-B55D7093A118}" srcOrd="1" destOrd="0" presId="urn:microsoft.com/office/officeart/2005/8/layout/hierarchy1"/>
    <dgm:cxn modelId="{361ED75F-538C-4006-AFC6-C75FD05431DD}" type="presParOf" srcId="{D3A0F25C-F363-4344-B6B9-6E1568B87CFB}" destId="{32F710BE-026F-400D-8797-3442AB85F968}" srcOrd="1" destOrd="0" presId="urn:microsoft.com/office/officeart/2005/8/layout/hierarchy1"/>
    <dgm:cxn modelId="{633D4827-6908-48E5-BDDE-7ED78D133883}" type="presParOf" srcId="{32F710BE-026F-400D-8797-3442AB85F968}" destId="{DB687C4E-E304-440B-9129-4293C4B52B22}" srcOrd="0" destOrd="0" presId="urn:microsoft.com/office/officeart/2005/8/layout/hierarchy1"/>
    <dgm:cxn modelId="{CBBF4FDC-3772-4911-B128-B1E10F7255AF}" type="presParOf" srcId="{DB687C4E-E304-440B-9129-4293C4B52B22}" destId="{3C457CF4-8BC1-4A46-9ABF-B0CDC78B0D80}" srcOrd="0" destOrd="0" presId="urn:microsoft.com/office/officeart/2005/8/layout/hierarchy1"/>
    <dgm:cxn modelId="{111E252B-E534-44EE-80FC-7FFEC7A76989}" type="presParOf" srcId="{DB687C4E-E304-440B-9129-4293C4B52B22}" destId="{A98D7438-63E0-4E09-A3DE-79C994B5B487}" srcOrd="1" destOrd="0" presId="urn:microsoft.com/office/officeart/2005/8/layout/hierarchy1"/>
    <dgm:cxn modelId="{F9CB9CDA-777F-4350-A14D-607CEDCC7ED7}" type="presParOf" srcId="{32F710BE-026F-400D-8797-3442AB85F968}" destId="{FDEA303F-A2D9-49D0-BE97-5576859997C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991BE-B1D5-487F-8E28-C270431746E8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5CDAF-F742-48BB-934A-B12D7ED04F65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latin typeface="Comic Sans MS" panose="030F0702030302020204" pitchFamily="66" charset="0"/>
            </a:rPr>
            <a:t>Consente una singola selezione</a:t>
          </a:r>
          <a:endParaRPr lang="en-US" sz="2800" kern="1200" dirty="0">
            <a:latin typeface="Comic Sans MS" panose="030F0702030302020204" pitchFamily="66" charset="0"/>
          </a:endParaRPr>
        </a:p>
      </dsp:txBody>
      <dsp:txXfrm>
        <a:off x="560236" y="832323"/>
        <a:ext cx="4149382" cy="2576345"/>
      </dsp:txXfrm>
    </dsp:sp>
    <dsp:sp modelId="{3C457CF4-8BC1-4A46-9ABF-B0CDC78B0D80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D7438-63E0-4E09-A3DE-79C994B5B487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latin typeface="Comic Sans MS" panose="030F0702030302020204" pitchFamily="66" charset="0"/>
            </a:rPr>
            <a:t>Se selezioni un elemento e lo trascini su una linea diversa la selezione seguirà lo spostamento del mouse</a:t>
          </a:r>
          <a:endParaRPr lang="en-US" sz="2800" kern="1200" dirty="0">
            <a:latin typeface="Comic Sans MS" panose="030F0702030302020204" pitchFamily="66" charset="0"/>
          </a:endParaRPr>
        </a:p>
      </dsp:txBody>
      <dsp:txXfrm>
        <a:off x="5827635" y="832323"/>
        <a:ext cx="4149382" cy="2576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991BE-B1D5-487F-8E28-C270431746E8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5CDAF-F742-48BB-934A-B12D7ED04F65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>
              <a:latin typeface="Comic Sans MS" panose="030F0702030302020204" pitchFamily="66" charset="0"/>
            </a:rPr>
            <a:t>Consente la selezione multipla di elementi adiacenti</a:t>
          </a:r>
          <a:endParaRPr lang="en-US" sz="2900" kern="1200" dirty="0">
            <a:latin typeface="Comic Sans MS" panose="030F0702030302020204" pitchFamily="66" charset="0"/>
          </a:endParaRPr>
        </a:p>
      </dsp:txBody>
      <dsp:txXfrm>
        <a:off x="560236" y="832323"/>
        <a:ext cx="4149382" cy="2576345"/>
      </dsp:txXfrm>
    </dsp:sp>
    <dsp:sp modelId="{3C457CF4-8BC1-4A46-9ABF-B0CDC78B0D80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D7438-63E0-4E09-A3DE-79C994B5B487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>
              <a:latin typeface="Comic Sans MS" panose="030F0702030302020204" pitchFamily="66" charset="0"/>
            </a:rPr>
            <a:t>Se selezioni un elemento e lo trascini su una linea diversa la selezione continuerà sugli altri elementi</a:t>
          </a:r>
          <a:endParaRPr lang="en-US" sz="2900" kern="1200" dirty="0">
            <a:latin typeface="Comic Sans MS" panose="030F0702030302020204" pitchFamily="66" charset="0"/>
          </a:endParaRPr>
        </a:p>
      </dsp:txBody>
      <dsp:txXfrm>
        <a:off x="5827635" y="832323"/>
        <a:ext cx="4149382" cy="25763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991BE-B1D5-487F-8E28-C270431746E8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5CDAF-F742-48BB-934A-B12D7ED04F65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>
              <a:latin typeface="Comic Sans MS" panose="030F0702030302020204" pitchFamily="66" charset="0"/>
            </a:rPr>
            <a:t>Consente la selezione singola di un solo elemento</a:t>
          </a:r>
          <a:endParaRPr lang="en-US" sz="3600" kern="1200" dirty="0">
            <a:latin typeface="Comic Sans MS" panose="030F0702030302020204" pitchFamily="66" charset="0"/>
          </a:endParaRPr>
        </a:p>
      </dsp:txBody>
      <dsp:txXfrm>
        <a:off x="560236" y="832323"/>
        <a:ext cx="4149382" cy="2576345"/>
      </dsp:txXfrm>
    </dsp:sp>
    <dsp:sp modelId="{3C457CF4-8BC1-4A46-9ABF-B0CDC78B0D80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D7438-63E0-4E09-A3DE-79C994B5B487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>
              <a:latin typeface="Comic Sans MS" panose="030F0702030302020204" pitchFamily="66" charset="0"/>
            </a:rPr>
            <a:t>Non è possibile trascinare il mouse</a:t>
          </a:r>
          <a:endParaRPr lang="en-US" sz="3600" kern="1200" dirty="0">
            <a:latin typeface="Comic Sans MS" panose="030F0702030302020204" pitchFamily="66" charset="0"/>
          </a:endParaRPr>
        </a:p>
      </dsp:txBody>
      <dsp:txXfrm>
        <a:off x="5827635" y="832323"/>
        <a:ext cx="4149382" cy="25763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991BE-B1D5-487F-8E28-C270431746E8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5CDAF-F742-48BB-934A-B12D7ED04F65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 dirty="0">
              <a:latin typeface="Comic Sans MS" panose="030F0702030302020204" pitchFamily="66" charset="0"/>
            </a:rPr>
            <a:t>Consente la selezione multipla di più elementi</a:t>
          </a:r>
          <a:endParaRPr lang="en-US" sz="3700" kern="1200" dirty="0">
            <a:latin typeface="Comic Sans MS" panose="030F0702030302020204" pitchFamily="66" charset="0"/>
          </a:endParaRPr>
        </a:p>
      </dsp:txBody>
      <dsp:txXfrm>
        <a:off x="560236" y="832323"/>
        <a:ext cx="4149382" cy="2576345"/>
      </dsp:txXfrm>
    </dsp:sp>
    <dsp:sp modelId="{3C457CF4-8BC1-4A46-9ABF-B0CDC78B0D80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D7438-63E0-4E09-A3DE-79C994B5B487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 dirty="0">
              <a:latin typeface="Comic Sans MS" panose="030F0702030302020204" pitchFamily="66" charset="0"/>
            </a:rPr>
            <a:t>Non è possibile trascinare il mouse</a:t>
          </a:r>
          <a:endParaRPr lang="en-US" sz="3700" kern="1200" dirty="0">
            <a:latin typeface="Comic Sans MS" panose="030F0702030302020204" pitchFamily="66" charset="0"/>
          </a:endParaRPr>
        </a:p>
      </dsp:txBody>
      <dsp:txXfrm>
        <a:off x="5827635" y="832323"/>
        <a:ext cx="4149382" cy="2576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6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3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51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1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0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77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9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94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3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2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78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tiaBracco05/SCUOLA/blob/main/4C/INFORMATICA/LABORATORIO/TKINTER/listbox/listbox.py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638A98B-4B4B-4607-B11F-7DCA0D7C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3B9B0E-204E-4BFD-B58A-E71D9CDC3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43665" y="0"/>
            <a:ext cx="465455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18C924-9C42-BE7C-40AE-C001E3D81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885" y="640080"/>
            <a:ext cx="3659246" cy="2886145"/>
          </a:xfrm>
        </p:spPr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LISTBOX</a:t>
            </a:r>
            <a:endParaRPr lang="it-IT" sz="4400" dirty="0">
              <a:solidFill>
                <a:srgbClr val="FFFF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F94007-F0C4-467F-8ED4-3E4844BFD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2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63E914AC-73E4-0FE1-64CC-F90686366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072" y="1534026"/>
            <a:ext cx="3789947" cy="3789947"/>
          </a:xfrm>
          <a:prstGeom prst="rect">
            <a:avLst/>
          </a:prstGeo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5606912E-DAC4-562D-8098-B527DC234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460" y="4087847"/>
            <a:ext cx="3383280" cy="220853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1864049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2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B009EEF-9903-B2DB-F36F-6CBF3BEF6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pPr algn="ctr"/>
            <a:r>
              <a:rPr lang="it-IT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Scrollbar</a:t>
            </a:r>
            <a:endParaRPr lang="it-IT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3" name="Picture 28" descr="Treno ad alta velocità con effetto mosso">
            <a:extLst>
              <a:ext uri="{FF2B5EF4-FFF2-40B4-BE49-F238E27FC236}">
                <a16:creationId xmlns:a16="http://schemas.microsoft.com/office/drawing/2014/main" id="{D2763A00-6494-B5EB-306D-496B396CE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42" r="41079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44" name="Straight Connector 34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4A3EE4-125E-5A15-00CA-401BFC172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/>
          </a:bodyPr>
          <a:lstStyle/>
          <a:p>
            <a:r>
              <a:rPr lang="it-IT" sz="3200" dirty="0">
                <a:solidFill>
                  <a:srgbClr val="FFFFFF"/>
                </a:solidFill>
                <a:latin typeface="Comic Sans MS" panose="030F0702030302020204" pitchFamily="66" charset="0"/>
              </a:rPr>
              <a:t>Spesso la listbox viene affiancata ad una </a:t>
            </a:r>
            <a:r>
              <a:rPr lang="it-IT" sz="3200" dirty="0" err="1">
                <a:solidFill>
                  <a:srgbClr val="FFFFFF"/>
                </a:solidFill>
                <a:latin typeface="Comic Sans MS" panose="030F0702030302020204" pitchFamily="66" charset="0"/>
              </a:rPr>
              <a:t>scrollbar</a:t>
            </a:r>
            <a:r>
              <a:rPr lang="it-IT" sz="3200" dirty="0">
                <a:solidFill>
                  <a:srgbClr val="FFFFFF"/>
                </a:solidFill>
                <a:latin typeface="Comic Sans MS" panose="030F0702030302020204" pitchFamily="66" charset="0"/>
              </a:rPr>
              <a:t>, ciò permette all’utente un movimento fra le opzioni più semplice, più rapido e più intuitivo</a:t>
            </a:r>
          </a:p>
        </p:txBody>
      </p:sp>
    </p:spTree>
    <p:extLst>
      <p:ext uri="{BB962C8B-B14F-4D97-AF65-F5344CB8AC3E}">
        <p14:creationId xmlns:p14="http://schemas.microsoft.com/office/powerpoint/2010/main" val="1539168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94D2151-B368-588D-5416-DD53F9B4F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pPr algn="ctr"/>
            <a:r>
              <a:rPr lang="it-IT" sz="4400" dirty="0">
                <a:solidFill>
                  <a:srgbClr val="92D050"/>
                </a:solidFill>
                <a:latin typeface="Comic Sans MS" panose="030F0702030302020204" pitchFamily="66" charset="0"/>
              </a:rPr>
              <a:t>Scorrimento</a:t>
            </a:r>
            <a:br>
              <a:rPr lang="it-IT" sz="4400" dirty="0">
                <a:solidFill>
                  <a:srgbClr val="92D050"/>
                </a:solidFill>
                <a:latin typeface="Comic Sans MS" panose="030F0702030302020204" pitchFamily="66" charset="0"/>
              </a:rPr>
            </a:br>
            <a:r>
              <a:rPr lang="it-IT" sz="4400" dirty="0">
                <a:solidFill>
                  <a:srgbClr val="92D050"/>
                </a:solidFill>
                <a:latin typeface="Comic Sans MS" panose="030F0702030302020204" pitchFamily="66" charset="0"/>
              </a:rPr>
              <a:t>orizzontale</a:t>
            </a:r>
            <a:endParaRPr lang="it-IT" dirty="0">
              <a:solidFill>
                <a:srgbClr val="92D05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5FED70DF-DC66-E2A9-D783-CED0F2B0B3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224017"/>
              </p:ext>
            </p:extLst>
          </p:nvPr>
        </p:nvGraphicFramePr>
        <p:xfrm>
          <a:off x="4418459" y="1039900"/>
          <a:ext cx="7697341" cy="41336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50741">
                  <a:extLst>
                    <a:ext uri="{9D8B030D-6E8A-4147-A177-3AD203B41FA5}">
                      <a16:colId xmlns:a16="http://schemas.microsoft.com/office/drawing/2014/main" val="3340953513"/>
                    </a:ext>
                  </a:extLst>
                </a:gridCol>
                <a:gridCol w="4546600">
                  <a:extLst>
                    <a:ext uri="{9D8B030D-6E8A-4147-A177-3AD203B41FA5}">
                      <a16:colId xmlns:a16="http://schemas.microsoft.com/office/drawing/2014/main" val="15381759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sz="1900" dirty="0">
                          <a:solidFill>
                            <a:srgbClr val="FFFF00"/>
                          </a:solidFill>
                        </a:rPr>
                        <a:t>Opzione</a:t>
                      </a:r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900" dirty="0">
                          <a:solidFill>
                            <a:srgbClr val="FFFF00"/>
                          </a:solidFill>
                        </a:rPr>
                        <a:t>Descrizione</a:t>
                      </a:r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118200"/>
                  </a:ext>
                </a:extLst>
              </a:tr>
              <a:tr h="410401">
                <a:tc>
                  <a:txBody>
                    <a:bodyPr/>
                    <a:lstStyle/>
                    <a:p>
                      <a:r>
                        <a:rPr lang="it-IT" sz="1900" dirty="0" err="1"/>
                        <a:t>xview</a:t>
                      </a:r>
                      <a:r>
                        <a:rPr lang="it-IT" sz="1900" dirty="0"/>
                        <a:t>()</a:t>
                      </a:r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900" dirty="0"/>
                        <a:t>Rende la casella di riepilogo scorrevole orizzontalmente, impostare l'opzione di comando della </a:t>
                      </a:r>
                      <a:r>
                        <a:rPr lang="it-IT" sz="1900" dirty="0" err="1"/>
                        <a:t>scrollbar</a:t>
                      </a:r>
                      <a:r>
                        <a:rPr lang="it-IT" sz="1900" dirty="0"/>
                        <a:t> associata su questo metodo</a:t>
                      </a:r>
                      <a:endParaRPr lang="it-IT" sz="1900" dirty="0">
                        <a:solidFill>
                          <a:schemeClr val="tx1"/>
                        </a:solidFill>
                      </a:endParaRPr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672550"/>
                  </a:ext>
                </a:extLst>
              </a:tr>
              <a:tr h="4104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900" dirty="0" err="1"/>
                        <a:t>xview_movento</a:t>
                      </a:r>
                      <a:r>
                        <a:rPr lang="it-IT" sz="1900" dirty="0"/>
                        <a:t> (</a:t>
                      </a:r>
                      <a:r>
                        <a:rPr lang="it-IT" sz="1900" dirty="0" err="1"/>
                        <a:t>fraction</a:t>
                      </a:r>
                      <a:r>
                        <a:rPr lang="it-IT" sz="1900" dirty="0"/>
                        <a:t>)</a:t>
                      </a:r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900" dirty="0"/>
                        <a:t>Scorre la casella in modo che la frazione a sinistra sia all’esterno del lato sx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900" dirty="0"/>
                        <a:t>La frazione è nell'intervallo [0,1]</a:t>
                      </a:r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694075"/>
                  </a:ext>
                </a:extLst>
              </a:tr>
              <a:tr h="427026">
                <a:tc>
                  <a:txBody>
                    <a:bodyPr/>
                    <a:lstStyle/>
                    <a:p>
                      <a:r>
                        <a:rPr lang="it-IT" sz="19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xview_scroll</a:t>
                      </a:r>
                      <a:r>
                        <a:rPr lang="it-IT" sz="1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it-IT" sz="19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it-IT" sz="1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it-IT" sz="19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</a:t>
                      </a:r>
                      <a:r>
                        <a:rPr lang="it-IT" sz="1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it-IT" sz="1900" b="0" dirty="0"/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900" dirty="0"/>
                        <a:t>Scorre orizzontalmente</a:t>
                      </a:r>
                    </a:p>
                    <a:p>
                      <a:r>
                        <a:rPr lang="it-IT" sz="1900" dirty="0" err="1"/>
                        <a:t>number</a:t>
                      </a:r>
                      <a:r>
                        <a:rPr lang="it-IT" sz="1900" dirty="0"/>
                        <a:t> </a:t>
                      </a:r>
                      <a:r>
                        <a:rPr lang="it-IT" sz="1900" dirty="0">
                          <a:sym typeface="Wingdings" panose="05000000000000000000" pitchFamily="2" charset="2"/>
                        </a:rPr>
                        <a:t> quanto scorrere</a:t>
                      </a:r>
                      <a:endParaRPr lang="it-IT" sz="1900" dirty="0"/>
                    </a:p>
                    <a:p>
                      <a:r>
                        <a:rPr lang="it-IT" sz="1900" dirty="0" err="1"/>
                        <a:t>what</a:t>
                      </a:r>
                      <a:r>
                        <a:rPr lang="it-IT" sz="1900" dirty="0"/>
                        <a:t>=UNITS </a:t>
                      </a:r>
                      <a:r>
                        <a:rPr lang="it-IT" sz="19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it-IT" sz="1900" dirty="0"/>
                        <a:t> scorre i caratteri</a:t>
                      </a:r>
                    </a:p>
                    <a:p>
                      <a:r>
                        <a:rPr lang="it-IT" sz="1900" dirty="0" err="1"/>
                        <a:t>what</a:t>
                      </a:r>
                      <a:r>
                        <a:rPr lang="it-IT" sz="1900" dirty="0"/>
                        <a:t>=PAGES </a:t>
                      </a:r>
                      <a:r>
                        <a:rPr lang="it-IT" sz="1900" dirty="0">
                          <a:sym typeface="Wingdings" panose="05000000000000000000" pitchFamily="2" charset="2"/>
                        </a:rPr>
                        <a:t> scorre le pagine per la larghezza</a:t>
                      </a:r>
                      <a:endParaRPr lang="it-IT" sz="1900" dirty="0"/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40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674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94D2151-B368-588D-5416-DD53F9B4F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pPr algn="ctr"/>
            <a:r>
              <a:rPr lang="it-IT" sz="4400" dirty="0">
                <a:solidFill>
                  <a:srgbClr val="92D050"/>
                </a:solidFill>
                <a:latin typeface="Comic Sans MS" panose="030F0702030302020204" pitchFamily="66" charset="0"/>
              </a:rPr>
              <a:t>Scorrimento</a:t>
            </a:r>
            <a:br>
              <a:rPr lang="it-IT" sz="4400" dirty="0">
                <a:solidFill>
                  <a:srgbClr val="92D050"/>
                </a:solidFill>
                <a:latin typeface="Comic Sans MS" panose="030F0702030302020204" pitchFamily="66" charset="0"/>
              </a:rPr>
            </a:br>
            <a:r>
              <a:rPr lang="it-IT" sz="4400" dirty="0">
                <a:solidFill>
                  <a:srgbClr val="92D050"/>
                </a:solidFill>
                <a:latin typeface="Comic Sans MS" panose="030F0702030302020204" pitchFamily="66" charset="0"/>
              </a:rPr>
              <a:t>verticale</a:t>
            </a:r>
            <a:endParaRPr lang="it-IT" dirty="0">
              <a:solidFill>
                <a:srgbClr val="92D05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5FED70DF-DC66-E2A9-D783-CED0F2B0B3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895584"/>
              </p:ext>
            </p:extLst>
          </p:nvPr>
        </p:nvGraphicFramePr>
        <p:xfrm>
          <a:off x="4418459" y="1039900"/>
          <a:ext cx="7801353" cy="38440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50741">
                  <a:extLst>
                    <a:ext uri="{9D8B030D-6E8A-4147-A177-3AD203B41FA5}">
                      <a16:colId xmlns:a16="http://schemas.microsoft.com/office/drawing/2014/main" val="3340953513"/>
                    </a:ext>
                  </a:extLst>
                </a:gridCol>
                <a:gridCol w="4650612">
                  <a:extLst>
                    <a:ext uri="{9D8B030D-6E8A-4147-A177-3AD203B41FA5}">
                      <a16:colId xmlns:a16="http://schemas.microsoft.com/office/drawing/2014/main" val="15381759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sz="1900" dirty="0">
                          <a:solidFill>
                            <a:srgbClr val="FFFF00"/>
                          </a:solidFill>
                        </a:rPr>
                        <a:t>Opzione</a:t>
                      </a:r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900" dirty="0">
                          <a:solidFill>
                            <a:srgbClr val="FFFF00"/>
                          </a:solidFill>
                        </a:rPr>
                        <a:t>Descrizione</a:t>
                      </a:r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118200"/>
                  </a:ext>
                </a:extLst>
              </a:tr>
              <a:tr h="410401">
                <a:tc>
                  <a:txBody>
                    <a:bodyPr/>
                    <a:lstStyle/>
                    <a:p>
                      <a:r>
                        <a:rPr lang="it-IT" sz="1900" dirty="0" err="1"/>
                        <a:t>yview</a:t>
                      </a:r>
                      <a:r>
                        <a:rPr lang="it-IT" sz="1900" dirty="0"/>
                        <a:t>()</a:t>
                      </a:r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900" dirty="0"/>
                        <a:t>Rende la casella di riepilogo scorrevole verticalmente, impostare l'opzione di comando della </a:t>
                      </a:r>
                      <a:r>
                        <a:rPr lang="it-IT" sz="1900" dirty="0" err="1"/>
                        <a:t>scrollbar</a:t>
                      </a:r>
                      <a:r>
                        <a:rPr lang="it-IT" sz="1900" dirty="0"/>
                        <a:t> associata su questo metodo</a:t>
                      </a:r>
                      <a:endParaRPr lang="it-IT" sz="1900" dirty="0">
                        <a:solidFill>
                          <a:schemeClr val="tx1"/>
                        </a:solidFill>
                      </a:endParaRPr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672550"/>
                  </a:ext>
                </a:extLst>
              </a:tr>
              <a:tr h="4104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900" dirty="0" err="1"/>
                        <a:t>yview_movento</a:t>
                      </a:r>
                      <a:r>
                        <a:rPr lang="it-IT" sz="1900" dirty="0"/>
                        <a:t> (</a:t>
                      </a:r>
                      <a:r>
                        <a:rPr lang="it-IT" sz="1900" dirty="0" err="1"/>
                        <a:t>fraction</a:t>
                      </a:r>
                      <a:r>
                        <a:rPr lang="it-IT" sz="1900" dirty="0"/>
                        <a:t>)</a:t>
                      </a:r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900" dirty="0"/>
                        <a:t>Scorre la casella in modo che la frazione a sinistra sia all’esterno del lato sx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900" dirty="0"/>
                        <a:t>La frazione è nell'intervallo [0,1]</a:t>
                      </a:r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694075"/>
                  </a:ext>
                </a:extLst>
              </a:tr>
              <a:tr h="427026">
                <a:tc>
                  <a:txBody>
                    <a:bodyPr/>
                    <a:lstStyle/>
                    <a:p>
                      <a:r>
                        <a:rPr lang="it-IT" sz="19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yview_scroll</a:t>
                      </a:r>
                      <a:r>
                        <a:rPr lang="it-IT" sz="1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it-IT" sz="19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it-IT" sz="1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it-IT" sz="19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</a:t>
                      </a:r>
                      <a:r>
                        <a:rPr lang="it-IT" sz="1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it-IT" sz="1900" b="0" dirty="0"/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900" dirty="0"/>
                        <a:t>Scorre verticalmente</a:t>
                      </a:r>
                    </a:p>
                    <a:p>
                      <a:r>
                        <a:rPr lang="it-IT" sz="1900" dirty="0" err="1"/>
                        <a:t>number</a:t>
                      </a:r>
                      <a:r>
                        <a:rPr lang="it-IT" sz="1900" dirty="0"/>
                        <a:t> </a:t>
                      </a:r>
                      <a:r>
                        <a:rPr lang="it-IT" sz="1900" dirty="0">
                          <a:sym typeface="Wingdings" panose="05000000000000000000" pitchFamily="2" charset="2"/>
                        </a:rPr>
                        <a:t> quanto scorrere</a:t>
                      </a:r>
                      <a:endParaRPr lang="it-IT" sz="1900" dirty="0"/>
                    </a:p>
                    <a:p>
                      <a:r>
                        <a:rPr lang="it-IT" sz="1900" dirty="0" err="1"/>
                        <a:t>what</a:t>
                      </a:r>
                      <a:r>
                        <a:rPr lang="it-IT" sz="1900" dirty="0"/>
                        <a:t>=UNITS </a:t>
                      </a:r>
                      <a:r>
                        <a:rPr lang="it-IT" sz="19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it-IT" sz="1900" dirty="0"/>
                        <a:t> scorre per righe</a:t>
                      </a:r>
                    </a:p>
                    <a:p>
                      <a:r>
                        <a:rPr lang="it-IT" sz="1900" dirty="0" err="1"/>
                        <a:t>what</a:t>
                      </a:r>
                      <a:r>
                        <a:rPr lang="it-IT" sz="1900" dirty="0"/>
                        <a:t>=PAGES </a:t>
                      </a:r>
                      <a:r>
                        <a:rPr lang="it-IT" sz="1900" dirty="0">
                          <a:sym typeface="Wingdings" panose="05000000000000000000" pitchFamily="2" charset="2"/>
                        </a:rPr>
                        <a:t> scorre le pagine per l’altezza</a:t>
                      </a:r>
                      <a:endParaRPr lang="it-IT" sz="1900" dirty="0"/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40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762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lose-up of a calculator keypad">
            <a:extLst>
              <a:ext uri="{FF2B5EF4-FFF2-40B4-BE49-F238E27FC236}">
                <a16:creationId xmlns:a16="http://schemas.microsoft.com/office/drawing/2014/main" id="{119132C2-361A-F2CD-E25F-4A187CF97E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094"/>
          <a:stretch/>
        </p:blipFill>
        <p:spPr>
          <a:xfrm>
            <a:off x="-2" y="-45719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F6EF7D0-4114-15D2-9C51-D42A05B1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rgbClr val="0070C0"/>
                </a:solidFill>
                <a:latin typeface="Comic Sans MS" panose="030F0702030302020204" pitchFamily="66" charset="0"/>
              </a:rPr>
              <a:t>Codice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 (widget)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5A35AB7-4B00-1E58-3A25-F1A4A4811586}"/>
              </a:ext>
            </a:extLst>
          </p:cNvPr>
          <p:cNvSpPr txBox="1"/>
          <p:nvPr/>
        </p:nvSpPr>
        <p:spPr>
          <a:xfrm>
            <a:off x="88900" y="2108201"/>
            <a:ext cx="12103100" cy="326389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#Listbox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linguaggi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('C#', 'C', 'C++', 'Python', 'Go', 'PHP', 'Swift', 'HTML', 'CSS', 'JSON', 'XML')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varLinguaggi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tkinter.Variable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 =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linguaggi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listLinguaggi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tkinter.Listbox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(mf,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listvariable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varLinguaggi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height=8,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selectmode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tkinter.BROWSE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listLinguaggi.grid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(row=4, column=0)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#Scrollbar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scrollbar =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ttk.Scrollbar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(mf, orient=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tkinter.VERTICAL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bg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command=</a:t>
            </a:r>
            <a:r>
              <a:rPr lang="en-US" sz="1600" dirty="0" err="1">
                <a:solidFill>
                  <a:schemeClr val="bg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listLinguaggi.yview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1600" dirty="0" err="1">
                <a:solidFill>
                  <a:schemeClr val="bg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listLinguaggi</a:t>
            </a:r>
            <a:r>
              <a:rPr lang="en-US" sz="1600" dirty="0">
                <a:solidFill>
                  <a:schemeClr val="bg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600" dirty="0" err="1">
                <a:solidFill>
                  <a:schemeClr val="bg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yscrollcommand</a:t>
            </a:r>
            <a:r>
              <a:rPr lang="en-US" sz="1600" dirty="0">
                <a:solidFill>
                  <a:schemeClr val="bg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'] = </a:t>
            </a:r>
            <a:r>
              <a:rPr lang="en-US" sz="1600" dirty="0" err="1">
                <a:solidFill>
                  <a:schemeClr val="bg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scrollbar.set</a:t>
            </a:r>
            <a:endParaRPr lang="en-US" sz="1600" dirty="0">
              <a:solidFill>
                <a:schemeClr val="bg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scrollbar.grid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(row=4, column=1, sticky=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tkinter.NS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816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B009EEF-9903-B2DB-F36F-6CBF3BEF6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pPr algn="ctr"/>
            <a:r>
              <a:rPr lang="it-IT" dirty="0">
                <a:solidFill>
                  <a:srgbClr val="FF0000"/>
                </a:solidFill>
                <a:latin typeface="Comic Sans MS" panose="030F0702030302020204" pitchFamily="66" charset="0"/>
              </a:rPr>
              <a:t>Ricavare la selezione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3FB63A12-70D1-0C63-B31E-B249E8A98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3200" dirty="0">
                <a:latin typeface="Comic Sans MS" panose="030F0702030302020204" pitchFamily="66" charset="0"/>
              </a:rPr>
              <a:t>Dopo aver permesso all’utente di effettuare una scelta è importante poter ricavare i valori selezionati </a:t>
            </a:r>
          </a:p>
        </p:txBody>
      </p:sp>
    </p:spTree>
    <p:extLst>
      <p:ext uri="{BB962C8B-B14F-4D97-AF65-F5344CB8AC3E}">
        <p14:creationId xmlns:p14="http://schemas.microsoft.com/office/powerpoint/2010/main" val="1374587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4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10" descr="Data concept">
            <a:extLst>
              <a:ext uri="{FF2B5EF4-FFF2-40B4-BE49-F238E27FC236}">
                <a16:creationId xmlns:a16="http://schemas.microsoft.com/office/drawing/2014/main" id="{F5868B1E-EF7B-2865-5D76-8D278DD0B4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0634" b="43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5E41855-423B-911A-2131-61588B117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rgbClr val="0070C0"/>
                </a:solidFill>
                <a:latin typeface="Comic Sans MS" panose="030F0702030302020204" pitchFamily="66" charset="0"/>
              </a:rPr>
              <a:t>Codice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 (widget)</a:t>
            </a:r>
          </a:p>
        </p:txBody>
      </p:sp>
      <p:cxnSp>
        <p:nvCxnSpPr>
          <p:cNvPr id="33" name="Straight Connector 16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4">
            <a:extLst>
              <a:ext uri="{FF2B5EF4-FFF2-40B4-BE49-F238E27FC236}">
                <a16:creationId xmlns:a16="http://schemas.microsoft.com/office/drawing/2014/main" id="{4DAD0202-9EF2-C6DB-779C-BBF3195C7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053810"/>
            <a:ext cx="12191979" cy="289344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vert="horz" lIns="0" tIns="45720" rIns="0" bIns="45720" numCol="1" rtlCol="0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None/>
              <a:tabLst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#Listbox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None/>
              <a:tabLst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sport = ('Calcio', '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Pallavolo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'Basket', 'Rugby', 'Tennis', '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Nuoto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Padel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Atletica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None/>
              <a:tabLst/>
            </a:pP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varSport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tkinter.Variable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 = sport)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None/>
              <a:tabLst/>
            </a:pP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self.listSport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tkinter.Listbox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(mf,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listvariable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varSport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height=8,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selectmode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tkinter.BROWSE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None/>
              <a:tabLst/>
            </a:pP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self.listSport.grid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(row=8, column=0)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None/>
              <a:tabLst/>
            </a:pPr>
            <a:endParaRPr lang="en-US" altLang="it-IT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None/>
              <a:tabLst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#Button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None/>
              <a:tabLst/>
            </a:pP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btnConferma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tkinter.Button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(mf, text='CONFERMA', 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command=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self.stampaSelezione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lightgreen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None/>
              <a:tabLst/>
            </a:pP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btnConferma.grid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(row=8, column=1) </a:t>
            </a:r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0153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10" descr="Data concept">
            <a:extLst>
              <a:ext uri="{FF2B5EF4-FFF2-40B4-BE49-F238E27FC236}">
                <a16:creationId xmlns:a16="http://schemas.microsoft.com/office/drawing/2014/main" id="{F5868B1E-EF7B-2865-5D76-8D278DD0B4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849" b="6151"/>
          <a:stretch/>
        </p:blipFill>
        <p:spPr>
          <a:xfrm>
            <a:off x="30480" y="-457201"/>
            <a:ext cx="12192000" cy="685800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5E41855-423B-911A-2131-61588B117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rgbClr val="0070C0"/>
                </a:solidFill>
                <a:latin typeface="Comic Sans MS" panose="030F0702030302020204" pitchFamily="66" charset="0"/>
              </a:rPr>
              <a:t>Codice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 (</a:t>
            </a:r>
            <a:r>
              <a:rPr lang="en-US" dirty="0" err="1">
                <a:solidFill>
                  <a:srgbClr val="0070C0"/>
                </a:solidFill>
                <a:latin typeface="Comic Sans MS" panose="030F0702030302020204" pitchFamily="66" charset="0"/>
              </a:rPr>
              <a:t>funzione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3E3E8113-8C58-8506-469C-EBCA4314F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00" y="2300730"/>
            <a:ext cx="8915400" cy="376089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vert="horz" lIns="0" tIns="45720" rIns="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None/>
              <a:tabLst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#STAMPA SELEZIONE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None/>
              <a:tabLst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stampaSelezione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None/>
              <a:tabLst/>
            </a:pPr>
            <a:r>
              <a:rPr lang="en-US" altLang="it-I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 i in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self.listSport.curselection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None/>
              <a:tabLst/>
            </a:pPr>
            <a:r>
              <a:rPr lang="en-US" altLang="it-I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self.listSport.get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None/>
              <a:tabLst/>
            </a:pPr>
            <a:r>
              <a:rPr lang="en-US" altLang="it-I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mbox.showinfo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Selezione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kumimoji="0" lang="en-US" altLang="it-IT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self.listSport.get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(i))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1784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B009EEF-9903-B2DB-F36F-6CBF3BEF6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it-IT" dirty="0">
                <a:solidFill>
                  <a:srgbClr val="FF0000"/>
                </a:solidFill>
                <a:latin typeface="Comic Sans MS" panose="030F0702030302020204" pitchFamily="66" charset="0"/>
              </a:rPr>
              <a:t>Operazioni</a:t>
            </a:r>
          </a:p>
        </p:txBody>
      </p:sp>
      <p:pic>
        <p:nvPicPr>
          <p:cNvPr id="4" name="Immagine 3" descr="Immagine che contiene testo, lavagna&#10;&#10;Descrizione generata automaticamente">
            <a:extLst>
              <a:ext uri="{FF2B5EF4-FFF2-40B4-BE49-F238E27FC236}">
                <a16:creationId xmlns:a16="http://schemas.microsoft.com/office/drawing/2014/main" id="{2DBC0C72-5B10-AFDE-36B0-E5FDB65EB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62" r="12054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4A3EE4-125E-5A15-00CA-401BFC172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cap="all" spc="200" dirty="0">
                <a:solidFill>
                  <a:srgbClr val="FFFFFF"/>
                </a:solidFill>
                <a:latin typeface="Comic Sans MS" panose="030F0702030302020204" pitchFamily="66" charset="0"/>
              </a:rPr>
              <a:t>A volte può </a:t>
            </a:r>
            <a:r>
              <a:rPr lang="it-IT" sz="3200" cap="all" spc="200" dirty="0">
                <a:solidFill>
                  <a:srgbClr val="FFFFFF"/>
                </a:solidFill>
                <a:latin typeface="Comic Sans MS" panose="030F0702030302020204" pitchFamily="66" charset="0"/>
              </a:rPr>
              <a:t>risultare</a:t>
            </a:r>
            <a:r>
              <a:rPr lang="en-US" sz="3200" cap="all" spc="200" dirty="0">
                <a:solidFill>
                  <a:srgbClr val="FFFFFF"/>
                </a:solidFill>
                <a:latin typeface="Comic Sans MS" panose="030F0702030302020204" pitchFamily="66" charset="0"/>
              </a:rPr>
              <a:t> utile </a:t>
            </a:r>
            <a:r>
              <a:rPr lang="it-IT" sz="3200" cap="all" spc="200" dirty="0">
                <a:solidFill>
                  <a:srgbClr val="FFFFFF"/>
                </a:solidFill>
                <a:latin typeface="Comic Sans MS" panose="030F0702030302020204" pitchFamily="66" charset="0"/>
              </a:rPr>
              <a:t>modificare</a:t>
            </a:r>
            <a:r>
              <a:rPr lang="en-US" sz="3200" cap="all" spc="200" dirty="0">
                <a:solidFill>
                  <a:srgbClr val="FFFFFF"/>
                </a:solidFill>
                <a:latin typeface="Comic Sans MS" panose="030F0702030302020204" pitchFamily="66" charset="0"/>
              </a:rPr>
              <a:t> </a:t>
            </a:r>
            <a:r>
              <a:rPr lang="it-IT" sz="3200" cap="all" spc="200" dirty="0">
                <a:solidFill>
                  <a:srgbClr val="FFFFFF"/>
                </a:solidFill>
                <a:latin typeface="Comic Sans MS" panose="030F0702030302020204" pitchFamily="66" charset="0"/>
              </a:rPr>
              <a:t>dinamicamente</a:t>
            </a:r>
            <a:r>
              <a:rPr lang="en-US" sz="3200" cap="all" spc="200" dirty="0">
                <a:solidFill>
                  <a:srgbClr val="FFFFFF"/>
                </a:solidFill>
                <a:latin typeface="Comic Sans MS" panose="030F0702030302020204" pitchFamily="66" charset="0"/>
              </a:rPr>
              <a:t> le </a:t>
            </a:r>
            <a:r>
              <a:rPr lang="it-IT" sz="3200" cap="all" spc="200" dirty="0">
                <a:solidFill>
                  <a:srgbClr val="FFFFFF"/>
                </a:solidFill>
                <a:latin typeface="Comic Sans MS" panose="030F0702030302020204" pitchFamily="66" charset="0"/>
              </a:rPr>
              <a:t>voci</a:t>
            </a:r>
            <a:r>
              <a:rPr lang="en-US" sz="3200" cap="all" spc="200" dirty="0">
                <a:solidFill>
                  <a:srgbClr val="FFFFFF"/>
                </a:solidFill>
                <a:latin typeface="Comic Sans MS" panose="030F0702030302020204" pitchFamily="66" charset="0"/>
              </a:rPr>
              <a:t> DI </a:t>
            </a:r>
            <a:r>
              <a:rPr lang="it-IT" sz="3200" cap="all" spc="200" dirty="0">
                <a:solidFill>
                  <a:srgbClr val="FFFFFF"/>
                </a:solidFill>
                <a:latin typeface="Comic Sans MS" panose="030F0702030302020204" pitchFamily="66" charset="0"/>
              </a:rPr>
              <a:t>una</a:t>
            </a:r>
            <a:r>
              <a:rPr lang="en-US" sz="3200" cap="all" spc="200" dirty="0">
                <a:solidFill>
                  <a:srgbClr val="FFFFFF"/>
                </a:solidFill>
                <a:latin typeface="Comic Sans MS" panose="030F0702030302020204" pitchFamily="66" charset="0"/>
              </a:rPr>
              <a:t> </a:t>
            </a:r>
            <a:r>
              <a:rPr lang="it-IT" sz="3200" cap="all" spc="200" dirty="0">
                <a:solidFill>
                  <a:srgbClr val="FFFFFF"/>
                </a:solidFill>
                <a:latin typeface="Comic Sans MS" panose="030F0702030302020204" pitchFamily="66" charset="0"/>
              </a:rPr>
              <a:t>listbox</a:t>
            </a:r>
          </a:p>
        </p:txBody>
      </p:sp>
    </p:spTree>
    <p:extLst>
      <p:ext uri="{BB962C8B-B14F-4D97-AF65-F5344CB8AC3E}">
        <p14:creationId xmlns:p14="http://schemas.microsoft.com/office/powerpoint/2010/main" val="2372059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7BE1307-3CC9-7A04-7BE0-D521FB33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097" y="516835"/>
            <a:ext cx="7269003" cy="1666501"/>
          </a:xfrm>
        </p:spPr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rgbClr val="0070C0"/>
                </a:solidFill>
                <a:latin typeface="Comic Sans MS" panose="030F0702030302020204" pitchFamily="66" charset="0"/>
              </a:rPr>
              <a:t>Codice (inserisco e rimuovo)</a:t>
            </a:r>
          </a:p>
        </p:txBody>
      </p:sp>
      <p:pic>
        <p:nvPicPr>
          <p:cNvPr id="6" name="Picture 5" descr="Formule scritte su un lavagna">
            <a:extLst>
              <a:ext uri="{FF2B5EF4-FFF2-40B4-BE49-F238E27FC236}">
                <a16:creationId xmlns:a16="http://schemas.microsoft.com/office/drawing/2014/main" id="{D20D4668-2ED1-B848-94F1-00DE70FAC4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11" r="29609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3ACBAD96-316D-4FD2-2CB0-706CF10DD8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89500" y="2523849"/>
            <a:ext cx="7162800" cy="336512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#Inserisco la voce in posizione 0 ("Mattia")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listNomi.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(0, "Mattia")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it-IT" altLang="it-IT" sz="1800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#Elimino la voce nella posizione 2 ("Francesco")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listNomi.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880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810DB5B-1C79-B9F9-252B-5C1183A77BB8}"/>
              </a:ext>
            </a:extLst>
          </p:cNvPr>
          <p:cNvSpPr txBox="1"/>
          <p:nvPr/>
        </p:nvSpPr>
        <p:spPr>
          <a:xfrm>
            <a:off x="965201" y="643467"/>
            <a:ext cx="6255026" cy="5054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FINE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6810AD2-D254-6216-64EA-BF92F9ECC53D}"/>
              </a:ext>
            </a:extLst>
          </p:cNvPr>
          <p:cNvSpPr txBox="1"/>
          <p:nvPr/>
        </p:nvSpPr>
        <p:spPr>
          <a:xfrm>
            <a:off x="8183449" y="2383259"/>
            <a:ext cx="22509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ESERCIZIO</a:t>
            </a:r>
          </a:p>
          <a:p>
            <a:pPr algn="ctr"/>
            <a:r>
              <a:rPr lang="it-IT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</a:t>
            </a:r>
          </a:p>
          <a:p>
            <a:pPr algn="ctr"/>
            <a:r>
              <a:rPr lang="it-IT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ESEMPIO</a:t>
            </a:r>
            <a:endParaRPr lang="it-IT" sz="2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124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5BA302-DF51-994A-0AB6-94B35ED8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903" y="330275"/>
            <a:ext cx="6047397" cy="14552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 </a:t>
            </a:r>
            <a:r>
              <a:rPr lang="it-IT" b="1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cosa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serve </a:t>
            </a:r>
            <a:r>
              <a:rPr lang="it-IT" b="1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una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it-IT" b="1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listbox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6" name="Picture 5" descr="Molti punti interrogativi su sfondo nero">
            <a:extLst>
              <a:ext uri="{FF2B5EF4-FFF2-40B4-BE49-F238E27FC236}">
                <a16:creationId xmlns:a16="http://schemas.microsoft.com/office/drawing/2014/main" id="{7177F158-4970-D00F-9AE0-A0D980B50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51" r="1" b="1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2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B28F564-E324-4176-F6EB-162B6D2C73B8}"/>
              </a:ext>
            </a:extLst>
          </p:cNvPr>
          <p:cNvSpPr txBox="1"/>
          <p:nvPr/>
        </p:nvSpPr>
        <p:spPr>
          <a:xfrm>
            <a:off x="5172074" y="2108201"/>
            <a:ext cx="5983606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Attraverso una listbox l’utente può visualizzare una tendina contenente diverse opzioni fra le quali può effettuare delle selezioni.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327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94D2151-B368-588D-5416-DD53F9B4F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pPr algn="ctr"/>
            <a:r>
              <a:rPr lang="it-IT" dirty="0">
                <a:latin typeface="Comic Sans MS" panose="030F0702030302020204" pitchFamily="66" charset="0"/>
              </a:rPr>
              <a:t>Stile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5FED70DF-DC66-E2A9-D783-CED0F2B0B3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7144304"/>
              </p:ext>
            </p:extLst>
          </p:nvPr>
        </p:nvGraphicFramePr>
        <p:xfrm>
          <a:off x="4488081" y="175007"/>
          <a:ext cx="7615681" cy="614414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15118">
                  <a:extLst>
                    <a:ext uri="{9D8B030D-6E8A-4147-A177-3AD203B41FA5}">
                      <a16:colId xmlns:a16="http://schemas.microsoft.com/office/drawing/2014/main" val="3340953513"/>
                    </a:ext>
                  </a:extLst>
                </a:gridCol>
                <a:gridCol w="5600563">
                  <a:extLst>
                    <a:ext uri="{9D8B030D-6E8A-4147-A177-3AD203B41FA5}">
                      <a16:colId xmlns:a16="http://schemas.microsoft.com/office/drawing/2014/main" val="1538175947"/>
                    </a:ext>
                  </a:extLst>
                </a:gridCol>
              </a:tblGrid>
              <a:tr h="245450">
                <a:tc>
                  <a:txBody>
                    <a:bodyPr/>
                    <a:lstStyle/>
                    <a:p>
                      <a:pPr algn="ctr"/>
                      <a:r>
                        <a:rPr lang="it-IT" sz="1900" dirty="0">
                          <a:solidFill>
                            <a:srgbClr val="FFFF00"/>
                          </a:solidFill>
                        </a:rPr>
                        <a:t>Opzione</a:t>
                      </a:r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900" dirty="0">
                          <a:solidFill>
                            <a:srgbClr val="FFFF00"/>
                          </a:solidFill>
                        </a:rPr>
                        <a:t>Descrizione</a:t>
                      </a:r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118200"/>
                  </a:ext>
                </a:extLst>
              </a:tr>
              <a:tr h="410401">
                <a:tc>
                  <a:txBody>
                    <a:bodyPr/>
                    <a:lstStyle/>
                    <a:p>
                      <a:r>
                        <a:rPr lang="it-IT" sz="1900"/>
                        <a:t>bg</a:t>
                      </a:r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900" b="0" kern="1200">
                          <a:solidFill>
                            <a:schemeClr val="tx1"/>
                          </a:solidFill>
                          <a:effectLst/>
                        </a:rPr>
                        <a:t>Colore di sfondo</a:t>
                      </a:r>
                      <a:endParaRPr lang="it-IT" sz="1900">
                        <a:solidFill>
                          <a:schemeClr val="tx1"/>
                        </a:solidFill>
                      </a:endParaRPr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672550"/>
                  </a:ext>
                </a:extLst>
              </a:tr>
              <a:tr h="4104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900"/>
                        <a:t>bd</a:t>
                      </a:r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900"/>
                        <a:t>Dimensione del bordo in pixel (default=2)</a:t>
                      </a:r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694075"/>
                  </a:ext>
                </a:extLst>
              </a:tr>
              <a:tr h="427026">
                <a:tc>
                  <a:txBody>
                    <a:bodyPr/>
                    <a:lstStyle/>
                    <a:p>
                      <a:r>
                        <a:rPr lang="it-IT" sz="1900" dirty="0"/>
                        <a:t>cursor</a:t>
                      </a:r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900" dirty="0"/>
                        <a:t>Cursore che appare quando il mouse è sopra la casella</a:t>
                      </a:r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40353"/>
                  </a:ext>
                </a:extLst>
              </a:tr>
              <a:tr h="410401">
                <a:tc>
                  <a:txBody>
                    <a:bodyPr/>
                    <a:lstStyle/>
                    <a:p>
                      <a:r>
                        <a:rPr lang="it-IT" sz="1900" dirty="0"/>
                        <a:t>font</a:t>
                      </a:r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900" dirty="0"/>
                        <a:t>Carattere utilizzato</a:t>
                      </a:r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284627"/>
                  </a:ext>
                </a:extLst>
              </a:tr>
              <a:tr h="410401">
                <a:tc>
                  <a:txBody>
                    <a:bodyPr/>
                    <a:lstStyle/>
                    <a:p>
                      <a:r>
                        <a:rPr lang="it-IT" sz="1900" dirty="0"/>
                        <a:t>fg</a:t>
                      </a:r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900" dirty="0"/>
                        <a:t>Colore del testo</a:t>
                      </a:r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645812"/>
                  </a:ext>
                </a:extLst>
              </a:tr>
              <a:tr h="410401">
                <a:tc>
                  <a:txBody>
                    <a:bodyPr/>
                    <a:lstStyle/>
                    <a:p>
                      <a:r>
                        <a:rPr lang="it-IT" sz="1900" dirty="0"/>
                        <a:t>height</a:t>
                      </a:r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900"/>
                        <a:t>Altezza della listbox in linee (default=10)</a:t>
                      </a:r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915934"/>
                  </a:ext>
                </a:extLst>
              </a:tr>
              <a:tr h="410401">
                <a:tc>
                  <a:txBody>
                    <a:bodyPr/>
                    <a:lstStyle/>
                    <a:p>
                      <a:r>
                        <a:rPr lang="it-IT" sz="17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highlightcolor</a:t>
                      </a:r>
                      <a:endParaRPr lang="it-IT" sz="1900" b="0"/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900"/>
                        <a:t>Colore quando il widget ha lo stato attivo</a:t>
                      </a:r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089749"/>
                  </a:ext>
                </a:extLst>
              </a:tr>
              <a:tr h="410401">
                <a:tc>
                  <a:txBody>
                    <a:bodyPr/>
                    <a:lstStyle/>
                    <a:p>
                      <a:r>
                        <a:rPr lang="it-IT" sz="17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highlightthickness</a:t>
                      </a:r>
                      <a:endParaRPr lang="it-IT" sz="1900" b="0"/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900"/>
                        <a:t>Spessore dell’evidenziazione</a:t>
                      </a:r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549313"/>
                  </a:ext>
                </a:extLst>
              </a:tr>
              <a:tr h="410401">
                <a:tc>
                  <a:txBody>
                    <a:bodyPr/>
                    <a:lstStyle/>
                    <a:p>
                      <a:r>
                        <a:rPr lang="it-IT" sz="17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relief</a:t>
                      </a:r>
                      <a:endParaRPr lang="it-IT" sz="1900" b="0"/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900" dirty="0"/>
                        <a:t>Ombreggiatura dei bordi (default=SUNKEN)</a:t>
                      </a:r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000583"/>
                  </a:ext>
                </a:extLst>
              </a:tr>
              <a:tr h="410401"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selectbackground</a:t>
                      </a:r>
                      <a:endParaRPr lang="it-IT" sz="1900" b="0" dirty="0"/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900" dirty="0"/>
                        <a:t>Colore di sfondo per il testo selezionato</a:t>
                      </a:r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785406"/>
                  </a:ext>
                </a:extLst>
              </a:tr>
              <a:tr h="410401">
                <a:tc>
                  <a:txBody>
                    <a:bodyPr/>
                    <a:lstStyle/>
                    <a:p>
                      <a:r>
                        <a:rPr lang="it-IT" sz="1900" b="0" dirty="0"/>
                        <a:t>selectmode</a:t>
                      </a:r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 elementi possono essere selezionati</a:t>
                      </a:r>
                      <a:endParaRPr lang="it-IT" sz="1900" dirty="0"/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452479"/>
                  </a:ext>
                </a:extLst>
              </a:tr>
              <a:tr h="410401"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  <a:endParaRPr lang="it-IT" sz="1900" b="0" dirty="0"/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900" dirty="0"/>
                        <a:t>Larghezza della listbox in caratteri (default=20)</a:t>
                      </a:r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521971"/>
                  </a:ext>
                </a:extLst>
              </a:tr>
              <a:tr h="410401">
                <a:tc>
                  <a:txBody>
                    <a:bodyPr/>
                    <a:lstStyle/>
                    <a:p>
                      <a:r>
                        <a:rPr lang="it-IT" sz="1900" b="0" dirty="0" err="1"/>
                        <a:t>xscrollcommand</a:t>
                      </a:r>
                      <a:endParaRPr lang="it-IT" sz="1900" b="0" dirty="0"/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900" dirty="0"/>
                        <a:t>Permette lo scorrimento orizzontale</a:t>
                      </a:r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829974"/>
                  </a:ext>
                </a:extLst>
              </a:tr>
              <a:tr h="410401">
                <a:tc>
                  <a:txBody>
                    <a:bodyPr/>
                    <a:lstStyle/>
                    <a:p>
                      <a:r>
                        <a:rPr lang="it-IT" sz="1900" b="0" dirty="0" err="1"/>
                        <a:t>yscrollcommand</a:t>
                      </a:r>
                      <a:endParaRPr lang="it-IT" sz="1900" b="0" dirty="0"/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900" dirty="0"/>
                        <a:t>Permette lo scorrimento verticale</a:t>
                      </a:r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4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833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94D2151-B368-588D-5416-DD53F9B4F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pPr algn="ctr"/>
            <a:r>
              <a:rPr lang="it-IT" dirty="0">
                <a:latin typeface="Comic Sans MS" panose="030F0702030302020204" pitchFamily="66" charset="0"/>
              </a:rPr>
              <a:t>Metodi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5FED70DF-DC66-E2A9-D783-CED0F2B0B3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079432"/>
              </p:ext>
            </p:extLst>
          </p:nvPr>
        </p:nvGraphicFramePr>
        <p:xfrm>
          <a:off x="4418459" y="775740"/>
          <a:ext cx="7801353" cy="511975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1300">
                  <a:extLst>
                    <a:ext uri="{9D8B030D-6E8A-4147-A177-3AD203B41FA5}">
                      <a16:colId xmlns:a16="http://schemas.microsoft.com/office/drawing/2014/main" val="3340953513"/>
                    </a:ext>
                  </a:extLst>
                </a:gridCol>
                <a:gridCol w="5800053">
                  <a:extLst>
                    <a:ext uri="{9D8B030D-6E8A-4147-A177-3AD203B41FA5}">
                      <a16:colId xmlns:a16="http://schemas.microsoft.com/office/drawing/2014/main" val="1538175947"/>
                    </a:ext>
                  </a:extLst>
                </a:gridCol>
              </a:tblGrid>
              <a:tr h="245450">
                <a:tc>
                  <a:txBody>
                    <a:bodyPr/>
                    <a:lstStyle/>
                    <a:p>
                      <a:pPr algn="ctr"/>
                      <a:r>
                        <a:rPr lang="it-IT" sz="1900" dirty="0">
                          <a:solidFill>
                            <a:srgbClr val="FFFF00"/>
                          </a:solidFill>
                        </a:rPr>
                        <a:t>Opzione</a:t>
                      </a:r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900" dirty="0">
                          <a:solidFill>
                            <a:srgbClr val="FFFF00"/>
                          </a:solidFill>
                        </a:rPr>
                        <a:t>Descrizione</a:t>
                      </a:r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118200"/>
                  </a:ext>
                </a:extLst>
              </a:tr>
              <a:tr h="410401">
                <a:tc>
                  <a:txBody>
                    <a:bodyPr/>
                    <a:lstStyle/>
                    <a:p>
                      <a:r>
                        <a:rPr lang="it-IT" sz="1900" dirty="0" err="1"/>
                        <a:t>activate</a:t>
                      </a:r>
                      <a:r>
                        <a:rPr lang="it-IT" sz="1900" dirty="0"/>
                        <a:t> (index)</a:t>
                      </a:r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900" dirty="0">
                          <a:solidFill>
                            <a:schemeClr val="tx1"/>
                          </a:solidFill>
                        </a:rPr>
                        <a:t>Seleziona la linea specificata</a:t>
                      </a:r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672550"/>
                  </a:ext>
                </a:extLst>
              </a:tr>
              <a:tr h="4104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900" dirty="0" err="1"/>
                        <a:t>curselection</a:t>
                      </a:r>
                      <a:endParaRPr lang="it-IT" sz="1900" dirty="0"/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900" dirty="0"/>
                        <a:t>Restituisce una </a:t>
                      </a:r>
                      <a:r>
                        <a:rPr lang="it-IT" sz="1900" dirty="0" err="1"/>
                        <a:t>tupla</a:t>
                      </a:r>
                      <a:r>
                        <a:rPr lang="it-IT" sz="1900" dirty="0"/>
                        <a:t> con i numeri delle righe selezionate</a:t>
                      </a:r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694075"/>
                  </a:ext>
                </a:extLst>
              </a:tr>
              <a:tr h="427026"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(first, last)</a:t>
                      </a:r>
                      <a:endParaRPr lang="it-IT" sz="1900" b="0" dirty="0"/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900" dirty="0"/>
                        <a:t>Cancella le righe nell’intervallo</a:t>
                      </a:r>
                    </a:p>
                    <a:p>
                      <a:r>
                        <a:rPr lang="it-IT" sz="1900" dirty="0"/>
                        <a:t>last=None </a:t>
                      </a:r>
                      <a:r>
                        <a:rPr lang="it-IT" sz="19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it-IT" sz="1900" dirty="0"/>
                        <a:t> cancella solo la prima riga</a:t>
                      </a:r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40353"/>
                  </a:ext>
                </a:extLst>
              </a:tr>
              <a:tr h="410401">
                <a:tc>
                  <a:txBody>
                    <a:bodyPr/>
                    <a:lstStyle/>
                    <a:p>
                      <a:r>
                        <a:rPr lang="it-IT" sz="1900" dirty="0" err="1"/>
                        <a:t>get</a:t>
                      </a:r>
                      <a:r>
                        <a:rPr lang="it-IT" sz="1900" dirty="0"/>
                        <a:t> (first, last)</a:t>
                      </a:r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900" dirty="0"/>
                        <a:t>Restituisce una </a:t>
                      </a:r>
                      <a:r>
                        <a:rPr lang="it-IT" sz="1900" dirty="0" err="1"/>
                        <a:t>tupla</a:t>
                      </a:r>
                      <a:r>
                        <a:rPr lang="it-IT" sz="1900" dirty="0"/>
                        <a:t> con i testi nell’intervallo</a:t>
                      </a:r>
                    </a:p>
                    <a:p>
                      <a:r>
                        <a:rPr lang="it-IT" sz="1900" dirty="0"/>
                        <a:t>last=None </a:t>
                      </a:r>
                      <a:r>
                        <a:rPr lang="it-IT" sz="1900" dirty="0">
                          <a:sym typeface="Wingdings" panose="05000000000000000000" pitchFamily="2" charset="2"/>
                        </a:rPr>
                        <a:t> restituisce solo il testo della prima riga</a:t>
                      </a:r>
                      <a:endParaRPr lang="it-IT" sz="1900" dirty="0"/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284627"/>
                  </a:ext>
                </a:extLst>
              </a:tr>
              <a:tr h="410401">
                <a:tc>
                  <a:txBody>
                    <a:bodyPr/>
                    <a:lstStyle/>
                    <a:p>
                      <a:r>
                        <a:rPr lang="it-IT" sz="1900" dirty="0"/>
                        <a:t>index (i)</a:t>
                      </a:r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900" dirty="0"/>
                        <a:t>Posiziona la parte visibile in modo tale che la riga contenente l’indice (i) si trovi nella parte superiore</a:t>
                      </a:r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645812"/>
                  </a:ext>
                </a:extLst>
              </a:tr>
              <a:tr h="410401">
                <a:tc>
                  <a:txBody>
                    <a:bodyPr/>
                    <a:lstStyle/>
                    <a:p>
                      <a:pPr algn="l"/>
                      <a:r>
                        <a:rPr lang="it-IT" sz="1900" dirty="0"/>
                        <a:t>insert (index, </a:t>
                      </a:r>
                      <a:r>
                        <a:rPr lang="it-IT" sz="1900" dirty="0" err="1"/>
                        <a:t>ele</a:t>
                      </a:r>
                      <a:r>
                        <a:rPr lang="it-IT" sz="1900" dirty="0"/>
                        <a:t>)</a:t>
                      </a:r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900" dirty="0"/>
                        <a:t>Inserisce 1 o più elementi a partire dalla riga specificata</a:t>
                      </a:r>
                    </a:p>
                    <a:p>
                      <a:r>
                        <a:rPr lang="it-IT" sz="1900" dirty="0"/>
                        <a:t>index=END </a:t>
                      </a:r>
                      <a:r>
                        <a:rPr lang="it-IT" sz="1900" dirty="0">
                          <a:sym typeface="Wingdings" panose="05000000000000000000" pitchFamily="2" charset="2"/>
                        </a:rPr>
                        <a:t> inserisce al fondo</a:t>
                      </a:r>
                      <a:endParaRPr lang="it-IT" sz="1900" dirty="0"/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915934"/>
                  </a:ext>
                </a:extLst>
              </a:tr>
              <a:tr h="410401">
                <a:tc>
                  <a:txBody>
                    <a:bodyPr/>
                    <a:lstStyle/>
                    <a:p>
                      <a:r>
                        <a:rPr lang="it-IT" sz="19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nearest</a:t>
                      </a:r>
                      <a:r>
                        <a:rPr lang="it-IT" sz="1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(y)</a:t>
                      </a:r>
                      <a:endParaRPr lang="it-IT" sz="1900" b="0" dirty="0"/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900" dirty="0"/>
                        <a:t>Restituisce l’indice della linea visibile più vicina</a:t>
                      </a:r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089749"/>
                  </a:ext>
                </a:extLst>
              </a:tr>
              <a:tr h="410401">
                <a:tc>
                  <a:txBody>
                    <a:bodyPr/>
                    <a:lstStyle/>
                    <a:p>
                      <a:r>
                        <a:rPr lang="it-IT" sz="19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</a:t>
                      </a:r>
                      <a:r>
                        <a:rPr lang="it-IT" sz="1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(index)</a:t>
                      </a:r>
                      <a:endParaRPr lang="it-IT" sz="1900" b="0" dirty="0"/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900" dirty="0"/>
                        <a:t>Regola la posizione in modo che la riga sia visibile</a:t>
                      </a:r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549313"/>
                  </a:ext>
                </a:extLst>
              </a:tr>
              <a:tr h="410401">
                <a:tc>
                  <a:txBody>
                    <a:bodyPr/>
                    <a:lstStyle/>
                    <a:p>
                      <a:r>
                        <a:rPr lang="it-IT" sz="1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size()</a:t>
                      </a:r>
                      <a:endParaRPr lang="it-IT" sz="1900" b="0" dirty="0"/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900" dirty="0"/>
                        <a:t>Restituisce il numero di righe della listbox</a:t>
                      </a:r>
                    </a:p>
                  </a:txBody>
                  <a:tcPr marL="92342" marR="92342" marT="46171" marB="46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00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81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74F0F3-2FAF-4329-F539-4452AC60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1384563"/>
            <a:ext cx="5977937" cy="798773"/>
          </a:xfrm>
        </p:spPr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  <a:latin typeface="Comic Sans MS" panose="030F0702030302020204" pitchFamily="66" charset="0"/>
              </a:rPr>
              <a:t>SELECTMODE</a:t>
            </a:r>
          </a:p>
        </p:txBody>
      </p:sp>
      <p:pic>
        <p:nvPicPr>
          <p:cNvPr id="5" name="Picture 4" descr="Frecce bianche che vanno al bersaglio rosso">
            <a:extLst>
              <a:ext uri="{FF2B5EF4-FFF2-40B4-BE49-F238E27FC236}">
                <a16:creationId xmlns:a16="http://schemas.microsoft.com/office/drawing/2014/main" id="{8D1376B4-D308-F680-A002-D4EA299BB8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68" r="9953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C5AFD5-A3E1-2CE1-35BD-58E4BBC68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>
                <a:solidFill>
                  <a:srgbClr val="FFFFFF"/>
                </a:solidFill>
                <a:latin typeface="Comic Sans MS" panose="030F0702030302020204" pitchFamily="66" charset="0"/>
              </a:rPr>
              <a:t>Esistono 4 opzioni di selezione: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rgbClr val="FFFFFF"/>
                </a:solidFill>
                <a:latin typeface="Comic Sans MS" panose="030F0702030302020204" pitchFamily="66" charset="0"/>
              </a:rPr>
              <a:t>Browse</a:t>
            </a:r>
            <a:endParaRPr lang="it-IT" sz="2800" dirty="0">
              <a:solidFill>
                <a:srgbClr val="FFFFFF"/>
              </a:solidFill>
              <a:latin typeface="Comic Sans MS" panose="030F0702030302020204" pitchFamily="66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FFFFFF"/>
                </a:solidFill>
                <a:latin typeface="Comic Sans MS" panose="030F0702030302020204" pitchFamily="66" charset="0"/>
              </a:rPr>
              <a:t>Extended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FFFFFF"/>
                </a:solidFill>
                <a:latin typeface="Comic Sans MS" panose="030F0702030302020204" pitchFamily="66" charset="0"/>
              </a:rPr>
              <a:t>Single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FFFFFF"/>
                </a:solidFill>
                <a:latin typeface="Comic Sans MS" panose="030F0702030302020204" pitchFamily="66" charset="0"/>
              </a:rPr>
              <a:t>Multiple</a:t>
            </a:r>
          </a:p>
        </p:txBody>
      </p:sp>
    </p:spTree>
    <p:extLst>
      <p:ext uri="{BB962C8B-B14F-4D97-AF65-F5344CB8AC3E}">
        <p14:creationId xmlns:p14="http://schemas.microsoft.com/office/powerpoint/2010/main" val="140053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AA03544-66FD-7EAF-3946-326CBF95B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it-IT" dirty="0" err="1">
                <a:solidFill>
                  <a:srgbClr val="FF0000"/>
                </a:solidFill>
                <a:latin typeface="Comic Sans MS" panose="030F0702030302020204" pitchFamily="66" charset="0"/>
              </a:rPr>
              <a:t>Browse</a:t>
            </a:r>
            <a:r>
              <a:rPr lang="it-IT" dirty="0">
                <a:solidFill>
                  <a:srgbClr val="FF0000"/>
                </a:solidFill>
                <a:latin typeface="Comic Sans MS" panose="030F0702030302020204" pitchFamily="66" charset="0"/>
              </a:rPr>
              <a:t> (impostazione predefinita)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9C7DD5EF-091B-C9B8-68BB-D384D665E0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43738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0054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AA03544-66FD-7EAF-3946-326CBF95B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FF0000"/>
                </a:solidFill>
                <a:latin typeface="Comic Sans MS" panose="030F0702030302020204" pitchFamily="66" charset="0"/>
              </a:rPr>
              <a:t>Extended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9C7DD5EF-091B-C9B8-68BB-D384D665E0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46883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7412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AA03544-66FD-7EAF-3946-326CBF95B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FF0000"/>
                </a:solidFill>
                <a:latin typeface="Comic Sans MS" panose="030F0702030302020204" pitchFamily="66" charset="0"/>
              </a:rPr>
              <a:t>Single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9C7DD5EF-091B-C9B8-68BB-D384D665E0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290727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9907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AA03544-66FD-7EAF-3946-326CBF95B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FF0000"/>
                </a:solidFill>
                <a:latin typeface="Comic Sans MS" panose="030F0702030302020204" pitchFamily="66" charset="0"/>
              </a:rPr>
              <a:t>Multiple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9C7DD5EF-091B-C9B8-68BB-D384D665E0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1711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7798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917</Words>
  <Application>Microsoft Office PowerPoint</Application>
  <PresentationFormat>Widescreen</PresentationFormat>
  <Paragraphs>145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Comic Sans MS</vt:lpstr>
      <vt:lpstr>Courier New</vt:lpstr>
      <vt:lpstr>Wingdings</vt:lpstr>
      <vt:lpstr>RetrospectVTI</vt:lpstr>
      <vt:lpstr>LISTBOX</vt:lpstr>
      <vt:lpstr>A cosa serve una listbox?</vt:lpstr>
      <vt:lpstr>Stile</vt:lpstr>
      <vt:lpstr>Metodi</vt:lpstr>
      <vt:lpstr>SELECTMODE</vt:lpstr>
      <vt:lpstr>Browse (impostazione predefinita)</vt:lpstr>
      <vt:lpstr>Extended</vt:lpstr>
      <vt:lpstr>Single</vt:lpstr>
      <vt:lpstr>Multiple</vt:lpstr>
      <vt:lpstr>Scrollbar</vt:lpstr>
      <vt:lpstr>Scorrimento orizzontale</vt:lpstr>
      <vt:lpstr>Scorrimento verticale</vt:lpstr>
      <vt:lpstr>Codice (widget)</vt:lpstr>
      <vt:lpstr>Ricavare la selezione</vt:lpstr>
      <vt:lpstr>Codice (widget)</vt:lpstr>
      <vt:lpstr>Codice (funzione)</vt:lpstr>
      <vt:lpstr>Operazioni</vt:lpstr>
      <vt:lpstr>Codice (inserisco e rimuovo)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LISTBOX</dc:title>
  <dc:creator>Mattia Bracco</dc:creator>
  <cp:lastModifiedBy>Mattia Bracco</cp:lastModifiedBy>
  <cp:revision>1</cp:revision>
  <dcterms:created xsi:type="dcterms:W3CDTF">2023-04-10T20:02:13Z</dcterms:created>
  <dcterms:modified xsi:type="dcterms:W3CDTF">2023-04-12T13:03:52Z</dcterms:modified>
</cp:coreProperties>
</file>