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93" r:id="rId5"/>
    <p:sldId id="291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70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DBE756-4A8E-44D3-9D9D-316C6E957732}">
  <a:tblStyle styleId="{05DBE756-4A8E-44D3-9D9D-316C6E957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6ff10e32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06ff10e32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7908160d_0_1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7908160d_0_1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6ff10e32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6ff10e32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6ff10e32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6ff10e32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3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20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0741623eb4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10741623eb4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231488"/>
            <a:ext cx="4110600" cy="21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83663"/>
            <a:ext cx="4110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337825"/>
            <a:ext cx="182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372974" y="23031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5027849" y="23031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372963" y="2951125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5027838" y="2951125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Fira Sans Extra Condensed SemiBold"/>
              <a:buNone/>
              <a:defRPr sz="350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719999" y="1450575"/>
            <a:ext cx="3708831" cy="16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Adoptable dogs in the US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696162" y="3108162"/>
            <a:ext cx="4110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Mattia Dell’Oca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50" name="Google Shape;50;p15"/>
          <p:cNvGrpSpPr/>
          <p:nvPr/>
        </p:nvGrpSpPr>
        <p:grpSpPr>
          <a:xfrm>
            <a:off x="4476650" y="1336138"/>
            <a:ext cx="4024049" cy="2471236"/>
            <a:chOff x="4476650" y="1336138"/>
            <a:chExt cx="4024049" cy="2471236"/>
          </a:xfrm>
        </p:grpSpPr>
        <p:sp>
          <p:nvSpPr>
            <p:cNvPr id="51" name="Google Shape;51;p15"/>
            <p:cNvSpPr/>
            <p:nvPr/>
          </p:nvSpPr>
          <p:spPr>
            <a:xfrm>
              <a:off x="6587625" y="2730638"/>
              <a:ext cx="780300" cy="102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877425" y="1336138"/>
              <a:ext cx="780300" cy="240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732525" y="2033076"/>
              <a:ext cx="780300" cy="171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54;p15"/>
            <p:cNvCxnSpPr/>
            <p:nvPr/>
          </p:nvCxnSpPr>
          <p:spPr>
            <a:xfrm>
              <a:off x="4476650" y="3754238"/>
              <a:ext cx="3711000" cy="30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" name="Google Shape;55;p15"/>
            <p:cNvGrpSpPr/>
            <p:nvPr/>
          </p:nvGrpSpPr>
          <p:grpSpPr>
            <a:xfrm flipH="1">
              <a:off x="6400429" y="1721625"/>
              <a:ext cx="2100269" cy="2085749"/>
              <a:chOff x="-42300275" y="38846900"/>
              <a:chExt cx="15375325" cy="15269025"/>
            </a:xfrm>
          </p:grpSpPr>
          <p:sp>
            <p:nvSpPr>
              <p:cNvPr id="56" name="Google Shape;56;p15"/>
              <p:cNvSpPr/>
              <p:nvPr/>
            </p:nvSpPr>
            <p:spPr>
              <a:xfrm>
                <a:off x="-34725375" y="39170200"/>
                <a:ext cx="3500200" cy="6971000"/>
              </a:xfrm>
              <a:custGeom>
                <a:avLst/>
                <a:gdLst/>
                <a:ahLst/>
                <a:cxnLst/>
                <a:rect l="l" t="t" r="r" b="b"/>
                <a:pathLst>
                  <a:path w="140008" h="278840" extrusionOk="0">
                    <a:moveTo>
                      <a:pt x="1596" y="1"/>
                    </a:moveTo>
                    <a:cubicBezTo>
                      <a:pt x="512" y="1"/>
                      <a:pt x="0" y="420"/>
                      <a:pt x="150" y="1275"/>
                    </a:cubicBezTo>
                    <a:cubicBezTo>
                      <a:pt x="5360" y="30715"/>
                      <a:pt x="53003" y="118134"/>
                      <a:pt x="50032" y="228296"/>
                    </a:cubicBezTo>
                    <a:cubicBezTo>
                      <a:pt x="49320" y="258272"/>
                      <a:pt x="69309" y="278839"/>
                      <a:pt x="90479" y="278839"/>
                    </a:cubicBezTo>
                    <a:cubicBezTo>
                      <a:pt x="113463" y="278839"/>
                      <a:pt x="137839" y="254595"/>
                      <a:pt x="138623" y="191827"/>
                    </a:cubicBezTo>
                    <a:cubicBezTo>
                      <a:pt x="140008" y="79428"/>
                      <a:pt x="16527" y="1"/>
                      <a:pt x="1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-30194800" y="44283925"/>
                <a:ext cx="3269850" cy="3328425"/>
              </a:xfrm>
              <a:custGeom>
                <a:avLst/>
                <a:gdLst/>
                <a:ahLst/>
                <a:cxnLst/>
                <a:rect l="l" t="t" r="r" b="b"/>
                <a:pathLst>
                  <a:path w="130794" h="133137" extrusionOk="0">
                    <a:moveTo>
                      <a:pt x="99130" y="0"/>
                    </a:moveTo>
                    <a:cubicBezTo>
                      <a:pt x="96692" y="0"/>
                      <a:pt x="94237" y="1651"/>
                      <a:pt x="93822" y="4833"/>
                    </a:cubicBezTo>
                    <a:cubicBezTo>
                      <a:pt x="81414" y="97106"/>
                      <a:pt x="0" y="120436"/>
                      <a:pt x="0" y="120436"/>
                    </a:cubicBezTo>
                    <a:lnTo>
                      <a:pt x="22326" y="133136"/>
                    </a:lnTo>
                    <a:cubicBezTo>
                      <a:pt x="22326" y="133136"/>
                      <a:pt x="130794" y="124725"/>
                      <a:pt x="104200" y="4226"/>
                    </a:cubicBezTo>
                    <a:cubicBezTo>
                      <a:pt x="103570" y="1379"/>
                      <a:pt x="101357" y="0"/>
                      <a:pt x="99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-39001300" y="49342175"/>
                <a:ext cx="1891250" cy="4303225"/>
              </a:xfrm>
              <a:custGeom>
                <a:avLst/>
                <a:gdLst/>
                <a:ahLst/>
                <a:cxnLst/>
                <a:rect l="l" t="t" r="r" b="b"/>
                <a:pathLst>
                  <a:path w="75650" h="172129" extrusionOk="0">
                    <a:moveTo>
                      <a:pt x="18842" y="1"/>
                    </a:moveTo>
                    <a:cubicBezTo>
                      <a:pt x="18843" y="3"/>
                      <a:pt x="26668" y="80055"/>
                      <a:pt x="34514" y="136653"/>
                    </a:cubicBezTo>
                    <a:cubicBezTo>
                      <a:pt x="33659" y="136536"/>
                      <a:pt x="32809" y="136480"/>
                      <a:pt x="31968" y="136480"/>
                    </a:cubicBezTo>
                    <a:cubicBezTo>
                      <a:pt x="13940" y="136480"/>
                      <a:pt x="1" y="162236"/>
                      <a:pt x="25789" y="169733"/>
                    </a:cubicBezTo>
                    <a:cubicBezTo>
                      <a:pt x="31719" y="171457"/>
                      <a:pt x="36934" y="172129"/>
                      <a:pt x="41464" y="172129"/>
                    </a:cubicBezTo>
                    <a:cubicBezTo>
                      <a:pt x="57551" y="172129"/>
                      <a:pt x="64979" y="163644"/>
                      <a:pt x="64979" y="163644"/>
                    </a:cubicBezTo>
                    <a:lnTo>
                      <a:pt x="75650" y="19878"/>
                    </a:lnTo>
                    <a:lnTo>
                      <a:pt x="188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-33697425" y="49276800"/>
                <a:ext cx="1894125" cy="4368600"/>
              </a:xfrm>
              <a:custGeom>
                <a:avLst/>
                <a:gdLst/>
                <a:ahLst/>
                <a:cxnLst/>
                <a:rect l="l" t="t" r="r" b="b"/>
                <a:pathLst>
                  <a:path w="75765" h="174744" extrusionOk="0">
                    <a:moveTo>
                      <a:pt x="73150" y="0"/>
                    </a:moveTo>
                    <a:lnTo>
                      <a:pt x="1" y="2616"/>
                    </a:lnTo>
                    <a:cubicBezTo>
                      <a:pt x="1" y="2616"/>
                      <a:pt x="37454" y="82669"/>
                      <a:pt x="45300" y="139268"/>
                    </a:cubicBezTo>
                    <a:cubicBezTo>
                      <a:pt x="44445" y="139151"/>
                      <a:pt x="43595" y="139095"/>
                      <a:pt x="42754" y="139095"/>
                    </a:cubicBezTo>
                    <a:cubicBezTo>
                      <a:pt x="24726" y="139095"/>
                      <a:pt x="10787" y="164851"/>
                      <a:pt x="36575" y="172348"/>
                    </a:cubicBezTo>
                    <a:cubicBezTo>
                      <a:pt x="42505" y="174072"/>
                      <a:pt x="47720" y="174744"/>
                      <a:pt x="52250" y="174744"/>
                    </a:cubicBezTo>
                    <a:cubicBezTo>
                      <a:pt x="68338" y="174744"/>
                      <a:pt x="75765" y="166259"/>
                      <a:pt x="75765" y="166259"/>
                    </a:cubicBezTo>
                    <a:lnTo>
                      <a:pt x="73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-40055050" y="45662225"/>
                <a:ext cx="10815625" cy="5393100"/>
              </a:xfrm>
              <a:custGeom>
                <a:avLst/>
                <a:gdLst/>
                <a:ahLst/>
                <a:cxnLst/>
                <a:rect l="l" t="t" r="r" b="b"/>
                <a:pathLst>
                  <a:path w="432625" h="215724" extrusionOk="0">
                    <a:moveTo>
                      <a:pt x="205512" y="1"/>
                    </a:moveTo>
                    <a:lnTo>
                      <a:pt x="50510" y="22640"/>
                    </a:lnTo>
                    <a:cubicBezTo>
                      <a:pt x="50510" y="22640"/>
                      <a:pt x="0" y="211643"/>
                      <a:pt x="144561" y="211643"/>
                    </a:cubicBezTo>
                    <a:cubicBezTo>
                      <a:pt x="194680" y="211643"/>
                      <a:pt x="244063" y="215724"/>
                      <a:pt x="287270" y="215724"/>
                    </a:cubicBezTo>
                    <a:cubicBezTo>
                      <a:pt x="368705" y="215724"/>
                      <a:pt x="428204" y="201228"/>
                      <a:pt x="429353" y="117592"/>
                    </a:cubicBezTo>
                    <a:cubicBezTo>
                      <a:pt x="432625" y="72467"/>
                      <a:pt x="406533" y="39694"/>
                      <a:pt x="331390" y="39694"/>
                    </a:cubicBezTo>
                    <a:cubicBezTo>
                      <a:pt x="326777" y="39694"/>
                      <a:pt x="321980" y="39818"/>
                      <a:pt x="316993" y="40070"/>
                    </a:cubicBezTo>
                    <a:cubicBezTo>
                      <a:pt x="304858" y="40679"/>
                      <a:pt x="294120" y="40996"/>
                      <a:pt x="284600" y="40996"/>
                    </a:cubicBezTo>
                    <a:cubicBezTo>
                      <a:pt x="226476" y="40996"/>
                      <a:pt x="213746" y="29181"/>
                      <a:pt x="205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-38198625" y="45853675"/>
                <a:ext cx="2188125" cy="5103300"/>
              </a:xfrm>
              <a:custGeom>
                <a:avLst/>
                <a:gdLst/>
                <a:ahLst/>
                <a:cxnLst/>
                <a:rect l="l" t="t" r="r" b="b"/>
                <a:pathLst>
                  <a:path w="87525" h="204132" extrusionOk="0">
                    <a:moveTo>
                      <a:pt x="78799" y="1"/>
                    </a:moveTo>
                    <a:lnTo>
                      <a:pt x="3746" y="10965"/>
                    </a:lnTo>
                    <a:cubicBezTo>
                      <a:pt x="1173" y="67312"/>
                      <a:pt x="1" y="135209"/>
                      <a:pt x="5232" y="184317"/>
                    </a:cubicBezTo>
                    <a:cubicBezTo>
                      <a:pt x="20506" y="196369"/>
                      <a:pt x="41472" y="203943"/>
                      <a:pt x="70325" y="203943"/>
                    </a:cubicBezTo>
                    <a:cubicBezTo>
                      <a:pt x="76079" y="203985"/>
                      <a:pt x="81812" y="204048"/>
                      <a:pt x="87524" y="204132"/>
                    </a:cubicBezTo>
                    <a:cubicBezTo>
                      <a:pt x="70723" y="169273"/>
                      <a:pt x="73547" y="73568"/>
                      <a:pt x="78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-39079500" y="45050750"/>
                <a:ext cx="4789975" cy="2496200"/>
              </a:xfrm>
              <a:custGeom>
                <a:avLst/>
                <a:gdLst/>
                <a:ahLst/>
                <a:cxnLst/>
                <a:rect l="l" t="t" r="r" b="b"/>
                <a:pathLst>
                  <a:path w="191599" h="99848" extrusionOk="0">
                    <a:moveTo>
                      <a:pt x="95810" y="0"/>
                    </a:moveTo>
                    <a:cubicBezTo>
                      <a:pt x="42894" y="0"/>
                      <a:pt x="1" y="22347"/>
                      <a:pt x="1" y="49924"/>
                    </a:cubicBezTo>
                    <a:cubicBezTo>
                      <a:pt x="1" y="77501"/>
                      <a:pt x="42894" y="99848"/>
                      <a:pt x="95810" y="99848"/>
                    </a:cubicBezTo>
                    <a:cubicBezTo>
                      <a:pt x="148726" y="99848"/>
                      <a:pt x="191598" y="77501"/>
                      <a:pt x="191598" y="49924"/>
                    </a:cubicBezTo>
                    <a:cubicBezTo>
                      <a:pt x="191598" y="22347"/>
                      <a:pt x="148726" y="0"/>
                      <a:pt x="958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-38835750" y="44590950"/>
                <a:ext cx="4278400" cy="2306850"/>
              </a:xfrm>
              <a:custGeom>
                <a:avLst/>
                <a:gdLst/>
                <a:ahLst/>
                <a:cxnLst/>
                <a:rect l="l" t="t" r="r" b="b"/>
                <a:pathLst>
                  <a:path w="171136" h="92274" extrusionOk="0">
                    <a:moveTo>
                      <a:pt x="4353" y="0"/>
                    </a:moveTo>
                    <a:lnTo>
                      <a:pt x="1" y="64843"/>
                    </a:lnTo>
                    <a:cubicBezTo>
                      <a:pt x="1" y="64843"/>
                      <a:pt x="2491" y="89658"/>
                      <a:pt x="93006" y="92273"/>
                    </a:cubicBezTo>
                    <a:cubicBezTo>
                      <a:pt x="145085" y="92273"/>
                      <a:pt x="169273" y="87043"/>
                      <a:pt x="171135" y="62227"/>
                    </a:cubicBezTo>
                    <a:cubicBezTo>
                      <a:pt x="171135" y="34127"/>
                      <a:pt x="168018" y="3934"/>
                      <a:pt x="168018" y="3934"/>
                    </a:cubicBezTo>
                    <a:lnTo>
                      <a:pt x="43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-38128000" y="44609250"/>
                <a:ext cx="2096575" cy="2288550"/>
              </a:xfrm>
              <a:custGeom>
                <a:avLst/>
                <a:gdLst/>
                <a:ahLst/>
                <a:cxnLst/>
                <a:rect l="l" t="t" r="r" b="b"/>
                <a:pathLst>
                  <a:path w="83863" h="91542" extrusionOk="0">
                    <a:moveTo>
                      <a:pt x="7219" y="1"/>
                    </a:moveTo>
                    <a:cubicBezTo>
                      <a:pt x="5964" y="14982"/>
                      <a:pt x="2030" y="26281"/>
                      <a:pt x="1" y="83151"/>
                    </a:cubicBezTo>
                    <a:cubicBezTo>
                      <a:pt x="13768" y="87252"/>
                      <a:pt x="34232" y="90663"/>
                      <a:pt x="64696" y="91541"/>
                    </a:cubicBezTo>
                    <a:cubicBezTo>
                      <a:pt x="67709" y="91541"/>
                      <a:pt x="70618" y="91521"/>
                      <a:pt x="73463" y="91500"/>
                    </a:cubicBezTo>
                    <a:cubicBezTo>
                      <a:pt x="76204" y="35006"/>
                      <a:pt x="81770" y="20527"/>
                      <a:pt x="83862" y="1863"/>
                    </a:cubicBezTo>
                    <a:lnTo>
                      <a:pt x="7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-36279675" y="49798825"/>
                <a:ext cx="1734875" cy="4303775"/>
              </a:xfrm>
              <a:custGeom>
                <a:avLst/>
                <a:gdLst/>
                <a:ahLst/>
                <a:cxnLst/>
                <a:rect l="l" t="t" r="r" b="b"/>
                <a:pathLst>
                  <a:path w="69395" h="172151" extrusionOk="0">
                    <a:moveTo>
                      <a:pt x="18822" y="1"/>
                    </a:moveTo>
                    <a:cubicBezTo>
                      <a:pt x="18822" y="3"/>
                      <a:pt x="26648" y="80055"/>
                      <a:pt x="34494" y="136653"/>
                    </a:cubicBezTo>
                    <a:cubicBezTo>
                      <a:pt x="33640" y="136537"/>
                      <a:pt x="32792" y="136481"/>
                      <a:pt x="31952" y="136481"/>
                    </a:cubicBezTo>
                    <a:cubicBezTo>
                      <a:pt x="13942" y="136481"/>
                      <a:pt x="0" y="162257"/>
                      <a:pt x="25790" y="169754"/>
                    </a:cubicBezTo>
                    <a:cubicBezTo>
                      <a:pt x="31719" y="171478"/>
                      <a:pt x="36934" y="172150"/>
                      <a:pt x="41461" y="172150"/>
                    </a:cubicBezTo>
                    <a:cubicBezTo>
                      <a:pt x="57544" y="172150"/>
                      <a:pt x="64959" y="163665"/>
                      <a:pt x="64959" y="163665"/>
                    </a:cubicBezTo>
                    <a:lnTo>
                      <a:pt x="69394" y="17891"/>
                    </a:lnTo>
                    <a:lnTo>
                      <a:pt x="18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-31956575" y="49733450"/>
                <a:ext cx="2112775" cy="4369150"/>
              </a:xfrm>
              <a:custGeom>
                <a:avLst/>
                <a:gdLst/>
                <a:ahLst/>
                <a:cxnLst/>
                <a:rect l="l" t="t" r="r" b="b"/>
                <a:pathLst>
                  <a:path w="84511" h="174766" extrusionOk="0">
                    <a:moveTo>
                      <a:pt x="81895" y="0"/>
                    </a:moveTo>
                    <a:lnTo>
                      <a:pt x="0" y="2616"/>
                    </a:lnTo>
                    <a:cubicBezTo>
                      <a:pt x="0" y="2616"/>
                      <a:pt x="46200" y="82670"/>
                      <a:pt x="54046" y="139268"/>
                    </a:cubicBezTo>
                    <a:cubicBezTo>
                      <a:pt x="53192" y="139152"/>
                      <a:pt x="52344" y="139096"/>
                      <a:pt x="51505" y="139096"/>
                    </a:cubicBezTo>
                    <a:cubicBezTo>
                      <a:pt x="33494" y="139096"/>
                      <a:pt x="19553" y="164872"/>
                      <a:pt x="45342" y="172369"/>
                    </a:cubicBezTo>
                    <a:cubicBezTo>
                      <a:pt x="51272" y="174093"/>
                      <a:pt x="56486" y="174765"/>
                      <a:pt x="61014" y="174765"/>
                    </a:cubicBezTo>
                    <a:cubicBezTo>
                      <a:pt x="77096" y="174765"/>
                      <a:pt x="84511" y="166280"/>
                      <a:pt x="84511" y="166280"/>
                    </a:cubicBezTo>
                    <a:lnTo>
                      <a:pt x="81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-37089650" y="47283825"/>
                <a:ext cx="831725" cy="831725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3269" extrusionOk="0">
                    <a:moveTo>
                      <a:pt x="16634" y="0"/>
                    </a:moveTo>
                    <a:cubicBezTo>
                      <a:pt x="7449" y="0"/>
                      <a:pt x="0" y="7449"/>
                      <a:pt x="0" y="16634"/>
                    </a:cubicBezTo>
                    <a:cubicBezTo>
                      <a:pt x="0" y="25799"/>
                      <a:pt x="7449" y="33269"/>
                      <a:pt x="16634" y="33269"/>
                    </a:cubicBezTo>
                    <a:cubicBezTo>
                      <a:pt x="25799" y="33269"/>
                      <a:pt x="33269" y="25799"/>
                      <a:pt x="33269" y="16634"/>
                    </a:cubicBezTo>
                    <a:cubicBezTo>
                      <a:pt x="33269" y="7449"/>
                      <a:pt x="25799" y="0"/>
                      <a:pt x="16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-36827075" y="47079800"/>
                <a:ext cx="223900" cy="487550"/>
              </a:xfrm>
              <a:custGeom>
                <a:avLst/>
                <a:gdLst/>
                <a:ahLst/>
                <a:cxnLst/>
                <a:rect l="l" t="t" r="r" b="b"/>
                <a:pathLst>
                  <a:path w="8956" h="19502" extrusionOk="0">
                    <a:moveTo>
                      <a:pt x="231" y="1"/>
                    </a:moveTo>
                    <a:cubicBezTo>
                      <a:pt x="105" y="1"/>
                      <a:pt x="1" y="106"/>
                      <a:pt x="1" y="231"/>
                    </a:cubicBezTo>
                    <a:lnTo>
                      <a:pt x="1" y="19272"/>
                    </a:lnTo>
                    <a:cubicBezTo>
                      <a:pt x="1" y="19397"/>
                      <a:pt x="105" y="19502"/>
                      <a:pt x="231" y="19502"/>
                    </a:cubicBezTo>
                    <a:lnTo>
                      <a:pt x="8705" y="19502"/>
                    </a:lnTo>
                    <a:cubicBezTo>
                      <a:pt x="8851" y="19502"/>
                      <a:pt x="8956" y="19418"/>
                      <a:pt x="8956" y="19272"/>
                    </a:cubicBezTo>
                    <a:lnTo>
                      <a:pt x="8956" y="231"/>
                    </a:lnTo>
                    <a:cubicBezTo>
                      <a:pt x="8956" y="106"/>
                      <a:pt x="8851" y="1"/>
                      <a:pt x="87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-33566650" y="47229925"/>
                <a:ext cx="674800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6992" h="1717" extrusionOk="0">
                    <a:moveTo>
                      <a:pt x="1" y="1"/>
                    </a:moveTo>
                    <a:lnTo>
                      <a:pt x="26992" y="171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-33881961" y="47179125"/>
                <a:ext cx="78100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31240" h="5821" extrusionOk="0">
                    <a:moveTo>
                      <a:pt x="2139" y="0"/>
                    </a:moveTo>
                    <a:cubicBezTo>
                      <a:pt x="1044" y="0"/>
                      <a:pt x="165" y="817"/>
                      <a:pt x="84" y="1907"/>
                    </a:cubicBezTo>
                    <a:cubicBezTo>
                      <a:pt x="0" y="3037"/>
                      <a:pt x="879" y="4000"/>
                      <a:pt x="1988" y="4083"/>
                    </a:cubicBezTo>
                    <a:lnTo>
                      <a:pt x="28980" y="5820"/>
                    </a:lnTo>
                    <a:lnTo>
                      <a:pt x="29126" y="5820"/>
                    </a:lnTo>
                    <a:cubicBezTo>
                      <a:pt x="30193" y="5820"/>
                      <a:pt x="31114" y="4983"/>
                      <a:pt x="31156" y="3916"/>
                    </a:cubicBezTo>
                    <a:cubicBezTo>
                      <a:pt x="31239" y="2786"/>
                      <a:pt x="30381" y="1824"/>
                      <a:pt x="29252" y="1740"/>
                    </a:cubicBezTo>
                    <a:lnTo>
                      <a:pt x="2260" y="3"/>
                    </a:lnTo>
                    <a:cubicBezTo>
                      <a:pt x="2219" y="1"/>
                      <a:pt x="2179" y="0"/>
                      <a:pt x="2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-34089225" y="47687125"/>
                <a:ext cx="82702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33081" h="1737" extrusionOk="0">
                    <a:moveTo>
                      <a:pt x="1" y="0"/>
                    </a:moveTo>
                    <a:lnTo>
                      <a:pt x="33081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-34403486" y="47635850"/>
                <a:ext cx="93165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7266" h="5839" extrusionOk="0">
                    <a:moveTo>
                      <a:pt x="2197" y="1"/>
                    </a:moveTo>
                    <a:cubicBezTo>
                      <a:pt x="1068" y="43"/>
                      <a:pt x="105" y="817"/>
                      <a:pt x="42" y="1947"/>
                    </a:cubicBezTo>
                    <a:cubicBezTo>
                      <a:pt x="1" y="3076"/>
                      <a:pt x="858" y="4039"/>
                      <a:pt x="1988" y="4081"/>
                    </a:cubicBezTo>
                    <a:lnTo>
                      <a:pt x="35068" y="5838"/>
                    </a:lnTo>
                    <a:lnTo>
                      <a:pt x="35173" y="5838"/>
                    </a:lnTo>
                    <a:cubicBezTo>
                      <a:pt x="36282" y="5838"/>
                      <a:pt x="37161" y="4981"/>
                      <a:pt x="37224" y="3913"/>
                    </a:cubicBezTo>
                    <a:cubicBezTo>
                      <a:pt x="37265" y="2784"/>
                      <a:pt x="36408" y="1821"/>
                      <a:pt x="35278" y="1758"/>
                    </a:cubicBezTo>
                    <a:lnTo>
                      <a:pt x="21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-33740825" y="48056950"/>
                <a:ext cx="718725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28749" h="1758" extrusionOk="0">
                    <a:moveTo>
                      <a:pt x="0" y="1758"/>
                    </a:moveTo>
                    <a:lnTo>
                      <a:pt x="28749" y="0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-34055636" y="48006050"/>
                <a:ext cx="824425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32977" h="5845" extrusionOk="0">
                    <a:moveTo>
                      <a:pt x="30892" y="1"/>
                    </a:moveTo>
                    <a:cubicBezTo>
                      <a:pt x="30841" y="1"/>
                      <a:pt x="30789" y="3"/>
                      <a:pt x="30738" y="7"/>
                    </a:cubicBezTo>
                    <a:lnTo>
                      <a:pt x="1988" y="1764"/>
                    </a:lnTo>
                    <a:cubicBezTo>
                      <a:pt x="859" y="1827"/>
                      <a:pt x="1" y="2810"/>
                      <a:pt x="84" y="3919"/>
                    </a:cubicBezTo>
                    <a:cubicBezTo>
                      <a:pt x="147" y="5007"/>
                      <a:pt x="1047" y="5844"/>
                      <a:pt x="2114" y="5844"/>
                    </a:cubicBezTo>
                    <a:lnTo>
                      <a:pt x="2240" y="5844"/>
                    </a:lnTo>
                    <a:lnTo>
                      <a:pt x="30989" y="4087"/>
                    </a:lnTo>
                    <a:cubicBezTo>
                      <a:pt x="32118" y="4003"/>
                      <a:pt x="32976" y="3041"/>
                      <a:pt x="32893" y="1911"/>
                    </a:cubicBezTo>
                    <a:cubicBezTo>
                      <a:pt x="32833" y="832"/>
                      <a:pt x="31972" y="1"/>
                      <a:pt x="30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-31934075" y="47229925"/>
                <a:ext cx="6753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7013" h="1717" extrusionOk="0">
                    <a:moveTo>
                      <a:pt x="0" y="1"/>
                    </a:moveTo>
                    <a:lnTo>
                      <a:pt x="27013" y="171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-32387031" y="47179125"/>
                <a:ext cx="78100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31240" h="5821" extrusionOk="0">
                    <a:moveTo>
                      <a:pt x="2142" y="0"/>
                    </a:moveTo>
                    <a:cubicBezTo>
                      <a:pt x="1064" y="0"/>
                      <a:pt x="165" y="817"/>
                      <a:pt x="85" y="1907"/>
                    </a:cubicBezTo>
                    <a:cubicBezTo>
                      <a:pt x="1" y="3037"/>
                      <a:pt x="859" y="4000"/>
                      <a:pt x="1989" y="4083"/>
                    </a:cubicBezTo>
                    <a:lnTo>
                      <a:pt x="28980" y="5820"/>
                    </a:lnTo>
                    <a:lnTo>
                      <a:pt x="29106" y="5820"/>
                    </a:lnTo>
                    <a:cubicBezTo>
                      <a:pt x="30173" y="5820"/>
                      <a:pt x="31072" y="4983"/>
                      <a:pt x="31156" y="3916"/>
                    </a:cubicBezTo>
                    <a:cubicBezTo>
                      <a:pt x="31240" y="2786"/>
                      <a:pt x="30361" y="1824"/>
                      <a:pt x="29231" y="1740"/>
                    </a:cubicBezTo>
                    <a:lnTo>
                      <a:pt x="2261" y="3"/>
                    </a:lnTo>
                    <a:cubicBezTo>
                      <a:pt x="2221" y="1"/>
                      <a:pt x="2181" y="0"/>
                      <a:pt x="2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-32456650" y="47687125"/>
                <a:ext cx="8280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33123" h="1737" extrusionOk="0">
                    <a:moveTo>
                      <a:pt x="0" y="0"/>
                    </a:moveTo>
                    <a:lnTo>
                      <a:pt x="33123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-32770386" y="47635850"/>
                <a:ext cx="93215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7286" h="5839" extrusionOk="0">
                    <a:moveTo>
                      <a:pt x="2218" y="1"/>
                    </a:moveTo>
                    <a:cubicBezTo>
                      <a:pt x="1067" y="43"/>
                      <a:pt x="126" y="817"/>
                      <a:pt x="63" y="1947"/>
                    </a:cubicBezTo>
                    <a:cubicBezTo>
                      <a:pt x="0" y="3076"/>
                      <a:pt x="879" y="4039"/>
                      <a:pt x="1988" y="4081"/>
                    </a:cubicBezTo>
                    <a:lnTo>
                      <a:pt x="35089" y="5838"/>
                    </a:lnTo>
                    <a:lnTo>
                      <a:pt x="35194" y="5838"/>
                    </a:lnTo>
                    <a:cubicBezTo>
                      <a:pt x="36261" y="5838"/>
                      <a:pt x="37181" y="4981"/>
                      <a:pt x="37223" y="3913"/>
                    </a:cubicBezTo>
                    <a:cubicBezTo>
                      <a:pt x="37286" y="2784"/>
                      <a:pt x="36428" y="1821"/>
                      <a:pt x="35298" y="1758"/>
                    </a:cubicBezTo>
                    <a:lnTo>
                      <a:pt x="2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-32108275" y="48056950"/>
                <a:ext cx="718750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28750" h="1758" extrusionOk="0">
                    <a:moveTo>
                      <a:pt x="1" y="1758"/>
                    </a:moveTo>
                    <a:lnTo>
                      <a:pt x="28750" y="0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-32423061" y="48006050"/>
                <a:ext cx="82440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5845" extrusionOk="0">
                    <a:moveTo>
                      <a:pt x="30892" y="1"/>
                    </a:moveTo>
                    <a:cubicBezTo>
                      <a:pt x="30841" y="1"/>
                      <a:pt x="30789" y="3"/>
                      <a:pt x="30737" y="7"/>
                    </a:cubicBezTo>
                    <a:lnTo>
                      <a:pt x="1988" y="1764"/>
                    </a:lnTo>
                    <a:cubicBezTo>
                      <a:pt x="858" y="1827"/>
                      <a:pt x="0" y="2810"/>
                      <a:pt x="84" y="3919"/>
                    </a:cubicBezTo>
                    <a:cubicBezTo>
                      <a:pt x="168" y="5007"/>
                      <a:pt x="1047" y="5844"/>
                      <a:pt x="2114" y="5844"/>
                    </a:cubicBezTo>
                    <a:lnTo>
                      <a:pt x="2260" y="5844"/>
                    </a:lnTo>
                    <a:lnTo>
                      <a:pt x="30988" y="4087"/>
                    </a:lnTo>
                    <a:cubicBezTo>
                      <a:pt x="32118" y="4003"/>
                      <a:pt x="32976" y="3041"/>
                      <a:pt x="32913" y="1911"/>
                    </a:cubicBezTo>
                    <a:cubicBezTo>
                      <a:pt x="32833" y="832"/>
                      <a:pt x="31971" y="1"/>
                      <a:pt x="30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-30670825" y="47687125"/>
                <a:ext cx="67482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26993" h="1737" extrusionOk="0">
                    <a:moveTo>
                      <a:pt x="1" y="0"/>
                    </a:moveTo>
                    <a:lnTo>
                      <a:pt x="26992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-30723650" y="47635575"/>
                <a:ext cx="780475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31219" h="5850" extrusionOk="0">
                    <a:moveTo>
                      <a:pt x="2033" y="0"/>
                    </a:moveTo>
                    <a:cubicBezTo>
                      <a:pt x="994" y="0"/>
                      <a:pt x="142" y="876"/>
                      <a:pt x="63" y="1937"/>
                    </a:cubicBezTo>
                    <a:cubicBezTo>
                      <a:pt x="0" y="3046"/>
                      <a:pt x="858" y="4029"/>
                      <a:pt x="1988" y="4092"/>
                    </a:cubicBezTo>
                    <a:lnTo>
                      <a:pt x="28980" y="5849"/>
                    </a:lnTo>
                    <a:lnTo>
                      <a:pt x="29105" y="5849"/>
                    </a:lnTo>
                    <a:cubicBezTo>
                      <a:pt x="30172" y="5849"/>
                      <a:pt x="31072" y="5012"/>
                      <a:pt x="31135" y="3945"/>
                    </a:cubicBezTo>
                    <a:cubicBezTo>
                      <a:pt x="31218" y="2815"/>
                      <a:pt x="30361" y="1853"/>
                      <a:pt x="29231" y="1769"/>
                    </a:cubicBezTo>
                    <a:lnTo>
                      <a:pt x="2239" y="12"/>
                    </a:lnTo>
                    <a:cubicBezTo>
                      <a:pt x="2170" y="4"/>
                      <a:pt x="2101" y="0"/>
                      <a:pt x="20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-31193375" y="48144300"/>
                <a:ext cx="82702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33081" h="1737" extrusionOk="0">
                    <a:moveTo>
                      <a:pt x="0" y="0"/>
                    </a:moveTo>
                    <a:lnTo>
                      <a:pt x="33080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-31245700" y="48093025"/>
                <a:ext cx="9321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7287" h="5839" extrusionOk="0">
                    <a:moveTo>
                      <a:pt x="2198" y="1"/>
                    </a:moveTo>
                    <a:cubicBezTo>
                      <a:pt x="1089" y="22"/>
                      <a:pt x="105" y="817"/>
                      <a:pt x="63" y="1947"/>
                    </a:cubicBezTo>
                    <a:cubicBezTo>
                      <a:pt x="1" y="3056"/>
                      <a:pt x="879" y="4039"/>
                      <a:pt x="1988" y="4081"/>
                    </a:cubicBezTo>
                    <a:lnTo>
                      <a:pt x="35090" y="5839"/>
                    </a:lnTo>
                    <a:lnTo>
                      <a:pt x="35173" y="5839"/>
                    </a:lnTo>
                    <a:cubicBezTo>
                      <a:pt x="36261" y="5839"/>
                      <a:pt x="37161" y="5002"/>
                      <a:pt x="37224" y="3893"/>
                    </a:cubicBezTo>
                    <a:cubicBezTo>
                      <a:pt x="37287" y="2784"/>
                      <a:pt x="36408" y="1800"/>
                      <a:pt x="35299" y="1759"/>
                    </a:cubicBez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-30845525" y="48514125"/>
                <a:ext cx="718750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28750" h="1758" extrusionOk="0">
                    <a:moveTo>
                      <a:pt x="0" y="1758"/>
                    </a:moveTo>
                    <a:lnTo>
                      <a:pt x="28749" y="0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-30898375" y="48463250"/>
                <a:ext cx="824425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32977" h="5823" extrusionOk="0">
                    <a:moveTo>
                      <a:pt x="30895" y="0"/>
                    </a:moveTo>
                    <a:cubicBezTo>
                      <a:pt x="30843" y="0"/>
                      <a:pt x="30791" y="2"/>
                      <a:pt x="30738" y="6"/>
                    </a:cubicBezTo>
                    <a:lnTo>
                      <a:pt x="1989" y="1743"/>
                    </a:lnTo>
                    <a:cubicBezTo>
                      <a:pt x="859" y="1826"/>
                      <a:pt x="1" y="2789"/>
                      <a:pt x="85" y="3919"/>
                    </a:cubicBezTo>
                    <a:cubicBezTo>
                      <a:pt x="147" y="4986"/>
                      <a:pt x="1047" y="5823"/>
                      <a:pt x="2114" y="5823"/>
                    </a:cubicBezTo>
                    <a:lnTo>
                      <a:pt x="2240" y="5823"/>
                    </a:lnTo>
                    <a:lnTo>
                      <a:pt x="30989" y="4086"/>
                    </a:lnTo>
                    <a:cubicBezTo>
                      <a:pt x="32119" y="4002"/>
                      <a:pt x="32977" y="3040"/>
                      <a:pt x="32893" y="1910"/>
                    </a:cubicBezTo>
                    <a:cubicBezTo>
                      <a:pt x="32833" y="831"/>
                      <a:pt x="31991" y="0"/>
                      <a:pt x="308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-30866975" y="48971825"/>
                <a:ext cx="674800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6992" h="1717" extrusionOk="0">
                    <a:moveTo>
                      <a:pt x="0" y="1"/>
                    </a:moveTo>
                    <a:lnTo>
                      <a:pt x="26992" y="1716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-30919800" y="48921000"/>
                <a:ext cx="78045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31218" h="5821" extrusionOk="0">
                    <a:moveTo>
                      <a:pt x="2116" y="1"/>
                    </a:moveTo>
                    <a:cubicBezTo>
                      <a:pt x="1003" y="1"/>
                      <a:pt x="144" y="818"/>
                      <a:pt x="63" y="1908"/>
                    </a:cubicBezTo>
                    <a:cubicBezTo>
                      <a:pt x="0" y="3038"/>
                      <a:pt x="858" y="4000"/>
                      <a:pt x="1988" y="4084"/>
                    </a:cubicBezTo>
                    <a:lnTo>
                      <a:pt x="28979" y="5821"/>
                    </a:lnTo>
                    <a:lnTo>
                      <a:pt x="29105" y="5821"/>
                    </a:lnTo>
                    <a:cubicBezTo>
                      <a:pt x="30172" y="5821"/>
                      <a:pt x="31093" y="4984"/>
                      <a:pt x="31134" y="3917"/>
                    </a:cubicBezTo>
                    <a:cubicBezTo>
                      <a:pt x="31218" y="2787"/>
                      <a:pt x="30360" y="1824"/>
                      <a:pt x="29230" y="1741"/>
                    </a:cubicBezTo>
                    <a:lnTo>
                      <a:pt x="2239" y="4"/>
                    </a:lnTo>
                    <a:cubicBezTo>
                      <a:pt x="2198" y="2"/>
                      <a:pt x="2156" y="1"/>
                      <a:pt x="21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-31389550" y="49429000"/>
                <a:ext cx="827025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33081" h="1738" extrusionOk="0">
                    <a:moveTo>
                      <a:pt x="1" y="1"/>
                    </a:moveTo>
                    <a:lnTo>
                      <a:pt x="33081" y="173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-31441850" y="49377750"/>
                <a:ext cx="9321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37287" h="5838" extrusionOk="0">
                    <a:moveTo>
                      <a:pt x="2197" y="0"/>
                    </a:moveTo>
                    <a:cubicBezTo>
                      <a:pt x="1046" y="42"/>
                      <a:pt x="105" y="816"/>
                      <a:pt x="63" y="1946"/>
                    </a:cubicBezTo>
                    <a:cubicBezTo>
                      <a:pt x="0" y="3076"/>
                      <a:pt x="879" y="4039"/>
                      <a:pt x="1988" y="4080"/>
                    </a:cubicBezTo>
                    <a:lnTo>
                      <a:pt x="35089" y="5838"/>
                    </a:lnTo>
                    <a:lnTo>
                      <a:pt x="35173" y="5838"/>
                    </a:lnTo>
                    <a:cubicBezTo>
                      <a:pt x="36282" y="5838"/>
                      <a:pt x="37161" y="4980"/>
                      <a:pt x="37223" y="3913"/>
                    </a:cubicBezTo>
                    <a:cubicBezTo>
                      <a:pt x="37286" y="2783"/>
                      <a:pt x="36407" y="1821"/>
                      <a:pt x="35298" y="1758"/>
                    </a:cubicBezTo>
                    <a:lnTo>
                      <a:pt x="21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-31040650" y="49798825"/>
                <a:ext cx="71822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28729" h="1759" extrusionOk="0">
                    <a:moveTo>
                      <a:pt x="1" y="1758"/>
                    </a:moveTo>
                    <a:lnTo>
                      <a:pt x="28729" y="1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-31094000" y="49747950"/>
                <a:ext cx="824925" cy="146100"/>
              </a:xfrm>
              <a:custGeom>
                <a:avLst/>
                <a:gdLst/>
                <a:ahLst/>
                <a:cxnLst/>
                <a:rect l="l" t="t" r="r" b="b"/>
                <a:pathLst>
                  <a:path w="32997" h="5844" extrusionOk="0">
                    <a:moveTo>
                      <a:pt x="30892" y="1"/>
                    </a:moveTo>
                    <a:cubicBezTo>
                      <a:pt x="30841" y="1"/>
                      <a:pt x="30789" y="2"/>
                      <a:pt x="30737" y="6"/>
                    </a:cubicBezTo>
                    <a:lnTo>
                      <a:pt x="1988" y="1764"/>
                    </a:lnTo>
                    <a:cubicBezTo>
                      <a:pt x="858" y="1827"/>
                      <a:pt x="0" y="2810"/>
                      <a:pt x="84" y="3919"/>
                    </a:cubicBezTo>
                    <a:cubicBezTo>
                      <a:pt x="168" y="5007"/>
                      <a:pt x="1047" y="5844"/>
                      <a:pt x="2135" y="5844"/>
                    </a:cubicBezTo>
                    <a:lnTo>
                      <a:pt x="2260" y="5844"/>
                    </a:lnTo>
                    <a:lnTo>
                      <a:pt x="30988" y="4086"/>
                    </a:lnTo>
                    <a:cubicBezTo>
                      <a:pt x="32118" y="4003"/>
                      <a:pt x="32997" y="3040"/>
                      <a:pt x="32913" y="1910"/>
                    </a:cubicBezTo>
                    <a:cubicBezTo>
                      <a:pt x="32833" y="831"/>
                      <a:pt x="31971" y="1"/>
                      <a:pt x="308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-32086300" y="49559775"/>
                <a:ext cx="6753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7013" h="1717" extrusionOk="0">
                    <a:moveTo>
                      <a:pt x="0" y="1"/>
                    </a:moveTo>
                    <a:lnTo>
                      <a:pt x="27013" y="1716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-32400561" y="49508300"/>
                <a:ext cx="780450" cy="146175"/>
              </a:xfrm>
              <a:custGeom>
                <a:avLst/>
                <a:gdLst/>
                <a:ahLst/>
                <a:cxnLst/>
                <a:rect l="l" t="t" r="r" b="b"/>
                <a:pathLst>
                  <a:path w="31218" h="5847" extrusionOk="0">
                    <a:moveTo>
                      <a:pt x="2057" y="1"/>
                    </a:moveTo>
                    <a:cubicBezTo>
                      <a:pt x="990" y="1"/>
                      <a:pt x="142" y="864"/>
                      <a:pt x="63" y="1934"/>
                    </a:cubicBezTo>
                    <a:cubicBezTo>
                      <a:pt x="0" y="3043"/>
                      <a:pt x="858" y="4027"/>
                      <a:pt x="1988" y="4089"/>
                    </a:cubicBezTo>
                    <a:lnTo>
                      <a:pt x="28979" y="5847"/>
                    </a:lnTo>
                    <a:lnTo>
                      <a:pt x="29105" y="5847"/>
                    </a:lnTo>
                    <a:cubicBezTo>
                      <a:pt x="30172" y="5847"/>
                      <a:pt x="31072" y="5010"/>
                      <a:pt x="31134" y="3943"/>
                    </a:cubicBezTo>
                    <a:cubicBezTo>
                      <a:pt x="31218" y="2813"/>
                      <a:pt x="30360" y="1851"/>
                      <a:pt x="29230" y="1767"/>
                    </a:cubicBezTo>
                    <a:lnTo>
                      <a:pt x="2239" y="9"/>
                    </a:lnTo>
                    <a:cubicBezTo>
                      <a:pt x="2178" y="4"/>
                      <a:pt x="2117" y="1"/>
                      <a:pt x="20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-32608875" y="50016950"/>
                <a:ext cx="8275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33102" h="1738" extrusionOk="0">
                    <a:moveTo>
                      <a:pt x="1" y="1"/>
                    </a:moveTo>
                    <a:lnTo>
                      <a:pt x="33102" y="173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-32922611" y="49965700"/>
                <a:ext cx="93217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7287" h="5839" extrusionOk="0">
                    <a:moveTo>
                      <a:pt x="2197" y="0"/>
                    </a:moveTo>
                    <a:cubicBezTo>
                      <a:pt x="1109" y="21"/>
                      <a:pt x="105" y="817"/>
                      <a:pt x="63" y="1946"/>
                    </a:cubicBezTo>
                    <a:cubicBezTo>
                      <a:pt x="0" y="3055"/>
                      <a:pt x="858" y="4039"/>
                      <a:pt x="1988" y="4081"/>
                    </a:cubicBezTo>
                    <a:lnTo>
                      <a:pt x="35068" y="5838"/>
                    </a:lnTo>
                    <a:lnTo>
                      <a:pt x="35173" y="5838"/>
                    </a:lnTo>
                    <a:cubicBezTo>
                      <a:pt x="36261" y="5838"/>
                      <a:pt x="37140" y="4980"/>
                      <a:pt x="37223" y="3892"/>
                    </a:cubicBezTo>
                    <a:cubicBezTo>
                      <a:pt x="37286" y="2783"/>
                      <a:pt x="36407" y="1800"/>
                      <a:pt x="35277" y="1758"/>
                    </a:cubicBezTo>
                    <a:lnTo>
                      <a:pt x="21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-32260500" y="50386775"/>
                <a:ext cx="718750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28750" h="1759" extrusionOk="0">
                    <a:moveTo>
                      <a:pt x="1" y="1759"/>
                    </a:moveTo>
                    <a:lnTo>
                      <a:pt x="28750" y="1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-32575286" y="50335825"/>
                <a:ext cx="824425" cy="145675"/>
              </a:xfrm>
              <a:custGeom>
                <a:avLst/>
                <a:gdLst/>
                <a:ahLst/>
                <a:cxnLst/>
                <a:rect l="l" t="t" r="r" b="b"/>
                <a:pathLst>
                  <a:path w="32977" h="5827" extrusionOk="0">
                    <a:moveTo>
                      <a:pt x="30923" y="1"/>
                    </a:moveTo>
                    <a:cubicBezTo>
                      <a:pt x="30862" y="1"/>
                      <a:pt x="30800" y="4"/>
                      <a:pt x="30737" y="9"/>
                    </a:cubicBezTo>
                    <a:lnTo>
                      <a:pt x="1988" y="1746"/>
                    </a:lnTo>
                    <a:cubicBezTo>
                      <a:pt x="858" y="1830"/>
                      <a:pt x="1" y="2792"/>
                      <a:pt x="84" y="3922"/>
                    </a:cubicBezTo>
                    <a:cubicBezTo>
                      <a:pt x="168" y="4989"/>
                      <a:pt x="1047" y="5826"/>
                      <a:pt x="2114" y="5826"/>
                    </a:cubicBezTo>
                    <a:lnTo>
                      <a:pt x="2260" y="5826"/>
                    </a:lnTo>
                    <a:lnTo>
                      <a:pt x="30988" y="4090"/>
                    </a:lnTo>
                    <a:cubicBezTo>
                      <a:pt x="32118" y="4006"/>
                      <a:pt x="32976" y="3043"/>
                      <a:pt x="32892" y="1913"/>
                    </a:cubicBezTo>
                    <a:cubicBezTo>
                      <a:pt x="32833" y="845"/>
                      <a:pt x="31988" y="1"/>
                      <a:pt x="309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-34002375" y="49450450"/>
                <a:ext cx="674800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26992" h="1759" extrusionOk="0">
                    <a:moveTo>
                      <a:pt x="0" y="1"/>
                    </a:moveTo>
                    <a:lnTo>
                      <a:pt x="26992" y="175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-34317186" y="49399625"/>
                <a:ext cx="78047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31219" h="5821" extrusionOk="0">
                    <a:moveTo>
                      <a:pt x="2123" y="1"/>
                    </a:moveTo>
                    <a:cubicBezTo>
                      <a:pt x="1062" y="1"/>
                      <a:pt x="145" y="818"/>
                      <a:pt x="85" y="1908"/>
                    </a:cubicBezTo>
                    <a:cubicBezTo>
                      <a:pt x="1" y="3038"/>
                      <a:pt x="859" y="4001"/>
                      <a:pt x="1989" y="4084"/>
                    </a:cubicBezTo>
                    <a:lnTo>
                      <a:pt x="28980" y="5821"/>
                    </a:lnTo>
                    <a:lnTo>
                      <a:pt x="29106" y="5821"/>
                    </a:lnTo>
                    <a:cubicBezTo>
                      <a:pt x="30173" y="5821"/>
                      <a:pt x="31093" y="4984"/>
                      <a:pt x="31156" y="3917"/>
                    </a:cubicBezTo>
                    <a:cubicBezTo>
                      <a:pt x="31219" y="2787"/>
                      <a:pt x="30361" y="1824"/>
                      <a:pt x="29231" y="1741"/>
                    </a:cubicBezTo>
                    <a:lnTo>
                      <a:pt x="2240" y="4"/>
                    </a:lnTo>
                    <a:cubicBezTo>
                      <a:pt x="2201" y="2"/>
                      <a:pt x="2162" y="1"/>
                      <a:pt x="2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-34524950" y="49908150"/>
                <a:ext cx="8275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33102" h="1738" extrusionOk="0">
                    <a:moveTo>
                      <a:pt x="1" y="1"/>
                    </a:moveTo>
                    <a:lnTo>
                      <a:pt x="33102" y="173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-34839211" y="49856375"/>
                <a:ext cx="93215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7286" h="5839" extrusionOk="0">
                    <a:moveTo>
                      <a:pt x="2218" y="0"/>
                    </a:moveTo>
                    <a:cubicBezTo>
                      <a:pt x="1067" y="63"/>
                      <a:pt x="126" y="816"/>
                      <a:pt x="63" y="1946"/>
                    </a:cubicBezTo>
                    <a:cubicBezTo>
                      <a:pt x="0" y="3076"/>
                      <a:pt x="879" y="4039"/>
                      <a:pt x="1988" y="4081"/>
                    </a:cubicBezTo>
                    <a:lnTo>
                      <a:pt x="35089" y="5838"/>
                    </a:lnTo>
                    <a:lnTo>
                      <a:pt x="35194" y="5838"/>
                    </a:lnTo>
                    <a:cubicBezTo>
                      <a:pt x="36282" y="5838"/>
                      <a:pt x="37181" y="5001"/>
                      <a:pt x="37223" y="3913"/>
                    </a:cubicBezTo>
                    <a:cubicBezTo>
                      <a:pt x="37286" y="2783"/>
                      <a:pt x="36428" y="1821"/>
                      <a:pt x="35298" y="1758"/>
                    </a:cubicBezTo>
                    <a:lnTo>
                      <a:pt x="22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-34176050" y="50278500"/>
                <a:ext cx="7182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8729" h="1717" extrusionOk="0">
                    <a:moveTo>
                      <a:pt x="1" y="1717"/>
                    </a:moveTo>
                    <a:lnTo>
                      <a:pt x="28729" y="1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-34491361" y="50226650"/>
                <a:ext cx="824925" cy="146025"/>
              </a:xfrm>
              <a:custGeom>
                <a:avLst/>
                <a:gdLst/>
                <a:ahLst/>
                <a:cxnLst/>
                <a:rect l="l" t="t" r="r" b="b"/>
                <a:pathLst>
                  <a:path w="32997" h="5841" extrusionOk="0">
                    <a:moveTo>
                      <a:pt x="30860" y="0"/>
                    </a:moveTo>
                    <a:cubicBezTo>
                      <a:pt x="30820" y="0"/>
                      <a:pt x="30779" y="1"/>
                      <a:pt x="30737" y="3"/>
                    </a:cubicBezTo>
                    <a:lnTo>
                      <a:pt x="1988" y="1740"/>
                    </a:lnTo>
                    <a:cubicBezTo>
                      <a:pt x="879" y="1824"/>
                      <a:pt x="0" y="2786"/>
                      <a:pt x="84" y="3916"/>
                    </a:cubicBezTo>
                    <a:cubicBezTo>
                      <a:pt x="168" y="5004"/>
                      <a:pt x="1047" y="5841"/>
                      <a:pt x="2135" y="5841"/>
                    </a:cubicBezTo>
                    <a:lnTo>
                      <a:pt x="2260" y="5841"/>
                    </a:lnTo>
                    <a:lnTo>
                      <a:pt x="31009" y="4083"/>
                    </a:lnTo>
                    <a:cubicBezTo>
                      <a:pt x="32118" y="4000"/>
                      <a:pt x="32997" y="3037"/>
                      <a:pt x="32913" y="1907"/>
                    </a:cubicBezTo>
                    <a:cubicBezTo>
                      <a:pt x="32832" y="817"/>
                      <a:pt x="31973" y="0"/>
                      <a:pt x="308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-32847925" y="48405850"/>
                <a:ext cx="674300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26972" h="1737" extrusionOk="0">
                    <a:moveTo>
                      <a:pt x="1" y="0"/>
                    </a:moveTo>
                    <a:lnTo>
                      <a:pt x="26971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-33163236" y="48354450"/>
                <a:ext cx="781000" cy="146100"/>
              </a:xfrm>
              <a:custGeom>
                <a:avLst/>
                <a:gdLst/>
                <a:ahLst/>
                <a:cxnLst/>
                <a:rect l="l" t="t" r="r" b="b"/>
                <a:pathLst>
                  <a:path w="31240" h="5844" extrusionOk="0">
                    <a:moveTo>
                      <a:pt x="2109" y="0"/>
                    </a:moveTo>
                    <a:cubicBezTo>
                      <a:pt x="1028" y="0"/>
                      <a:pt x="164" y="850"/>
                      <a:pt x="84" y="1910"/>
                    </a:cubicBezTo>
                    <a:cubicBezTo>
                      <a:pt x="0" y="3040"/>
                      <a:pt x="858" y="4002"/>
                      <a:pt x="1988" y="4086"/>
                    </a:cubicBezTo>
                    <a:lnTo>
                      <a:pt x="28980" y="5843"/>
                    </a:lnTo>
                    <a:lnTo>
                      <a:pt x="29105" y="5843"/>
                    </a:lnTo>
                    <a:cubicBezTo>
                      <a:pt x="30193" y="5843"/>
                      <a:pt x="31093" y="5006"/>
                      <a:pt x="31156" y="3939"/>
                    </a:cubicBezTo>
                    <a:cubicBezTo>
                      <a:pt x="31239" y="2810"/>
                      <a:pt x="30361" y="1847"/>
                      <a:pt x="29252" y="1763"/>
                    </a:cubicBezTo>
                    <a:lnTo>
                      <a:pt x="2260" y="6"/>
                    </a:lnTo>
                    <a:cubicBezTo>
                      <a:pt x="2209" y="2"/>
                      <a:pt x="2159" y="0"/>
                      <a:pt x="2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-33370500" y="48862500"/>
                <a:ext cx="827050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1759" extrusionOk="0">
                    <a:moveTo>
                      <a:pt x="1" y="1"/>
                    </a:moveTo>
                    <a:lnTo>
                      <a:pt x="33081" y="175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-33684761" y="48811750"/>
                <a:ext cx="93165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7266" h="5839" extrusionOk="0">
                    <a:moveTo>
                      <a:pt x="2198" y="1"/>
                    </a:moveTo>
                    <a:cubicBezTo>
                      <a:pt x="1047" y="1"/>
                      <a:pt x="105" y="817"/>
                      <a:pt x="42" y="1926"/>
                    </a:cubicBezTo>
                    <a:cubicBezTo>
                      <a:pt x="1" y="3056"/>
                      <a:pt x="858" y="4018"/>
                      <a:pt x="1988" y="4081"/>
                    </a:cubicBezTo>
                    <a:lnTo>
                      <a:pt x="35069" y="5839"/>
                    </a:lnTo>
                    <a:lnTo>
                      <a:pt x="35173" y="5839"/>
                    </a:lnTo>
                    <a:cubicBezTo>
                      <a:pt x="36240" y="5839"/>
                      <a:pt x="37161" y="5002"/>
                      <a:pt x="37224" y="3893"/>
                    </a:cubicBezTo>
                    <a:cubicBezTo>
                      <a:pt x="37266" y="2763"/>
                      <a:pt x="36408" y="1800"/>
                      <a:pt x="35278" y="1759"/>
                    </a:cubicBez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-33022100" y="49232850"/>
                <a:ext cx="71770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28708" h="1738" extrusionOk="0">
                    <a:moveTo>
                      <a:pt x="0" y="1737"/>
                    </a:moveTo>
                    <a:lnTo>
                      <a:pt x="28707" y="0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-33336911" y="49181375"/>
                <a:ext cx="824425" cy="146175"/>
              </a:xfrm>
              <a:custGeom>
                <a:avLst/>
                <a:gdLst/>
                <a:ahLst/>
                <a:cxnLst/>
                <a:rect l="l" t="t" r="r" b="b"/>
                <a:pathLst>
                  <a:path w="32977" h="5847" extrusionOk="0">
                    <a:moveTo>
                      <a:pt x="30904" y="1"/>
                    </a:moveTo>
                    <a:cubicBezTo>
                      <a:pt x="30843" y="1"/>
                      <a:pt x="30780" y="3"/>
                      <a:pt x="30717" y="9"/>
                    </a:cubicBezTo>
                    <a:lnTo>
                      <a:pt x="1989" y="1767"/>
                    </a:lnTo>
                    <a:cubicBezTo>
                      <a:pt x="859" y="1850"/>
                      <a:pt x="1" y="2813"/>
                      <a:pt x="64" y="3943"/>
                    </a:cubicBezTo>
                    <a:cubicBezTo>
                      <a:pt x="147" y="5010"/>
                      <a:pt x="1047" y="5847"/>
                      <a:pt x="2114" y="5847"/>
                    </a:cubicBezTo>
                    <a:lnTo>
                      <a:pt x="2240" y="5847"/>
                    </a:lnTo>
                    <a:lnTo>
                      <a:pt x="30989" y="4089"/>
                    </a:lnTo>
                    <a:cubicBezTo>
                      <a:pt x="32119" y="4026"/>
                      <a:pt x="32976" y="3043"/>
                      <a:pt x="32893" y="1934"/>
                    </a:cubicBezTo>
                    <a:cubicBezTo>
                      <a:pt x="32813" y="864"/>
                      <a:pt x="32003" y="1"/>
                      <a:pt x="309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-35047000" y="48405850"/>
                <a:ext cx="67482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26993" h="1737" extrusionOk="0">
                    <a:moveTo>
                      <a:pt x="1" y="0"/>
                    </a:moveTo>
                    <a:lnTo>
                      <a:pt x="26992" y="1737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-35362311" y="48354450"/>
                <a:ext cx="781000" cy="146100"/>
              </a:xfrm>
              <a:custGeom>
                <a:avLst/>
                <a:gdLst/>
                <a:ahLst/>
                <a:cxnLst/>
                <a:rect l="l" t="t" r="r" b="b"/>
                <a:pathLst>
                  <a:path w="31240" h="5844" extrusionOk="0">
                    <a:moveTo>
                      <a:pt x="2109" y="0"/>
                    </a:moveTo>
                    <a:cubicBezTo>
                      <a:pt x="1028" y="0"/>
                      <a:pt x="164" y="850"/>
                      <a:pt x="84" y="1910"/>
                    </a:cubicBezTo>
                    <a:cubicBezTo>
                      <a:pt x="1" y="3040"/>
                      <a:pt x="879" y="4002"/>
                      <a:pt x="1988" y="4086"/>
                    </a:cubicBezTo>
                    <a:lnTo>
                      <a:pt x="28980" y="5843"/>
                    </a:lnTo>
                    <a:lnTo>
                      <a:pt x="29126" y="5843"/>
                    </a:lnTo>
                    <a:cubicBezTo>
                      <a:pt x="30193" y="5843"/>
                      <a:pt x="31072" y="5006"/>
                      <a:pt x="31156" y="3939"/>
                    </a:cubicBezTo>
                    <a:cubicBezTo>
                      <a:pt x="31239" y="2810"/>
                      <a:pt x="30382" y="1847"/>
                      <a:pt x="29252" y="1763"/>
                    </a:cubicBezTo>
                    <a:lnTo>
                      <a:pt x="2260" y="6"/>
                    </a:lnTo>
                    <a:cubicBezTo>
                      <a:pt x="2209" y="2"/>
                      <a:pt x="2159" y="0"/>
                      <a:pt x="2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-35569550" y="48862500"/>
                <a:ext cx="82702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33081" h="1759" extrusionOk="0">
                    <a:moveTo>
                      <a:pt x="0" y="1"/>
                    </a:moveTo>
                    <a:lnTo>
                      <a:pt x="33080" y="1758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-35883836" y="48811750"/>
                <a:ext cx="93165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37266" h="5839" extrusionOk="0">
                    <a:moveTo>
                      <a:pt x="2198" y="1"/>
                    </a:moveTo>
                    <a:cubicBezTo>
                      <a:pt x="1047" y="1"/>
                      <a:pt x="105" y="817"/>
                      <a:pt x="63" y="1926"/>
                    </a:cubicBezTo>
                    <a:cubicBezTo>
                      <a:pt x="1" y="3056"/>
                      <a:pt x="859" y="4018"/>
                      <a:pt x="1988" y="4081"/>
                    </a:cubicBezTo>
                    <a:lnTo>
                      <a:pt x="35069" y="5839"/>
                    </a:lnTo>
                    <a:lnTo>
                      <a:pt x="35173" y="5839"/>
                    </a:lnTo>
                    <a:cubicBezTo>
                      <a:pt x="36240" y="5839"/>
                      <a:pt x="37161" y="5002"/>
                      <a:pt x="37224" y="3893"/>
                    </a:cubicBezTo>
                    <a:cubicBezTo>
                      <a:pt x="37266" y="2763"/>
                      <a:pt x="36408" y="1800"/>
                      <a:pt x="35278" y="1759"/>
                    </a:cubicBez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-35221700" y="49232850"/>
                <a:ext cx="7187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28750" h="1738" extrusionOk="0">
                    <a:moveTo>
                      <a:pt x="0" y="1737"/>
                    </a:moveTo>
                    <a:lnTo>
                      <a:pt x="28749" y="0"/>
                    </a:lnTo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-35536511" y="49181375"/>
                <a:ext cx="824425" cy="146175"/>
              </a:xfrm>
              <a:custGeom>
                <a:avLst/>
                <a:gdLst/>
                <a:ahLst/>
                <a:cxnLst/>
                <a:rect l="l" t="t" r="r" b="b"/>
                <a:pathLst>
                  <a:path w="32977" h="5847" extrusionOk="0">
                    <a:moveTo>
                      <a:pt x="30899" y="1"/>
                    </a:moveTo>
                    <a:cubicBezTo>
                      <a:pt x="30839" y="1"/>
                      <a:pt x="30778" y="3"/>
                      <a:pt x="30717" y="9"/>
                    </a:cubicBezTo>
                    <a:lnTo>
                      <a:pt x="1989" y="1767"/>
                    </a:lnTo>
                    <a:cubicBezTo>
                      <a:pt x="859" y="1850"/>
                      <a:pt x="1" y="2813"/>
                      <a:pt x="64" y="3943"/>
                    </a:cubicBezTo>
                    <a:cubicBezTo>
                      <a:pt x="147" y="5010"/>
                      <a:pt x="1047" y="5847"/>
                      <a:pt x="2114" y="5847"/>
                    </a:cubicBezTo>
                    <a:lnTo>
                      <a:pt x="2240" y="5847"/>
                    </a:lnTo>
                    <a:lnTo>
                      <a:pt x="30989" y="4089"/>
                    </a:lnTo>
                    <a:cubicBezTo>
                      <a:pt x="32119" y="4026"/>
                      <a:pt x="32977" y="3043"/>
                      <a:pt x="32893" y="1934"/>
                    </a:cubicBezTo>
                    <a:cubicBezTo>
                      <a:pt x="32814" y="864"/>
                      <a:pt x="31965" y="1"/>
                      <a:pt x="308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-30671350" y="53491175"/>
                <a:ext cx="372475" cy="62475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24990" extrusionOk="0">
                    <a:moveTo>
                      <a:pt x="12675" y="1"/>
                    </a:moveTo>
                    <a:cubicBezTo>
                      <a:pt x="12504" y="1"/>
                      <a:pt x="12330" y="23"/>
                      <a:pt x="12157" y="69"/>
                    </a:cubicBezTo>
                    <a:cubicBezTo>
                      <a:pt x="11655" y="195"/>
                      <a:pt x="1" y="3334"/>
                      <a:pt x="2344" y="23190"/>
                    </a:cubicBezTo>
                    <a:cubicBezTo>
                      <a:pt x="2449" y="24236"/>
                      <a:pt x="3349" y="24990"/>
                      <a:pt x="4353" y="24990"/>
                    </a:cubicBezTo>
                    <a:lnTo>
                      <a:pt x="4625" y="24990"/>
                    </a:lnTo>
                    <a:cubicBezTo>
                      <a:pt x="5713" y="24864"/>
                      <a:pt x="6529" y="23839"/>
                      <a:pt x="6403" y="22709"/>
                    </a:cubicBezTo>
                    <a:cubicBezTo>
                      <a:pt x="4499" y="6681"/>
                      <a:pt x="12764" y="4150"/>
                      <a:pt x="13183" y="4045"/>
                    </a:cubicBezTo>
                    <a:cubicBezTo>
                      <a:pt x="14250" y="3752"/>
                      <a:pt x="14898" y="2643"/>
                      <a:pt x="14647" y="1555"/>
                    </a:cubicBezTo>
                    <a:cubicBezTo>
                      <a:pt x="14401" y="622"/>
                      <a:pt x="13578" y="1"/>
                      <a:pt x="126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-32739650" y="53023025"/>
                <a:ext cx="372475" cy="624725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24989" extrusionOk="0">
                    <a:moveTo>
                      <a:pt x="12682" y="0"/>
                    </a:moveTo>
                    <a:cubicBezTo>
                      <a:pt x="12510" y="0"/>
                      <a:pt x="12334" y="22"/>
                      <a:pt x="12157" y="69"/>
                    </a:cubicBezTo>
                    <a:cubicBezTo>
                      <a:pt x="11676" y="194"/>
                      <a:pt x="1" y="3333"/>
                      <a:pt x="2344" y="23189"/>
                    </a:cubicBezTo>
                    <a:cubicBezTo>
                      <a:pt x="2449" y="24236"/>
                      <a:pt x="3349" y="24989"/>
                      <a:pt x="4374" y="24989"/>
                    </a:cubicBezTo>
                    <a:lnTo>
                      <a:pt x="4625" y="24989"/>
                    </a:lnTo>
                    <a:cubicBezTo>
                      <a:pt x="5734" y="24863"/>
                      <a:pt x="6529" y="23838"/>
                      <a:pt x="6403" y="22708"/>
                    </a:cubicBezTo>
                    <a:cubicBezTo>
                      <a:pt x="4499" y="6681"/>
                      <a:pt x="12764" y="4149"/>
                      <a:pt x="13183" y="4044"/>
                    </a:cubicBezTo>
                    <a:cubicBezTo>
                      <a:pt x="14250" y="3751"/>
                      <a:pt x="14898" y="2642"/>
                      <a:pt x="14647" y="1554"/>
                    </a:cubicBezTo>
                    <a:cubicBezTo>
                      <a:pt x="14401" y="622"/>
                      <a:pt x="13592" y="0"/>
                      <a:pt x="12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-33123075" y="52935875"/>
                <a:ext cx="373000" cy="625050"/>
              </a:xfrm>
              <a:custGeom>
                <a:avLst/>
                <a:gdLst/>
                <a:ahLst/>
                <a:cxnLst/>
                <a:rect l="l" t="t" r="r" b="b"/>
                <a:pathLst>
                  <a:path w="14920" h="25002" extrusionOk="0">
                    <a:moveTo>
                      <a:pt x="12668" y="0"/>
                    </a:moveTo>
                    <a:cubicBezTo>
                      <a:pt x="12506" y="0"/>
                      <a:pt x="12342" y="20"/>
                      <a:pt x="12178" y="61"/>
                    </a:cubicBezTo>
                    <a:cubicBezTo>
                      <a:pt x="11676" y="207"/>
                      <a:pt x="1" y="3346"/>
                      <a:pt x="2365" y="23181"/>
                    </a:cubicBezTo>
                    <a:cubicBezTo>
                      <a:pt x="2470" y="24227"/>
                      <a:pt x="3349" y="25002"/>
                      <a:pt x="4374" y="25002"/>
                    </a:cubicBezTo>
                    <a:cubicBezTo>
                      <a:pt x="4430" y="25002"/>
                      <a:pt x="4485" y="24983"/>
                      <a:pt x="4554" y="24983"/>
                    </a:cubicBezTo>
                    <a:cubicBezTo>
                      <a:pt x="4588" y="24983"/>
                      <a:pt x="4625" y="24988"/>
                      <a:pt x="4667" y="25002"/>
                    </a:cubicBezTo>
                    <a:cubicBezTo>
                      <a:pt x="5797" y="24855"/>
                      <a:pt x="6571" y="23851"/>
                      <a:pt x="6445" y="22721"/>
                    </a:cubicBezTo>
                    <a:cubicBezTo>
                      <a:pt x="4541" y="6693"/>
                      <a:pt x="12806" y="4141"/>
                      <a:pt x="13183" y="4036"/>
                    </a:cubicBezTo>
                    <a:cubicBezTo>
                      <a:pt x="14271" y="3764"/>
                      <a:pt x="14919" y="2655"/>
                      <a:pt x="14647" y="1567"/>
                    </a:cubicBezTo>
                    <a:cubicBezTo>
                      <a:pt x="14416" y="625"/>
                      <a:pt x="13581" y="0"/>
                      <a:pt x="12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-35565900" y="53451950"/>
                <a:ext cx="372975" cy="624725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24989" extrusionOk="0">
                    <a:moveTo>
                      <a:pt x="12695" y="0"/>
                    </a:moveTo>
                    <a:cubicBezTo>
                      <a:pt x="12525" y="0"/>
                      <a:pt x="12351" y="23"/>
                      <a:pt x="12178" y="69"/>
                    </a:cubicBezTo>
                    <a:cubicBezTo>
                      <a:pt x="11676" y="195"/>
                      <a:pt x="1" y="3333"/>
                      <a:pt x="2365" y="23190"/>
                    </a:cubicBezTo>
                    <a:cubicBezTo>
                      <a:pt x="2469" y="24236"/>
                      <a:pt x="3348" y="24989"/>
                      <a:pt x="4374" y="24989"/>
                    </a:cubicBezTo>
                    <a:lnTo>
                      <a:pt x="4646" y="24989"/>
                    </a:lnTo>
                    <a:cubicBezTo>
                      <a:pt x="5734" y="24864"/>
                      <a:pt x="6550" y="23838"/>
                      <a:pt x="6424" y="22709"/>
                    </a:cubicBezTo>
                    <a:cubicBezTo>
                      <a:pt x="4499" y="6681"/>
                      <a:pt x="12806" y="4149"/>
                      <a:pt x="13182" y="4045"/>
                    </a:cubicBezTo>
                    <a:cubicBezTo>
                      <a:pt x="14270" y="3752"/>
                      <a:pt x="14919" y="2643"/>
                      <a:pt x="14647" y="1555"/>
                    </a:cubicBezTo>
                    <a:cubicBezTo>
                      <a:pt x="14418" y="622"/>
                      <a:pt x="13598" y="0"/>
                      <a:pt x="12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-35948800" y="53364975"/>
                <a:ext cx="372450" cy="624875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24995" extrusionOk="0">
                    <a:moveTo>
                      <a:pt x="12635" y="0"/>
                    </a:moveTo>
                    <a:cubicBezTo>
                      <a:pt x="12477" y="0"/>
                      <a:pt x="12317" y="18"/>
                      <a:pt x="12157" y="54"/>
                    </a:cubicBezTo>
                    <a:cubicBezTo>
                      <a:pt x="11655" y="200"/>
                      <a:pt x="0" y="3339"/>
                      <a:pt x="2344" y="23175"/>
                    </a:cubicBezTo>
                    <a:cubicBezTo>
                      <a:pt x="2448" y="24221"/>
                      <a:pt x="3348" y="24995"/>
                      <a:pt x="4373" y="24995"/>
                    </a:cubicBezTo>
                    <a:cubicBezTo>
                      <a:pt x="4415" y="24995"/>
                      <a:pt x="4466" y="24976"/>
                      <a:pt x="4527" y="24976"/>
                    </a:cubicBezTo>
                    <a:cubicBezTo>
                      <a:pt x="4557" y="24976"/>
                      <a:pt x="4590" y="24981"/>
                      <a:pt x="4625" y="24995"/>
                    </a:cubicBezTo>
                    <a:cubicBezTo>
                      <a:pt x="5733" y="24848"/>
                      <a:pt x="6529" y="23844"/>
                      <a:pt x="6403" y="22714"/>
                    </a:cubicBezTo>
                    <a:cubicBezTo>
                      <a:pt x="4499" y="6687"/>
                      <a:pt x="12764" y="4134"/>
                      <a:pt x="13182" y="4029"/>
                    </a:cubicBezTo>
                    <a:cubicBezTo>
                      <a:pt x="14249" y="3757"/>
                      <a:pt x="14898" y="2648"/>
                      <a:pt x="14647" y="1560"/>
                    </a:cubicBezTo>
                    <a:cubicBezTo>
                      <a:pt x="14396" y="612"/>
                      <a:pt x="13564" y="0"/>
                      <a:pt x="12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-38276550" y="52994800"/>
                <a:ext cx="372450" cy="6247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24988" extrusionOk="0">
                    <a:moveTo>
                      <a:pt x="12672" y="0"/>
                    </a:moveTo>
                    <a:cubicBezTo>
                      <a:pt x="12503" y="0"/>
                      <a:pt x="12330" y="22"/>
                      <a:pt x="12157" y="68"/>
                    </a:cubicBezTo>
                    <a:cubicBezTo>
                      <a:pt x="11655" y="194"/>
                      <a:pt x="0" y="3332"/>
                      <a:pt x="2344" y="23189"/>
                    </a:cubicBezTo>
                    <a:cubicBezTo>
                      <a:pt x="2448" y="24235"/>
                      <a:pt x="3348" y="24988"/>
                      <a:pt x="4373" y="24988"/>
                    </a:cubicBezTo>
                    <a:cubicBezTo>
                      <a:pt x="4415" y="24988"/>
                      <a:pt x="4466" y="24979"/>
                      <a:pt x="4527" y="24979"/>
                    </a:cubicBezTo>
                    <a:cubicBezTo>
                      <a:pt x="4557" y="24979"/>
                      <a:pt x="4590" y="24981"/>
                      <a:pt x="4624" y="24988"/>
                    </a:cubicBezTo>
                    <a:cubicBezTo>
                      <a:pt x="5733" y="24862"/>
                      <a:pt x="6529" y="23837"/>
                      <a:pt x="6403" y="22707"/>
                    </a:cubicBezTo>
                    <a:cubicBezTo>
                      <a:pt x="4499" y="6680"/>
                      <a:pt x="12785" y="4148"/>
                      <a:pt x="13182" y="4043"/>
                    </a:cubicBezTo>
                    <a:cubicBezTo>
                      <a:pt x="14249" y="3751"/>
                      <a:pt x="14898" y="2662"/>
                      <a:pt x="14647" y="1554"/>
                    </a:cubicBezTo>
                    <a:cubicBezTo>
                      <a:pt x="14400" y="635"/>
                      <a:pt x="13586" y="0"/>
                      <a:pt x="12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-38659975" y="52907100"/>
                <a:ext cx="372975" cy="625050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25002" extrusionOk="0">
                    <a:moveTo>
                      <a:pt x="12668" y="0"/>
                    </a:moveTo>
                    <a:cubicBezTo>
                      <a:pt x="12506" y="0"/>
                      <a:pt x="12342" y="20"/>
                      <a:pt x="12178" y="61"/>
                    </a:cubicBezTo>
                    <a:cubicBezTo>
                      <a:pt x="11676" y="207"/>
                      <a:pt x="0" y="3346"/>
                      <a:pt x="2365" y="23181"/>
                    </a:cubicBezTo>
                    <a:cubicBezTo>
                      <a:pt x="2469" y="24228"/>
                      <a:pt x="3369" y="25002"/>
                      <a:pt x="4373" y="25002"/>
                    </a:cubicBezTo>
                    <a:lnTo>
                      <a:pt x="4666" y="25002"/>
                    </a:lnTo>
                    <a:cubicBezTo>
                      <a:pt x="5754" y="24855"/>
                      <a:pt x="6570" y="23851"/>
                      <a:pt x="6445" y="22721"/>
                    </a:cubicBezTo>
                    <a:cubicBezTo>
                      <a:pt x="4541" y="6694"/>
                      <a:pt x="12806" y="4141"/>
                      <a:pt x="13182" y="4036"/>
                    </a:cubicBezTo>
                    <a:cubicBezTo>
                      <a:pt x="14270" y="3764"/>
                      <a:pt x="14919" y="2655"/>
                      <a:pt x="14647" y="1567"/>
                    </a:cubicBezTo>
                    <a:cubicBezTo>
                      <a:pt x="14416" y="625"/>
                      <a:pt x="13581" y="0"/>
                      <a:pt x="12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-35950900" y="46660825"/>
                <a:ext cx="945775" cy="914375"/>
              </a:xfrm>
              <a:custGeom>
                <a:avLst/>
                <a:gdLst/>
                <a:ahLst/>
                <a:cxnLst/>
                <a:rect l="l" t="t" r="r" b="b"/>
                <a:pathLst>
                  <a:path w="37831" h="36575" extrusionOk="0">
                    <a:moveTo>
                      <a:pt x="32056" y="0"/>
                    </a:moveTo>
                    <a:lnTo>
                      <a:pt x="1" y="6068"/>
                    </a:lnTo>
                    <a:lnTo>
                      <a:pt x="5776" y="36575"/>
                    </a:lnTo>
                    <a:lnTo>
                      <a:pt x="37831" y="30486"/>
                    </a:lnTo>
                    <a:lnTo>
                      <a:pt x="320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-35771475" y="46833950"/>
                <a:ext cx="586400" cy="567050"/>
              </a:xfrm>
              <a:custGeom>
                <a:avLst/>
                <a:gdLst/>
                <a:ahLst/>
                <a:cxnLst/>
                <a:rect l="l" t="t" r="r" b="b"/>
                <a:pathLst>
                  <a:path w="23456" h="22682" extrusionOk="0">
                    <a:moveTo>
                      <a:pt x="19878" y="1"/>
                    </a:moveTo>
                    <a:lnTo>
                      <a:pt x="1" y="3767"/>
                    </a:lnTo>
                    <a:lnTo>
                      <a:pt x="3599" y="22682"/>
                    </a:lnTo>
                    <a:lnTo>
                      <a:pt x="23456" y="18916"/>
                    </a:lnTo>
                    <a:lnTo>
                      <a:pt x="198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-35515675" y="46998725"/>
                <a:ext cx="360425" cy="221300"/>
              </a:xfrm>
              <a:custGeom>
                <a:avLst/>
                <a:gdLst/>
                <a:ahLst/>
                <a:cxnLst/>
                <a:rect l="l" t="t" r="r" b="b"/>
                <a:pathLst>
                  <a:path w="14417" h="8852" extrusionOk="0">
                    <a:moveTo>
                      <a:pt x="13140" y="1"/>
                    </a:moveTo>
                    <a:lnTo>
                      <a:pt x="0" y="2763"/>
                    </a:lnTo>
                    <a:lnTo>
                      <a:pt x="1277" y="8851"/>
                    </a:lnTo>
                    <a:lnTo>
                      <a:pt x="14417" y="6090"/>
                    </a:lnTo>
                    <a:lnTo>
                      <a:pt x="1314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-40790000" y="38846900"/>
                <a:ext cx="8113150" cy="6925725"/>
              </a:xfrm>
              <a:custGeom>
                <a:avLst/>
                <a:gdLst/>
                <a:ahLst/>
                <a:cxnLst/>
                <a:rect l="l" t="t" r="r" b="b"/>
                <a:pathLst>
                  <a:path w="324526" h="277029" extrusionOk="0">
                    <a:moveTo>
                      <a:pt x="53690" y="0"/>
                    </a:moveTo>
                    <a:cubicBezTo>
                      <a:pt x="24167" y="0"/>
                      <a:pt x="0" y="24167"/>
                      <a:pt x="0" y="53690"/>
                    </a:cubicBezTo>
                    <a:lnTo>
                      <a:pt x="0" y="223339"/>
                    </a:lnTo>
                    <a:cubicBezTo>
                      <a:pt x="0" y="252862"/>
                      <a:pt x="24167" y="277029"/>
                      <a:pt x="53690" y="277029"/>
                    </a:cubicBezTo>
                    <a:lnTo>
                      <a:pt x="270836" y="277029"/>
                    </a:lnTo>
                    <a:cubicBezTo>
                      <a:pt x="300359" y="277029"/>
                      <a:pt x="324526" y="252862"/>
                      <a:pt x="324526" y="223339"/>
                    </a:cubicBezTo>
                    <a:lnTo>
                      <a:pt x="324526" y="53690"/>
                    </a:lnTo>
                    <a:cubicBezTo>
                      <a:pt x="324526" y="24167"/>
                      <a:pt x="300359" y="0"/>
                      <a:pt x="2708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-38722750" y="41192950"/>
                <a:ext cx="1667625" cy="1667100"/>
              </a:xfrm>
              <a:custGeom>
                <a:avLst/>
                <a:gdLst/>
                <a:ahLst/>
                <a:cxnLst/>
                <a:rect l="l" t="t" r="r" b="b"/>
                <a:pathLst>
                  <a:path w="66705" h="66684" extrusionOk="0">
                    <a:moveTo>
                      <a:pt x="33353" y="1"/>
                    </a:moveTo>
                    <a:cubicBezTo>
                      <a:pt x="14940" y="1"/>
                      <a:pt x="0" y="14919"/>
                      <a:pt x="0" y="33353"/>
                    </a:cubicBezTo>
                    <a:cubicBezTo>
                      <a:pt x="0" y="51766"/>
                      <a:pt x="14940" y="66684"/>
                      <a:pt x="33353" y="66684"/>
                    </a:cubicBezTo>
                    <a:cubicBezTo>
                      <a:pt x="51766" y="66684"/>
                      <a:pt x="66705" y="51766"/>
                      <a:pt x="66705" y="33353"/>
                    </a:cubicBezTo>
                    <a:cubicBezTo>
                      <a:pt x="66705" y="14919"/>
                      <a:pt x="51766" y="1"/>
                      <a:pt x="33353" y="1"/>
                    </a:cubicBezTo>
                    <a:close/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-38722750" y="41192950"/>
                <a:ext cx="1667625" cy="1667100"/>
              </a:xfrm>
              <a:custGeom>
                <a:avLst/>
                <a:gdLst/>
                <a:ahLst/>
                <a:cxnLst/>
                <a:rect l="l" t="t" r="r" b="b"/>
                <a:pathLst>
                  <a:path w="66705" h="66684" extrusionOk="0">
                    <a:moveTo>
                      <a:pt x="33353" y="1"/>
                    </a:moveTo>
                    <a:cubicBezTo>
                      <a:pt x="14940" y="1"/>
                      <a:pt x="0" y="14919"/>
                      <a:pt x="0" y="33353"/>
                    </a:cubicBezTo>
                    <a:cubicBezTo>
                      <a:pt x="0" y="51766"/>
                      <a:pt x="14940" y="66684"/>
                      <a:pt x="33353" y="66684"/>
                    </a:cubicBezTo>
                    <a:cubicBezTo>
                      <a:pt x="51766" y="66684"/>
                      <a:pt x="66705" y="51766"/>
                      <a:pt x="66705" y="33353"/>
                    </a:cubicBezTo>
                    <a:cubicBezTo>
                      <a:pt x="66705" y="14919"/>
                      <a:pt x="51766" y="1"/>
                      <a:pt x="333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-38292250" y="41347125"/>
                <a:ext cx="1489775" cy="1357325"/>
              </a:xfrm>
              <a:custGeom>
                <a:avLst/>
                <a:gdLst/>
                <a:ahLst/>
                <a:cxnLst/>
                <a:rect l="l" t="t" r="r" b="b"/>
                <a:pathLst>
                  <a:path w="59591" h="54293" extrusionOk="0">
                    <a:moveTo>
                      <a:pt x="29793" y="1"/>
                    </a:moveTo>
                    <a:cubicBezTo>
                      <a:pt x="22844" y="1"/>
                      <a:pt x="15892" y="2653"/>
                      <a:pt x="10588" y="7957"/>
                    </a:cubicBezTo>
                    <a:cubicBezTo>
                      <a:pt x="1" y="18544"/>
                      <a:pt x="1" y="35744"/>
                      <a:pt x="10588" y="46352"/>
                    </a:cubicBezTo>
                    <a:cubicBezTo>
                      <a:pt x="15892" y="51645"/>
                      <a:pt x="22844" y="54292"/>
                      <a:pt x="29793" y="54292"/>
                    </a:cubicBezTo>
                    <a:cubicBezTo>
                      <a:pt x="36743" y="54292"/>
                      <a:pt x="43689" y="51645"/>
                      <a:pt x="48983" y="46352"/>
                    </a:cubicBezTo>
                    <a:cubicBezTo>
                      <a:pt x="59591" y="35744"/>
                      <a:pt x="59591" y="18544"/>
                      <a:pt x="48983" y="7957"/>
                    </a:cubicBezTo>
                    <a:cubicBezTo>
                      <a:pt x="43689" y="2653"/>
                      <a:pt x="36743" y="1"/>
                      <a:pt x="2979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-34926150" y="41192950"/>
                <a:ext cx="1667100" cy="1667100"/>
              </a:xfrm>
              <a:custGeom>
                <a:avLst/>
                <a:gdLst/>
                <a:ahLst/>
                <a:cxnLst/>
                <a:rect l="l" t="t" r="r" b="b"/>
                <a:pathLst>
                  <a:path w="66684" h="66684" extrusionOk="0">
                    <a:moveTo>
                      <a:pt x="33352" y="1"/>
                    </a:moveTo>
                    <a:cubicBezTo>
                      <a:pt x="14940" y="1"/>
                      <a:pt x="0" y="14919"/>
                      <a:pt x="0" y="33353"/>
                    </a:cubicBezTo>
                    <a:cubicBezTo>
                      <a:pt x="0" y="51766"/>
                      <a:pt x="14940" y="66684"/>
                      <a:pt x="33352" y="66684"/>
                    </a:cubicBezTo>
                    <a:cubicBezTo>
                      <a:pt x="51765" y="66684"/>
                      <a:pt x="66684" y="51766"/>
                      <a:pt x="66684" y="33353"/>
                    </a:cubicBezTo>
                    <a:cubicBezTo>
                      <a:pt x="66684" y="14919"/>
                      <a:pt x="51765" y="1"/>
                      <a:pt x="33352" y="1"/>
                    </a:cubicBezTo>
                    <a:close/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-34926150" y="41192950"/>
                <a:ext cx="1667100" cy="1667100"/>
              </a:xfrm>
              <a:custGeom>
                <a:avLst/>
                <a:gdLst/>
                <a:ahLst/>
                <a:cxnLst/>
                <a:rect l="l" t="t" r="r" b="b"/>
                <a:pathLst>
                  <a:path w="66684" h="66684" extrusionOk="0">
                    <a:moveTo>
                      <a:pt x="33352" y="1"/>
                    </a:moveTo>
                    <a:cubicBezTo>
                      <a:pt x="14940" y="1"/>
                      <a:pt x="0" y="14919"/>
                      <a:pt x="0" y="33353"/>
                    </a:cubicBezTo>
                    <a:cubicBezTo>
                      <a:pt x="0" y="51766"/>
                      <a:pt x="14940" y="66684"/>
                      <a:pt x="33352" y="66684"/>
                    </a:cubicBezTo>
                    <a:cubicBezTo>
                      <a:pt x="51765" y="66684"/>
                      <a:pt x="66684" y="51766"/>
                      <a:pt x="66684" y="33353"/>
                    </a:cubicBezTo>
                    <a:cubicBezTo>
                      <a:pt x="66684" y="14919"/>
                      <a:pt x="51765" y="1"/>
                      <a:pt x="33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-34496700" y="41347525"/>
                <a:ext cx="1489775" cy="1357300"/>
              </a:xfrm>
              <a:custGeom>
                <a:avLst/>
                <a:gdLst/>
                <a:ahLst/>
                <a:cxnLst/>
                <a:rect l="l" t="t" r="r" b="b"/>
                <a:pathLst>
                  <a:path w="59591" h="54292" extrusionOk="0">
                    <a:moveTo>
                      <a:pt x="29806" y="0"/>
                    </a:moveTo>
                    <a:cubicBezTo>
                      <a:pt x="22859" y="0"/>
                      <a:pt x="15913" y="2647"/>
                      <a:pt x="10609" y="7941"/>
                    </a:cubicBezTo>
                    <a:cubicBezTo>
                      <a:pt x="0" y="18549"/>
                      <a:pt x="0" y="35748"/>
                      <a:pt x="10609" y="46336"/>
                    </a:cubicBezTo>
                    <a:cubicBezTo>
                      <a:pt x="15913" y="51640"/>
                      <a:pt x="22859" y="54292"/>
                      <a:pt x="29806" y="54292"/>
                    </a:cubicBezTo>
                    <a:cubicBezTo>
                      <a:pt x="36753" y="54292"/>
                      <a:pt x="43699" y="51640"/>
                      <a:pt x="49003" y="46336"/>
                    </a:cubicBezTo>
                    <a:cubicBezTo>
                      <a:pt x="59591" y="35748"/>
                      <a:pt x="59591" y="18549"/>
                      <a:pt x="49003" y="7941"/>
                    </a:cubicBezTo>
                    <a:cubicBezTo>
                      <a:pt x="43699" y="2647"/>
                      <a:pt x="36753" y="0"/>
                      <a:pt x="2980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-37981050" y="39985125"/>
                <a:ext cx="4612150" cy="5395375"/>
              </a:xfrm>
              <a:custGeom>
                <a:avLst/>
                <a:gdLst/>
                <a:ahLst/>
                <a:cxnLst/>
                <a:rect l="l" t="t" r="r" b="b"/>
                <a:pathLst>
                  <a:path w="184486" h="215815" extrusionOk="0">
                    <a:moveTo>
                      <a:pt x="67606" y="1"/>
                    </a:moveTo>
                    <a:cubicBezTo>
                      <a:pt x="1697" y="1"/>
                      <a:pt x="46390" y="76351"/>
                      <a:pt x="56580" y="88529"/>
                    </a:cubicBezTo>
                    <a:cubicBezTo>
                      <a:pt x="66701" y="100650"/>
                      <a:pt x="1" y="215815"/>
                      <a:pt x="90657" y="215815"/>
                    </a:cubicBezTo>
                    <a:cubicBezTo>
                      <a:pt x="91081" y="215815"/>
                      <a:pt x="91509" y="215812"/>
                      <a:pt x="91941" y="215807"/>
                    </a:cubicBezTo>
                    <a:cubicBezTo>
                      <a:pt x="184486" y="214698"/>
                      <a:pt x="143873" y="98530"/>
                      <a:pt x="101691" y="92965"/>
                    </a:cubicBezTo>
                    <a:cubicBezTo>
                      <a:pt x="89179" y="91312"/>
                      <a:pt x="145756" y="1"/>
                      <a:pt x="676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-36008950" y="42700500"/>
                <a:ext cx="1340175" cy="1367900"/>
              </a:xfrm>
              <a:custGeom>
                <a:avLst/>
                <a:gdLst/>
                <a:ahLst/>
                <a:cxnLst/>
                <a:rect l="l" t="t" r="r" b="b"/>
                <a:pathLst>
                  <a:path w="53607" h="54716" extrusionOk="0">
                    <a:moveTo>
                      <a:pt x="26803" y="0"/>
                    </a:moveTo>
                    <a:cubicBezTo>
                      <a:pt x="12010" y="0"/>
                      <a:pt x="0" y="10253"/>
                      <a:pt x="0" y="22891"/>
                    </a:cubicBezTo>
                    <a:cubicBezTo>
                      <a:pt x="0" y="35550"/>
                      <a:pt x="12010" y="54716"/>
                      <a:pt x="26803" y="54716"/>
                    </a:cubicBezTo>
                    <a:cubicBezTo>
                      <a:pt x="41617" y="54716"/>
                      <a:pt x="53607" y="35529"/>
                      <a:pt x="53607" y="22891"/>
                    </a:cubicBezTo>
                    <a:cubicBezTo>
                      <a:pt x="53607" y="10232"/>
                      <a:pt x="41638" y="0"/>
                      <a:pt x="26803" y="0"/>
                    </a:cubicBezTo>
                    <a:close/>
                  </a:path>
                </a:pathLst>
              </a:custGeom>
              <a:solidFill>
                <a:srgbClr val="E8A882">
                  <a:alpha val="3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-36063875" y="44068375"/>
                <a:ext cx="1339650" cy="695300"/>
              </a:xfrm>
              <a:custGeom>
                <a:avLst/>
                <a:gdLst/>
                <a:ahLst/>
                <a:cxnLst/>
                <a:rect l="l" t="t" r="r" b="b"/>
                <a:pathLst>
                  <a:path w="53586" h="27812" extrusionOk="0">
                    <a:moveTo>
                      <a:pt x="29021" y="1"/>
                    </a:moveTo>
                    <a:cubicBezTo>
                      <a:pt x="29021" y="1"/>
                      <a:pt x="27019" y="8901"/>
                      <a:pt x="23114" y="16270"/>
                    </a:cubicBezTo>
                    <a:lnTo>
                      <a:pt x="23114" y="16270"/>
                    </a:lnTo>
                    <a:lnTo>
                      <a:pt x="33711" y="16055"/>
                    </a:lnTo>
                    <a:lnTo>
                      <a:pt x="33711" y="16055"/>
                    </a:lnTo>
                    <a:cubicBezTo>
                      <a:pt x="30713" y="8465"/>
                      <a:pt x="29021" y="1"/>
                      <a:pt x="29021" y="1"/>
                    </a:cubicBezTo>
                    <a:close/>
                    <a:moveTo>
                      <a:pt x="23114" y="16270"/>
                    </a:moveTo>
                    <a:lnTo>
                      <a:pt x="0" y="16740"/>
                    </a:lnTo>
                    <a:cubicBezTo>
                      <a:pt x="4519" y="23386"/>
                      <a:pt x="8532" y="25918"/>
                      <a:pt x="12023" y="25918"/>
                    </a:cubicBezTo>
                    <a:cubicBezTo>
                      <a:pt x="16647" y="25918"/>
                      <a:pt x="20355" y="21476"/>
                      <a:pt x="23114" y="16270"/>
                    </a:cubicBezTo>
                    <a:close/>
                    <a:moveTo>
                      <a:pt x="53586" y="15652"/>
                    </a:moveTo>
                    <a:lnTo>
                      <a:pt x="33711" y="16055"/>
                    </a:lnTo>
                    <a:lnTo>
                      <a:pt x="33711" y="16055"/>
                    </a:lnTo>
                    <a:cubicBezTo>
                      <a:pt x="36148" y="22222"/>
                      <a:pt x="39447" y="27812"/>
                      <a:pt x="43403" y="27812"/>
                    </a:cubicBezTo>
                    <a:cubicBezTo>
                      <a:pt x="46441" y="27812"/>
                      <a:pt x="49867" y="24515"/>
                      <a:pt x="53586" y="1565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-36121950" y="44016075"/>
                <a:ext cx="1456825" cy="797725"/>
              </a:xfrm>
              <a:custGeom>
                <a:avLst/>
                <a:gdLst/>
                <a:ahLst/>
                <a:cxnLst/>
                <a:rect l="l" t="t" r="r" b="b"/>
                <a:pathLst>
                  <a:path w="58273" h="31909" extrusionOk="0">
                    <a:moveTo>
                      <a:pt x="31344" y="0"/>
                    </a:moveTo>
                    <a:cubicBezTo>
                      <a:pt x="30403" y="0"/>
                      <a:pt x="29566" y="670"/>
                      <a:pt x="29357" y="1611"/>
                    </a:cubicBezTo>
                    <a:cubicBezTo>
                      <a:pt x="27955" y="7888"/>
                      <a:pt x="22661" y="24460"/>
                      <a:pt x="15317" y="25841"/>
                    </a:cubicBezTo>
                    <a:cubicBezTo>
                      <a:pt x="15000" y="25903"/>
                      <a:pt x="14683" y="25932"/>
                      <a:pt x="14366" y="25932"/>
                    </a:cubicBezTo>
                    <a:cubicBezTo>
                      <a:pt x="10494" y="25932"/>
                      <a:pt x="6648" y="21528"/>
                      <a:pt x="4018" y="17660"/>
                    </a:cubicBezTo>
                    <a:cubicBezTo>
                      <a:pt x="3615" y="17074"/>
                      <a:pt x="2977" y="16764"/>
                      <a:pt x="2325" y="16764"/>
                    </a:cubicBezTo>
                    <a:cubicBezTo>
                      <a:pt x="1929" y="16764"/>
                      <a:pt x="1528" y="16878"/>
                      <a:pt x="1172" y="17116"/>
                    </a:cubicBezTo>
                    <a:cubicBezTo>
                      <a:pt x="231" y="17764"/>
                      <a:pt x="1" y="19020"/>
                      <a:pt x="628" y="19961"/>
                    </a:cubicBezTo>
                    <a:cubicBezTo>
                      <a:pt x="5179" y="26667"/>
                      <a:pt x="9763" y="30041"/>
                      <a:pt x="14321" y="30041"/>
                    </a:cubicBezTo>
                    <a:cubicBezTo>
                      <a:pt x="14897" y="30041"/>
                      <a:pt x="15474" y="29987"/>
                      <a:pt x="16049" y="29879"/>
                    </a:cubicBezTo>
                    <a:cubicBezTo>
                      <a:pt x="23603" y="28435"/>
                      <a:pt x="28561" y="17744"/>
                      <a:pt x="31135" y="10106"/>
                    </a:cubicBezTo>
                    <a:cubicBezTo>
                      <a:pt x="33583" y="18811"/>
                      <a:pt x="38207" y="31218"/>
                      <a:pt x="45091" y="31888"/>
                    </a:cubicBezTo>
                    <a:cubicBezTo>
                      <a:pt x="45321" y="31909"/>
                      <a:pt x="45530" y="31909"/>
                      <a:pt x="45740" y="31909"/>
                    </a:cubicBezTo>
                    <a:cubicBezTo>
                      <a:pt x="50071" y="31909"/>
                      <a:pt x="54005" y="27515"/>
                      <a:pt x="57813" y="18476"/>
                    </a:cubicBezTo>
                    <a:cubicBezTo>
                      <a:pt x="58273" y="17430"/>
                      <a:pt x="57771" y="16258"/>
                      <a:pt x="56725" y="15798"/>
                    </a:cubicBezTo>
                    <a:cubicBezTo>
                      <a:pt x="56467" y="15689"/>
                      <a:pt x="56202" y="15638"/>
                      <a:pt x="55942" y="15638"/>
                    </a:cubicBezTo>
                    <a:cubicBezTo>
                      <a:pt x="55146" y="15638"/>
                      <a:pt x="54399" y="16118"/>
                      <a:pt x="54067" y="16907"/>
                    </a:cubicBezTo>
                    <a:cubicBezTo>
                      <a:pt x="49985" y="26556"/>
                      <a:pt x="46992" y="27818"/>
                      <a:pt x="45727" y="27818"/>
                    </a:cubicBezTo>
                    <a:cubicBezTo>
                      <a:pt x="45656" y="27818"/>
                      <a:pt x="45590" y="27814"/>
                      <a:pt x="45530" y="27808"/>
                    </a:cubicBezTo>
                    <a:cubicBezTo>
                      <a:pt x="40655" y="27306"/>
                      <a:pt x="35487" y="12220"/>
                      <a:pt x="33374" y="1653"/>
                    </a:cubicBezTo>
                    <a:cubicBezTo>
                      <a:pt x="33165" y="712"/>
                      <a:pt x="32349" y="0"/>
                      <a:pt x="3138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-36008950" y="42700500"/>
                <a:ext cx="1340175" cy="1367900"/>
              </a:xfrm>
              <a:custGeom>
                <a:avLst/>
                <a:gdLst/>
                <a:ahLst/>
                <a:cxnLst/>
                <a:rect l="l" t="t" r="r" b="b"/>
                <a:pathLst>
                  <a:path w="53607" h="54716" extrusionOk="0">
                    <a:moveTo>
                      <a:pt x="26803" y="0"/>
                    </a:moveTo>
                    <a:cubicBezTo>
                      <a:pt x="12010" y="0"/>
                      <a:pt x="0" y="10253"/>
                      <a:pt x="0" y="22891"/>
                    </a:cubicBezTo>
                    <a:cubicBezTo>
                      <a:pt x="0" y="35550"/>
                      <a:pt x="12010" y="54716"/>
                      <a:pt x="26803" y="54716"/>
                    </a:cubicBezTo>
                    <a:cubicBezTo>
                      <a:pt x="41617" y="54716"/>
                      <a:pt x="53607" y="35529"/>
                      <a:pt x="53607" y="22891"/>
                    </a:cubicBezTo>
                    <a:cubicBezTo>
                      <a:pt x="53607" y="10232"/>
                      <a:pt x="41638" y="0"/>
                      <a:pt x="2680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-36189425" y="43342325"/>
                <a:ext cx="600000" cy="600000"/>
              </a:xfrm>
              <a:custGeom>
                <a:avLst/>
                <a:gdLst/>
                <a:ahLst/>
                <a:cxnLst/>
                <a:rect l="l" t="t" r="r" b="b"/>
                <a:pathLst>
                  <a:path w="24000" h="24000" extrusionOk="0">
                    <a:moveTo>
                      <a:pt x="12011" y="1"/>
                    </a:moveTo>
                    <a:cubicBezTo>
                      <a:pt x="5357" y="1"/>
                      <a:pt x="1" y="5378"/>
                      <a:pt x="1" y="11990"/>
                    </a:cubicBezTo>
                    <a:cubicBezTo>
                      <a:pt x="1" y="18644"/>
                      <a:pt x="5378" y="24000"/>
                      <a:pt x="12011" y="24000"/>
                    </a:cubicBezTo>
                    <a:cubicBezTo>
                      <a:pt x="18644" y="24000"/>
                      <a:pt x="24000" y="18623"/>
                      <a:pt x="24000" y="11990"/>
                    </a:cubicBezTo>
                    <a:cubicBezTo>
                      <a:pt x="24000" y="5378"/>
                      <a:pt x="18623" y="22"/>
                      <a:pt x="12011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-36240675" y="43291600"/>
                <a:ext cx="702525" cy="702525"/>
              </a:xfrm>
              <a:custGeom>
                <a:avLst/>
                <a:gdLst/>
                <a:ahLst/>
                <a:cxnLst/>
                <a:rect l="l" t="t" r="r" b="b"/>
                <a:pathLst>
                  <a:path w="28101" h="28101" extrusionOk="0">
                    <a:moveTo>
                      <a:pt x="14061" y="4080"/>
                    </a:moveTo>
                    <a:cubicBezTo>
                      <a:pt x="19543" y="4080"/>
                      <a:pt x="24020" y="8537"/>
                      <a:pt x="24020" y="14061"/>
                    </a:cubicBezTo>
                    <a:cubicBezTo>
                      <a:pt x="24020" y="19543"/>
                      <a:pt x="19543" y="24020"/>
                      <a:pt x="14061" y="24020"/>
                    </a:cubicBezTo>
                    <a:cubicBezTo>
                      <a:pt x="8558" y="24020"/>
                      <a:pt x="4080" y="19543"/>
                      <a:pt x="4080" y="14061"/>
                    </a:cubicBezTo>
                    <a:cubicBezTo>
                      <a:pt x="4080" y="8558"/>
                      <a:pt x="8558" y="4080"/>
                      <a:pt x="14061" y="4080"/>
                    </a:cubicBezTo>
                    <a:close/>
                    <a:moveTo>
                      <a:pt x="14061" y="0"/>
                    </a:moveTo>
                    <a:cubicBezTo>
                      <a:pt x="6319" y="0"/>
                      <a:pt x="0" y="6319"/>
                      <a:pt x="0" y="14061"/>
                    </a:cubicBezTo>
                    <a:cubicBezTo>
                      <a:pt x="0" y="21782"/>
                      <a:pt x="6319" y="28100"/>
                      <a:pt x="14061" y="28100"/>
                    </a:cubicBezTo>
                    <a:cubicBezTo>
                      <a:pt x="21802" y="28100"/>
                      <a:pt x="28100" y="21802"/>
                      <a:pt x="28100" y="14061"/>
                    </a:cubicBezTo>
                    <a:cubicBezTo>
                      <a:pt x="28100" y="6319"/>
                      <a:pt x="21802" y="0"/>
                      <a:pt x="1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-35129125" y="43342325"/>
                <a:ext cx="600525" cy="600000"/>
              </a:xfrm>
              <a:custGeom>
                <a:avLst/>
                <a:gdLst/>
                <a:ahLst/>
                <a:cxnLst/>
                <a:rect l="l" t="t" r="r" b="b"/>
                <a:pathLst>
                  <a:path w="24021" h="24000" extrusionOk="0">
                    <a:moveTo>
                      <a:pt x="12011" y="1"/>
                    </a:moveTo>
                    <a:cubicBezTo>
                      <a:pt x="5378" y="1"/>
                      <a:pt x="1" y="5378"/>
                      <a:pt x="1" y="11990"/>
                    </a:cubicBezTo>
                    <a:cubicBezTo>
                      <a:pt x="1" y="18644"/>
                      <a:pt x="5378" y="24000"/>
                      <a:pt x="12011" y="24000"/>
                    </a:cubicBezTo>
                    <a:cubicBezTo>
                      <a:pt x="18665" y="24000"/>
                      <a:pt x="24021" y="18623"/>
                      <a:pt x="24021" y="11990"/>
                    </a:cubicBezTo>
                    <a:cubicBezTo>
                      <a:pt x="24021" y="5378"/>
                      <a:pt x="18665" y="1"/>
                      <a:pt x="12011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-35179850" y="43291600"/>
                <a:ext cx="702000" cy="702525"/>
              </a:xfrm>
              <a:custGeom>
                <a:avLst/>
                <a:gdLst/>
                <a:ahLst/>
                <a:cxnLst/>
                <a:rect l="l" t="t" r="r" b="b"/>
                <a:pathLst>
                  <a:path w="28080" h="28101" extrusionOk="0">
                    <a:moveTo>
                      <a:pt x="14040" y="4080"/>
                    </a:moveTo>
                    <a:cubicBezTo>
                      <a:pt x="19543" y="4080"/>
                      <a:pt x="24000" y="8537"/>
                      <a:pt x="24000" y="14061"/>
                    </a:cubicBezTo>
                    <a:cubicBezTo>
                      <a:pt x="24000" y="19543"/>
                      <a:pt x="19543" y="24020"/>
                      <a:pt x="14040" y="24020"/>
                    </a:cubicBezTo>
                    <a:cubicBezTo>
                      <a:pt x="8558" y="24020"/>
                      <a:pt x="4080" y="19543"/>
                      <a:pt x="4080" y="14061"/>
                    </a:cubicBezTo>
                    <a:cubicBezTo>
                      <a:pt x="4080" y="8558"/>
                      <a:pt x="8558" y="4080"/>
                      <a:pt x="14040" y="4080"/>
                    </a:cubicBezTo>
                    <a:close/>
                    <a:moveTo>
                      <a:pt x="14040" y="0"/>
                    </a:moveTo>
                    <a:cubicBezTo>
                      <a:pt x="6298" y="0"/>
                      <a:pt x="0" y="6319"/>
                      <a:pt x="0" y="14061"/>
                    </a:cubicBezTo>
                    <a:cubicBezTo>
                      <a:pt x="0" y="21782"/>
                      <a:pt x="6298" y="28100"/>
                      <a:pt x="14040" y="28100"/>
                    </a:cubicBezTo>
                    <a:cubicBezTo>
                      <a:pt x="21782" y="28100"/>
                      <a:pt x="28080" y="21802"/>
                      <a:pt x="28080" y="14061"/>
                    </a:cubicBezTo>
                    <a:cubicBezTo>
                      <a:pt x="28080" y="6319"/>
                      <a:pt x="21782" y="0"/>
                      <a:pt x="140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-42300275" y="39170200"/>
                <a:ext cx="3499775" cy="6971000"/>
              </a:xfrm>
              <a:custGeom>
                <a:avLst/>
                <a:gdLst/>
                <a:ahLst/>
                <a:cxnLst/>
                <a:rect l="l" t="t" r="r" b="b"/>
                <a:pathLst>
                  <a:path w="139991" h="278840" extrusionOk="0">
                    <a:moveTo>
                      <a:pt x="138399" y="1"/>
                    </a:moveTo>
                    <a:cubicBezTo>
                      <a:pt x="123500" y="1"/>
                      <a:pt x="1" y="79428"/>
                      <a:pt x="1386" y="191827"/>
                    </a:cubicBezTo>
                    <a:cubicBezTo>
                      <a:pt x="2159" y="254595"/>
                      <a:pt x="26535" y="278839"/>
                      <a:pt x="49519" y="278839"/>
                    </a:cubicBezTo>
                    <a:cubicBezTo>
                      <a:pt x="70689" y="278839"/>
                      <a:pt x="90678" y="258272"/>
                      <a:pt x="89956" y="228296"/>
                    </a:cubicBezTo>
                    <a:cubicBezTo>
                      <a:pt x="86984" y="118134"/>
                      <a:pt x="134627" y="30715"/>
                      <a:pt x="139837" y="1275"/>
                    </a:cubicBezTo>
                    <a:cubicBezTo>
                      <a:pt x="139990" y="420"/>
                      <a:pt x="139481" y="1"/>
                      <a:pt x="138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-31054775" y="53404025"/>
                <a:ext cx="373000" cy="625050"/>
              </a:xfrm>
              <a:custGeom>
                <a:avLst/>
                <a:gdLst/>
                <a:ahLst/>
                <a:cxnLst/>
                <a:rect l="l" t="t" r="r" b="b"/>
                <a:pathLst>
                  <a:path w="14920" h="25002" extrusionOk="0">
                    <a:moveTo>
                      <a:pt x="12654" y="1"/>
                    </a:moveTo>
                    <a:cubicBezTo>
                      <a:pt x="12491" y="1"/>
                      <a:pt x="12324" y="20"/>
                      <a:pt x="12157" y="61"/>
                    </a:cubicBezTo>
                    <a:cubicBezTo>
                      <a:pt x="11676" y="166"/>
                      <a:pt x="1" y="3346"/>
                      <a:pt x="2365" y="23182"/>
                    </a:cubicBezTo>
                    <a:cubicBezTo>
                      <a:pt x="2470" y="24228"/>
                      <a:pt x="3349" y="25002"/>
                      <a:pt x="4374" y="25002"/>
                    </a:cubicBezTo>
                    <a:cubicBezTo>
                      <a:pt x="4430" y="25002"/>
                      <a:pt x="4476" y="24984"/>
                      <a:pt x="4544" y="24984"/>
                    </a:cubicBezTo>
                    <a:cubicBezTo>
                      <a:pt x="4578" y="24984"/>
                      <a:pt x="4618" y="24988"/>
                      <a:pt x="4667" y="25002"/>
                    </a:cubicBezTo>
                    <a:cubicBezTo>
                      <a:pt x="5776" y="24856"/>
                      <a:pt x="6571" y="23851"/>
                      <a:pt x="6445" y="22722"/>
                    </a:cubicBezTo>
                    <a:cubicBezTo>
                      <a:pt x="4520" y="6715"/>
                      <a:pt x="12764" y="4183"/>
                      <a:pt x="13183" y="4037"/>
                    </a:cubicBezTo>
                    <a:cubicBezTo>
                      <a:pt x="14250" y="3765"/>
                      <a:pt x="14919" y="2656"/>
                      <a:pt x="14647" y="1568"/>
                    </a:cubicBezTo>
                    <a:cubicBezTo>
                      <a:pt x="14398" y="626"/>
                      <a:pt x="13576" y="1"/>
                      <a:pt x="12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B3E72-E9FA-6802-EBF4-783749A6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47DCE96-FB5C-A7C6-F637-80336F66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05" y="1406524"/>
            <a:ext cx="4852081" cy="30677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200AD62-6A26-6805-AD19-2A8A0562D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19" y="1039358"/>
            <a:ext cx="4714875" cy="4667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AE5A01D-0B1C-065F-70DA-8149F7B0A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044" y="1168400"/>
            <a:ext cx="875716" cy="33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2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B3E72-E9FA-6802-EBF4-783749A6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DF56C4-57DF-0886-FCD4-50C3AD65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94" y="1422400"/>
            <a:ext cx="4615084" cy="291737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E2EC0EB-1C72-D372-3906-0B5601D54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1039812"/>
            <a:ext cx="4038600" cy="5238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C004789-53B0-9F29-20AB-73D634BAE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972" y="1039812"/>
            <a:ext cx="795934" cy="33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6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B3E72-E9FA-6802-EBF4-783749A6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F8BDCD-DA91-59DD-A366-7F5B56843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04" y="1299936"/>
            <a:ext cx="4980668" cy="322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F2A1915-155D-EA01-42AE-F445B88A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3" y="1042761"/>
            <a:ext cx="4343400" cy="5143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CE78780-C85E-856E-DAD0-8C1648C53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671" y="1557111"/>
            <a:ext cx="22288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8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B3E72-E9FA-6802-EBF4-783749A6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WordClouds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52571E-EE45-AED0-D135-2DE9BB31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26" y="1016000"/>
            <a:ext cx="3634548" cy="37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2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B3E72-E9FA-6802-EBF4-783749A6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WordClouds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84BAD6-1963-2CBB-8BFB-C428E1C36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972458"/>
            <a:ext cx="3510543" cy="35673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937B70-300B-05C4-36C9-61EC1A01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459" y="951014"/>
            <a:ext cx="3606427" cy="35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1489;p29"/>
          <p:cNvGrpSpPr/>
          <p:nvPr/>
        </p:nvGrpSpPr>
        <p:grpSpPr>
          <a:xfrm>
            <a:off x="689188" y="1399950"/>
            <a:ext cx="3777000" cy="3333975"/>
            <a:chOff x="689188" y="1399950"/>
            <a:chExt cx="3777000" cy="3333975"/>
          </a:xfrm>
        </p:grpSpPr>
        <p:sp>
          <p:nvSpPr>
            <p:cNvPr id="1490" name="Google Shape;1490;p29"/>
            <p:cNvSpPr/>
            <p:nvPr/>
          </p:nvSpPr>
          <p:spPr>
            <a:xfrm>
              <a:off x="2110300" y="1399950"/>
              <a:ext cx="934800" cy="333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888550" y="2228625"/>
              <a:ext cx="934800" cy="250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3332050" y="2840550"/>
              <a:ext cx="934800" cy="1893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3" name="Google Shape;1493;p29"/>
            <p:cNvGrpSpPr/>
            <p:nvPr/>
          </p:nvGrpSpPr>
          <p:grpSpPr>
            <a:xfrm>
              <a:off x="1019687" y="2869532"/>
              <a:ext cx="2174647" cy="1864330"/>
              <a:chOff x="-31045350" y="-47284600"/>
              <a:chExt cx="30672025" cy="26295200"/>
            </a:xfrm>
          </p:grpSpPr>
          <p:sp>
            <p:nvSpPr>
              <p:cNvPr id="1494" name="Google Shape;1494;p29"/>
              <p:cNvSpPr/>
              <p:nvPr/>
            </p:nvSpPr>
            <p:spPr>
              <a:xfrm>
                <a:off x="-14846825" y="-29966275"/>
                <a:ext cx="7954350" cy="8907300"/>
              </a:xfrm>
              <a:custGeom>
                <a:avLst/>
                <a:gdLst/>
                <a:ahLst/>
                <a:cxnLst/>
                <a:rect l="l" t="t" r="r" b="b"/>
                <a:pathLst>
                  <a:path w="318174" h="356292" extrusionOk="0">
                    <a:moveTo>
                      <a:pt x="119403" y="1"/>
                    </a:moveTo>
                    <a:cubicBezTo>
                      <a:pt x="75917" y="1"/>
                      <a:pt x="30525" y="15724"/>
                      <a:pt x="1" y="44551"/>
                    </a:cubicBezTo>
                    <a:lnTo>
                      <a:pt x="48523" y="356292"/>
                    </a:lnTo>
                    <a:lnTo>
                      <a:pt x="305318" y="356292"/>
                    </a:lnTo>
                    <a:cubicBezTo>
                      <a:pt x="305318" y="356292"/>
                      <a:pt x="318173" y="293590"/>
                      <a:pt x="225029" y="293590"/>
                    </a:cubicBezTo>
                    <a:cubicBezTo>
                      <a:pt x="210695" y="293590"/>
                      <a:pt x="193851" y="295074"/>
                      <a:pt x="174064" y="298501"/>
                    </a:cubicBezTo>
                    <a:cubicBezTo>
                      <a:pt x="314429" y="87946"/>
                      <a:pt x="222247" y="1"/>
                      <a:pt x="119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-9480425" y="-22049325"/>
                <a:ext cx="775250" cy="1059925"/>
              </a:xfrm>
              <a:custGeom>
                <a:avLst/>
                <a:gdLst/>
                <a:ahLst/>
                <a:cxnLst/>
                <a:rect l="l" t="t" r="r" b="b"/>
                <a:pathLst>
                  <a:path w="31010" h="42397" extrusionOk="0">
                    <a:moveTo>
                      <a:pt x="3163" y="0"/>
                    </a:moveTo>
                    <a:cubicBezTo>
                      <a:pt x="2115" y="0"/>
                      <a:pt x="1108" y="607"/>
                      <a:pt x="649" y="1617"/>
                    </a:cubicBezTo>
                    <a:cubicBezTo>
                      <a:pt x="0" y="2998"/>
                      <a:pt x="628" y="4651"/>
                      <a:pt x="2009" y="5278"/>
                    </a:cubicBezTo>
                    <a:cubicBezTo>
                      <a:pt x="2239" y="5383"/>
                      <a:pt x="24627" y="15845"/>
                      <a:pt x="19480" y="39007"/>
                    </a:cubicBezTo>
                    <a:cubicBezTo>
                      <a:pt x="19145" y="40514"/>
                      <a:pt x="20087" y="41978"/>
                      <a:pt x="21573" y="42313"/>
                    </a:cubicBezTo>
                    <a:cubicBezTo>
                      <a:pt x="21782" y="42355"/>
                      <a:pt x="21970" y="42397"/>
                      <a:pt x="22179" y="42397"/>
                    </a:cubicBezTo>
                    <a:cubicBezTo>
                      <a:pt x="23435" y="42397"/>
                      <a:pt x="24586" y="41497"/>
                      <a:pt x="24899" y="40242"/>
                    </a:cubicBezTo>
                    <a:cubicBezTo>
                      <a:pt x="31009" y="12748"/>
                      <a:pt x="4583" y="382"/>
                      <a:pt x="4311" y="257"/>
                    </a:cubicBezTo>
                    <a:cubicBezTo>
                      <a:pt x="3939" y="82"/>
                      <a:pt x="3548" y="0"/>
                      <a:pt x="3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9"/>
              <p:cNvSpPr/>
              <p:nvPr/>
            </p:nvSpPr>
            <p:spPr>
              <a:xfrm>
                <a:off x="-8268425" y="-22192725"/>
                <a:ext cx="608900" cy="1203325"/>
              </a:xfrm>
              <a:custGeom>
                <a:avLst/>
                <a:gdLst/>
                <a:ahLst/>
                <a:cxnLst/>
                <a:rect l="l" t="t" r="r" b="b"/>
                <a:pathLst>
                  <a:path w="24356" h="48133" extrusionOk="0">
                    <a:moveTo>
                      <a:pt x="3153" y="0"/>
                    </a:moveTo>
                    <a:cubicBezTo>
                      <a:pt x="2160" y="0"/>
                      <a:pt x="1205" y="531"/>
                      <a:pt x="712" y="1473"/>
                    </a:cubicBezTo>
                    <a:cubicBezTo>
                      <a:pt x="0" y="2791"/>
                      <a:pt x="502" y="4465"/>
                      <a:pt x="1862" y="5198"/>
                    </a:cubicBezTo>
                    <a:cubicBezTo>
                      <a:pt x="14312" y="11851"/>
                      <a:pt x="18455" y="33382"/>
                      <a:pt x="15693" y="44701"/>
                    </a:cubicBezTo>
                    <a:cubicBezTo>
                      <a:pt x="15337" y="46187"/>
                      <a:pt x="16258" y="47673"/>
                      <a:pt x="17744" y="48049"/>
                    </a:cubicBezTo>
                    <a:cubicBezTo>
                      <a:pt x="17953" y="48091"/>
                      <a:pt x="18183" y="48133"/>
                      <a:pt x="18392" y="48133"/>
                    </a:cubicBezTo>
                    <a:cubicBezTo>
                      <a:pt x="19648" y="48133"/>
                      <a:pt x="20777" y="47254"/>
                      <a:pt x="21070" y="45978"/>
                    </a:cubicBezTo>
                    <a:cubicBezTo>
                      <a:pt x="24355" y="32377"/>
                      <a:pt x="19627" y="8420"/>
                      <a:pt x="4457" y="322"/>
                    </a:cubicBezTo>
                    <a:cubicBezTo>
                      <a:pt x="4040" y="104"/>
                      <a:pt x="3593" y="0"/>
                      <a:pt x="3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9"/>
              <p:cNvSpPr/>
              <p:nvPr/>
            </p:nvSpPr>
            <p:spPr>
              <a:xfrm>
                <a:off x="-11206950" y="-45802575"/>
                <a:ext cx="10833625" cy="14123025"/>
              </a:xfrm>
              <a:custGeom>
                <a:avLst/>
                <a:gdLst/>
                <a:ahLst/>
                <a:cxnLst/>
                <a:rect l="l" t="t" r="r" b="b"/>
                <a:pathLst>
                  <a:path w="433345" h="564921" extrusionOk="0">
                    <a:moveTo>
                      <a:pt x="169150" y="1"/>
                    </a:moveTo>
                    <a:cubicBezTo>
                      <a:pt x="144902" y="1"/>
                      <a:pt x="120379" y="8186"/>
                      <a:pt x="96764" y="27467"/>
                    </a:cubicBezTo>
                    <a:lnTo>
                      <a:pt x="83436" y="120682"/>
                    </a:lnTo>
                    <a:cubicBezTo>
                      <a:pt x="59389" y="216927"/>
                      <a:pt x="0" y="514321"/>
                      <a:pt x="69790" y="514321"/>
                    </a:cubicBezTo>
                    <a:cubicBezTo>
                      <a:pt x="77242" y="514321"/>
                      <a:pt x="86167" y="510930"/>
                      <a:pt x="96764" y="503542"/>
                    </a:cubicBezTo>
                    <a:cubicBezTo>
                      <a:pt x="113693" y="548292"/>
                      <a:pt x="133700" y="564920"/>
                      <a:pt x="152156" y="564920"/>
                    </a:cubicBezTo>
                    <a:cubicBezTo>
                      <a:pt x="184501" y="564920"/>
                      <a:pt x="212079" y="513845"/>
                      <a:pt x="209961" y="473558"/>
                    </a:cubicBezTo>
                    <a:lnTo>
                      <a:pt x="209961" y="473558"/>
                    </a:lnTo>
                    <a:cubicBezTo>
                      <a:pt x="235468" y="506624"/>
                      <a:pt x="256418" y="519315"/>
                      <a:pt x="272658" y="519315"/>
                    </a:cubicBezTo>
                    <a:cubicBezTo>
                      <a:pt x="313648" y="519315"/>
                      <a:pt x="324636" y="438466"/>
                      <a:pt x="303176" y="400326"/>
                    </a:cubicBezTo>
                    <a:lnTo>
                      <a:pt x="303176" y="400326"/>
                    </a:lnTo>
                    <a:cubicBezTo>
                      <a:pt x="320434" y="415120"/>
                      <a:pt x="333470" y="421355"/>
                      <a:pt x="343001" y="421355"/>
                    </a:cubicBezTo>
                    <a:cubicBezTo>
                      <a:pt x="384953" y="421355"/>
                      <a:pt x="359032" y="300579"/>
                      <a:pt x="326485" y="257187"/>
                    </a:cubicBezTo>
                    <a:lnTo>
                      <a:pt x="326485" y="257187"/>
                    </a:lnTo>
                    <a:cubicBezTo>
                      <a:pt x="332160" y="258539"/>
                      <a:pt x="337265" y="259182"/>
                      <a:pt x="341826" y="259182"/>
                    </a:cubicBezTo>
                    <a:cubicBezTo>
                      <a:pt x="433345" y="259182"/>
                      <a:pt x="305594" y="1"/>
                      <a:pt x="1691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-29553100" y="-37103350"/>
                <a:ext cx="23017175" cy="16044375"/>
              </a:xfrm>
              <a:custGeom>
                <a:avLst/>
                <a:gdLst/>
                <a:ahLst/>
                <a:cxnLst/>
                <a:rect l="l" t="t" r="r" b="b"/>
                <a:pathLst>
                  <a:path w="920687" h="641775" extrusionOk="0">
                    <a:moveTo>
                      <a:pt x="363452" y="0"/>
                    </a:moveTo>
                    <a:cubicBezTo>
                      <a:pt x="0" y="0"/>
                      <a:pt x="96547" y="641775"/>
                      <a:pt x="96547" y="641775"/>
                    </a:cubicBezTo>
                    <a:lnTo>
                      <a:pt x="669101" y="641775"/>
                    </a:lnTo>
                    <a:cubicBezTo>
                      <a:pt x="920686" y="458652"/>
                      <a:pt x="741392" y="67547"/>
                      <a:pt x="741392" y="67547"/>
                    </a:cubicBezTo>
                    <a:cubicBezTo>
                      <a:pt x="741392" y="67547"/>
                      <a:pt x="804163" y="44720"/>
                      <a:pt x="398998" y="1931"/>
                    </a:cubicBezTo>
                    <a:cubicBezTo>
                      <a:pt x="386686" y="631"/>
                      <a:pt x="374843" y="0"/>
                      <a:pt x="363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-19032050" y="-40288825"/>
                <a:ext cx="11817675" cy="9155150"/>
              </a:xfrm>
              <a:custGeom>
                <a:avLst/>
                <a:gdLst/>
                <a:ahLst/>
                <a:cxnLst/>
                <a:rect l="l" t="t" r="r" b="b"/>
                <a:pathLst>
                  <a:path w="472707" h="366206" extrusionOk="0">
                    <a:moveTo>
                      <a:pt x="236353" y="0"/>
                    </a:moveTo>
                    <a:cubicBezTo>
                      <a:pt x="173666" y="0"/>
                      <a:pt x="113553" y="19292"/>
                      <a:pt x="69236" y="53627"/>
                    </a:cubicBezTo>
                    <a:cubicBezTo>
                      <a:pt x="24899" y="87963"/>
                      <a:pt x="0" y="134539"/>
                      <a:pt x="0" y="183103"/>
                    </a:cubicBezTo>
                    <a:cubicBezTo>
                      <a:pt x="0" y="231666"/>
                      <a:pt x="24899" y="278242"/>
                      <a:pt x="69236" y="312578"/>
                    </a:cubicBezTo>
                    <a:cubicBezTo>
                      <a:pt x="113553" y="346914"/>
                      <a:pt x="173666" y="366205"/>
                      <a:pt x="236353" y="366205"/>
                    </a:cubicBezTo>
                    <a:cubicBezTo>
                      <a:pt x="299040" y="366205"/>
                      <a:pt x="359154" y="346914"/>
                      <a:pt x="403491" y="312578"/>
                    </a:cubicBezTo>
                    <a:cubicBezTo>
                      <a:pt x="447807" y="278242"/>
                      <a:pt x="472706" y="231666"/>
                      <a:pt x="472706" y="183103"/>
                    </a:cubicBezTo>
                    <a:cubicBezTo>
                      <a:pt x="472706" y="134539"/>
                      <a:pt x="447807" y="87963"/>
                      <a:pt x="403491" y="53627"/>
                    </a:cubicBezTo>
                    <a:cubicBezTo>
                      <a:pt x="359154" y="19292"/>
                      <a:pt x="299040" y="0"/>
                      <a:pt x="236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9"/>
              <p:cNvSpPr/>
              <p:nvPr/>
            </p:nvSpPr>
            <p:spPr>
              <a:xfrm>
                <a:off x="-31045350" y="-26687450"/>
                <a:ext cx="5229875" cy="5583200"/>
              </a:xfrm>
              <a:custGeom>
                <a:avLst/>
                <a:gdLst/>
                <a:ahLst/>
                <a:cxnLst/>
                <a:rect l="l" t="t" r="r" b="b"/>
                <a:pathLst>
                  <a:path w="209195" h="223328" extrusionOk="0">
                    <a:moveTo>
                      <a:pt x="26071" y="1"/>
                    </a:moveTo>
                    <a:cubicBezTo>
                      <a:pt x="0" y="48565"/>
                      <a:pt x="5713" y="63379"/>
                      <a:pt x="22179" y="67333"/>
                    </a:cubicBezTo>
                    <a:cubicBezTo>
                      <a:pt x="13099" y="100602"/>
                      <a:pt x="15358" y="116441"/>
                      <a:pt x="45446" y="127740"/>
                    </a:cubicBezTo>
                    <a:cubicBezTo>
                      <a:pt x="24799" y="143495"/>
                      <a:pt x="43799" y="171086"/>
                      <a:pt x="60574" y="171086"/>
                    </a:cubicBezTo>
                    <a:cubicBezTo>
                      <a:pt x="63960" y="171086"/>
                      <a:pt x="67255" y="169962"/>
                      <a:pt x="70115" y="167390"/>
                    </a:cubicBezTo>
                    <a:lnTo>
                      <a:pt x="70115" y="167390"/>
                    </a:lnTo>
                    <a:cubicBezTo>
                      <a:pt x="50642" y="194616"/>
                      <a:pt x="66178" y="205886"/>
                      <a:pt x="83913" y="205886"/>
                    </a:cubicBezTo>
                    <a:cubicBezTo>
                      <a:pt x="94704" y="205886"/>
                      <a:pt x="106309" y="201713"/>
                      <a:pt x="111335" y="194423"/>
                    </a:cubicBezTo>
                    <a:cubicBezTo>
                      <a:pt x="112134" y="214264"/>
                      <a:pt x="120237" y="223328"/>
                      <a:pt x="129952" y="223328"/>
                    </a:cubicBezTo>
                    <a:cubicBezTo>
                      <a:pt x="139313" y="223328"/>
                      <a:pt x="150170" y="214911"/>
                      <a:pt x="157430" y="199612"/>
                    </a:cubicBezTo>
                    <a:lnTo>
                      <a:pt x="181094" y="193754"/>
                    </a:lnTo>
                    <a:lnTo>
                      <a:pt x="209195" y="168750"/>
                    </a:lnTo>
                    <a:cubicBezTo>
                      <a:pt x="209195" y="168750"/>
                      <a:pt x="57498" y="163540"/>
                      <a:pt x="260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9"/>
              <p:cNvSpPr/>
              <p:nvPr/>
            </p:nvSpPr>
            <p:spPr>
              <a:xfrm>
                <a:off x="-12354300" y="-31088725"/>
                <a:ext cx="1445325" cy="1445325"/>
              </a:xfrm>
              <a:custGeom>
                <a:avLst/>
                <a:gdLst/>
                <a:ahLst/>
                <a:cxnLst/>
                <a:rect l="l" t="t" r="r" b="b"/>
                <a:pathLst>
                  <a:path w="57813" h="57813" extrusionOk="0">
                    <a:moveTo>
                      <a:pt x="28896" y="1"/>
                    </a:moveTo>
                    <a:cubicBezTo>
                      <a:pt x="12953" y="1"/>
                      <a:pt x="1" y="12952"/>
                      <a:pt x="1" y="28917"/>
                    </a:cubicBezTo>
                    <a:cubicBezTo>
                      <a:pt x="1" y="44882"/>
                      <a:pt x="12953" y="57813"/>
                      <a:pt x="28896" y="57813"/>
                    </a:cubicBezTo>
                    <a:cubicBezTo>
                      <a:pt x="44861" y="57813"/>
                      <a:pt x="57813" y="44882"/>
                      <a:pt x="57813" y="28917"/>
                    </a:cubicBezTo>
                    <a:cubicBezTo>
                      <a:pt x="57813" y="12952"/>
                      <a:pt x="44861" y="1"/>
                      <a:pt x="288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9"/>
              <p:cNvSpPr/>
              <p:nvPr/>
            </p:nvSpPr>
            <p:spPr>
              <a:xfrm>
                <a:off x="-11755350" y="-31440750"/>
                <a:ext cx="388675" cy="845325"/>
              </a:xfrm>
              <a:custGeom>
                <a:avLst/>
                <a:gdLst/>
                <a:ahLst/>
                <a:cxnLst/>
                <a:rect l="l" t="t" r="r" b="b"/>
                <a:pathLst>
                  <a:path w="15547" h="33813" extrusionOk="0">
                    <a:moveTo>
                      <a:pt x="231" y="0"/>
                    </a:moveTo>
                    <a:cubicBezTo>
                      <a:pt x="105" y="0"/>
                      <a:pt x="0" y="105"/>
                      <a:pt x="0" y="230"/>
                    </a:cubicBezTo>
                    <a:lnTo>
                      <a:pt x="0" y="33603"/>
                    </a:lnTo>
                    <a:cubicBezTo>
                      <a:pt x="21" y="33729"/>
                      <a:pt x="105" y="33813"/>
                      <a:pt x="231" y="33813"/>
                    </a:cubicBezTo>
                    <a:lnTo>
                      <a:pt x="15296" y="33813"/>
                    </a:lnTo>
                    <a:cubicBezTo>
                      <a:pt x="15442" y="33813"/>
                      <a:pt x="15547" y="33708"/>
                      <a:pt x="15547" y="33582"/>
                    </a:cubicBezTo>
                    <a:lnTo>
                      <a:pt x="15547" y="230"/>
                    </a:lnTo>
                    <a:cubicBezTo>
                      <a:pt x="15547" y="105"/>
                      <a:pt x="15442" y="0"/>
                      <a:pt x="15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9"/>
              <p:cNvSpPr/>
              <p:nvPr/>
            </p:nvSpPr>
            <p:spPr>
              <a:xfrm>
                <a:off x="-21944625" y="-47284600"/>
                <a:ext cx="18419075" cy="15038400"/>
              </a:xfrm>
              <a:custGeom>
                <a:avLst/>
                <a:gdLst/>
                <a:ahLst/>
                <a:cxnLst/>
                <a:rect l="l" t="t" r="r" b="b"/>
                <a:pathLst>
                  <a:path w="736763" h="601536" extrusionOk="0">
                    <a:moveTo>
                      <a:pt x="329072" y="1"/>
                    </a:moveTo>
                    <a:cubicBezTo>
                      <a:pt x="325331" y="1"/>
                      <a:pt x="321610" y="70"/>
                      <a:pt x="317914" y="208"/>
                    </a:cubicBezTo>
                    <a:cubicBezTo>
                      <a:pt x="163874" y="5962"/>
                      <a:pt x="0" y="134558"/>
                      <a:pt x="0" y="296486"/>
                    </a:cubicBezTo>
                    <a:cubicBezTo>
                      <a:pt x="0" y="477978"/>
                      <a:pt x="206475" y="569770"/>
                      <a:pt x="317935" y="592786"/>
                    </a:cubicBezTo>
                    <a:cubicBezTo>
                      <a:pt x="346824" y="598749"/>
                      <a:pt x="376496" y="601536"/>
                      <a:pt x="406011" y="601536"/>
                    </a:cubicBezTo>
                    <a:cubicBezTo>
                      <a:pt x="547253" y="601536"/>
                      <a:pt x="684883" y="537727"/>
                      <a:pt x="715776" y="452974"/>
                    </a:cubicBezTo>
                    <a:cubicBezTo>
                      <a:pt x="719647" y="442366"/>
                      <a:pt x="736763" y="395455"/>
                      <a:pt x="715776" y="356432"/>
                    </a:cubicBezTo>
                    <a:cubicBezTo>
                      <a:pt x="697531" y="322453"/>
                      <a:pt x="666794" y="324921"/>
                      <a:pt x="635869" y="296507"/>
                    </a:cubicBezTo>
                    <a:cubicBezTo>
                      <a:pt x="584481" y="249241"/>
                      <a:pt x="617101" y="184838"/>
                      <a:pt x="582598" y="126712"/>
                    </a:cubicBezTo>
                    <a:cubicBezTo>
                      <a:pt x="534247" y="45235"/>
                      <a:pt x="424942" y="1"/>
                      <a:pt x="3290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9"/>
              <p:cNvSpPr/>
              <p:nvPr/>
            </p:nvSpPr>
            <p:spPr>
              <a:xfrm>
                <a:off x="-6203800" y="-37788975"/>
                <a:ext cx="25" cy="27169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78" extrusionOk="0">
                    <a:moveTo>
                      <a:pt x="1" y="0"/>
                    </a:moveTo>
                    <a:lnTo>
                      <a:pt x="1" y="108677"/>
                    </a:lnTo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>
                <a:off x="-6273375" y="-37858550"/>
                <a:ext cx="138650" cy="2855575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114223" extrusionOk="0">
                    <a:moveTo>
                      <a:pt x="2784" y="0"/>
                    </a:moveTo>
                    <a:cubicBezTo>
                      <a:pt x="1235" y="0"/>
                      <a:pt x="1" y="1256"/>
                      <a:pt x="1" y="2762"/>
                    </a:cubicBezTo>
                    <a:lnTo>
                      <a:pt x="1" y="111439"/>
                    </a:lnTo>
                    <a:cubicBezTo>
                      <a:pt x="1" y="112988"/>
                      <a:pt x="1256" y="114222"/>
                      <a:pt x="2784" y="114222"/>
                    </a:cubicBezTo>
                    <a:cubicBezTo>
                      <a:pt x="4290" y="114222"/>
                      <a:pt x="5525" y="112988"/>
                      <a:pt x="5546" y="111439"/>
                    </a:cubicBezTo>
                    <a:lnTo>
                      <a:pt x="5546" y="2762"/>
                    </a:lnTo>
                    <a:cubicBezTo>
                      <a:pt x="5546" y="1235"/>
                      <a:pt x="4290" y="0"/>
                      <a:pt x="27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>
                <a:off x="-7280300" y="-36076450"/>
                <a:ext cx="2135275" cy="1103275"/>
              </a:xfrm>
              <a:custGeom>
                <a:avLst/>
                <a:gdLst/>
                <a:ahLst/>
                <a:cxnLst/>
                <a:rect l="l" t="t" r="r" b="b"/>
                <a:pathLst>
                  <a:path w="85411" h="44131" extrusionOk="0">
                    <a:moveTo>
                      <a:pt x="3548" y="1"/>
                    </a:moveTo>
                    <a:cubicBezTo>
                      <a:pt x="2108" y="1"/>
                      <a:pt x="835" y="1151"/>
                      <a:pt x="774" y="2618"/>
                    </a:cubicBezTo>
                    <a:cubicBezTo>
                      <a:pt x="0" y="17935"/>
                      <a:pt x="6026" y="30321"/>
                      <a:pt x="17660" y="37561"/>
                    </a:cubicBezTo>
                    <a:cubicBezTo>
                      <a:pt x="24690" y="41934"/>
                      <a:pt x="33352" y="44131"/>
                      <a:pt x="42161" y="44131"/>
                    </a:cubicBezTo>
                    <a:cubicBezTo>
                      <a:pt x="50740" y="44131"/>
                      <a:pt x="59423" y="42059"/>
                      <a:pt x="66872" y="37917"/>
                    </a:cubicBezTo>
                    <a:cubicBezTo>
                      <a:pt x="78840" y="31284"/>
                      <a:pt x="85410" y="20655"/>
                      <a:pt x="85410" y="7954"/>
                    </a:cubicBezTo>
                    <a:cubicBezTo>
                      <a:pt x="85410" y="6427"/>
                      <a:pt x="84176" y="5192"/>
                      <a:pt x="82627" y="5192"/>
                    </a:cubicBezTo>
                    <a:cubicBezTo>
                      <a:pt x="81079" y="5192"/>
                      <a:pt x="79845" y="6447"/>
                      <a:pt x="79845" y="7954"/>
                    </a:cubicBezTo>
                    <a:cubicBezTo>
                      <a:pt x="79845" y="18562"/>
                      <a:pt x="74279" y="27476"/>
                      <a:pt x="64194" y="33104"/>
                    </a:cubicBezTo>
                    <a:cubicBezTo>
                      <a:pt x="57537" y="36800"/>
                      <a:pt x="49789" y="38642"/>
                      <a:pt x="42177" y="38642"/>
                    </a:cubicBezTo>
                    <a:cubicBezTo>
                      <a:pt x="34404" y="38642"/>
                      <a:pt x="26773" y="36722"/>
                      <a:pt x="20589" y="32895"/>
                    </a:cubicBezTo>
                    <a:cubicBezTo>
                      <a:pt x="13600" y="28543"/>
                      <a:pt x="5440" y="19818"/>
                      <a:pt x="6277" y="2911"/>
                    </a:cubicBezTo>
                    <a:cubicBezTo>
                      <a:pt x="6361" y="1363"/>
                      <a:pt x="5189" y="87"/>
                      <a:pt x="3662" y="3"/>
                    </a:cubicBezTo>
                    <a:cubicBezTo>
                      <a:pt x="3624" y="1"/>
                      <a:pt x="3585" y="1"/>
                      <a:pt x="35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9"/>
              <p:cNvSpPr/>
              <p:nvPr/>
            </p:nvSpPr>
            <p:spPr>
              <a:xfrm>
                <a:off x="-8268950" y="-40288825"/>
                <a:ext cx="4129825" cy="3031850"/>
              </a:xfrm>
              <a:custGeom>
                <a:avLst/>
                <a:gdLst/>
                <a:ahLst/>
                <a:cxnLst/>
                <a:rect l="l" t="t" r="r" b="b"/>
                <a:pathLst>
                  <a:path w="165193" h="121274" extrusionOk="0">
                    <a:moveTo>
                      <a:pt x="82607" y="0"/>
                    </a:moveTo>
                    <a:cubicBezTo>
                      <a:pt x="36993" y="0"/>
                      <a:pt x="0" y="26280"/>
                      <a:pt x="0" y="58691"/>
                    </a:cubicBezTo>
                    <a:cubicBezTo>
                      <a:pt x="0" y="91081"/>
                      <a:pt x="82607" y="121273"/>
                      <a:pt x="82607" y="121273"/>
                    </a:cubicBezTo>
                    <a:cubicBezTo>
                      <a:pt x="82607" y="121273"/>
                      <a:pt x="165192" y="91102"/>
                      <a:pt x="165192" y="58691"/>
                    </a:cubicBezTo>
                    <a:cubicBezTo>
                      <a:pt x="165192" y="26280"/>
                      <a:pt x="128220" y="0"/>
                      <a:pt x="826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9"/>
              <p:cNvSpPr/>
              <p:nvPr/>
            </p:nvSpPr>
            <p:spPr>
              <a:xfrm>
                <a:off x="-14634975" y="-42405250"/>
                <a:ext cx="2169825" cy="2169275"/>
              </a:xfrm>
              <a:custGeom>
                <a:avLst/>
                <a:gdLst/>
                <a:ahLst/>
                <a:cxnLst/>
                <a:rect l="l" t="t" r="r" b="b"/>
                <a:pathLst>
                  <a:path w="86793" h="86771" extrusionOk="0">
                    <a:moveTo>
                      <a:pt x="43397" y="0"/>
                    </a:moveTo>
                    <a:cubicBezTo>
                      <a:pt x="19439" y="0"/>
                      <a:pt x="1" y="19417"/>
                      <a:pt x="1" y="43375"/>
                    </a:cubicBezTo>
                    <a:cubicBezTo>
                      <a:pt x="1" y="67353"/>
                      <a:pt x="19439" y="86770"/>
                      <a:pt x="43397" y="86770"/>
                    </a:cubicBezTo>
                    <a:cubicBezTo>
                      <a:pt x="67354" y="86770"/>
                      <a:pt x="86792" y="67353"/>
                      <a:pt x="86792" y="43375"/>
                    </a:cubicBezTo>
                    <a:cubicBezTo>
                      <a:pt x="86792" y="19417"/>
                      <a:pt x="67354" y="0"/>
                      <a:pt x="43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>
                <a:off x="-14432525" y="-42203350"/>
                <a:ext cx="1765450" cy="1765450"/>
              </a:xfrm>
              <a:custGeom>
                <a:avLst/>
                <a:gdLst/>
                <a:ahLst/>
                <a:cxnLst/>
                <a:rect l="l" t="t" r="r" b="b"/>
                <a:pathLst>
                  <a:path w="70618" h="70618" extrusionOk="0">
                    <a:moveTo>
                      <a:pt x="35299" y="1"/>
                    </a:moveTo>
                    <a:cubicBezTo>
                      <a:pt x="15798" y="1"/>
                      <a:pt x="0" y="15798"/>
                      <a:pt x="0" y="35299"/>
                    </a:cubicBezTo>
                    <a:cubicBezTo>
                      <a:pt x="0" y="54800"/>
                      <a:pt x="15798" y="70618"/>
                      <a:pt x="35299" y="70618"/>
                    </a:cubicBezTo>
                    <a:cubicBezTo>
                      <a:pt x="54799" y="70618"/>
                      <a:pt x="70618" y="54800"/>
                      <a:pt x="70618" y="35299"/>
                    </a:cubicBezTo>
                    <a:cubicBezTo>
                      <a:pt x="70618" y="15798"/>
                      <a:pt x="54799" y="1"/>
                      <a:pt x="352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>
                <a:off x="-10556425" y="-42405250"/>
                <a:ext cx="2169275" cy="2169275"/>
              </a:xfrm>
              <a:custGeom>
                <a:avLst/>
                <a:gdLst/>
                <a:ahLst/>
                <a:cxnLst/>
                <a:rect l="l" t="t" r="r" b="b"/>
                <a:pathLst>
                  <a:path w="86771" h="86771" extrusionOk="0">
                    <a:moveTo>
                      <a:pt x="43375" y="0"/>
                    </a:moveTo>
                    <a:cubicBezTo>
                      <a:pt x="19418" y="0"/>
                      <a:pt x="0" y="19417"/>
                      <a:pt x="0" y="43375"/>
                    </a:cubicBezTo>
                    <a:cubicBezTo>
                      <a:pt x="0" y="67353"/>
                      <a:pt x="19418" y="86770"/>
                      <a:pt x="43375" y="86770"/>
                    </a:cubicBezTo>
                    <a:cubicBezTo>
                      <a:pt x="67354" y="86770"/>
                      <a:pt x="86771" y="67353"/>
                      <a:pt x="86771" y="43375"/>
                    </a:cubicBezTo>
                    <a:cubicBezTo>
                      <a:pt x="86771" y="19417"/>
                      <a:pt x="67354" y="0"/>
                      <a:pt x="43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9"/>
              <p:cNvSpPr/>
              <p:nvPr/>
            </p:nvSpPr>
            <p:spPr>
              <a:xfrm>
                <a:off x="-10354525" y="-42203350"/>
                <a:ext cx="1765475" cy="1765450"/>
              </a:xfrm>
              <a:custGeom>
                <a:avLst/>
                <a:gdLst/>
                <a:ahLst/>
                <a:cxnLst/>
                <a:rect l="l" t="t" r="r" b="b"/>
                <a:pathLst>
                  <a:path w="70619" h="70618" extrusionOk="0">
                    <a:moveTo>
                      <a:pt x="35299" y="1"/>
                    </a:moveTo>
                    <a:cubicBezTo>
                      <a:pt x="15798" y="1"/>
                      <a:pt x="1" y="15798"/>
                      <a:pt x="1" y="35299"/>
                    </a:cubicBezTo>
                    <a:cubicBezTo>
                      <a:pt x="1" y="54800"/>
                      <a:pt x="15798" y="70618"/>
                      <a:pt x="35299" y="70618"/>
                    </a:cubicBezTo>
                    <a:cubicBezTo>
                      <a:pt x="54800" y="70618"/>
                      <a:pt x="70618" y="54800"/>
                      <a:pt x="70618" y="35299"/>
                    </a:cubicBezTo>
                    <a:cubicBezTo>
                      <a:pt x="70618" y="15798"/>
                      <a:pt x="54800" y="1"/>
                      <a:pt x="352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9"/>
              <p:cNvSpPr/>
              <p:nvPr/>
            </p:nvSpPr>
            <p:spPr>
              <a:xfrm>
                <a:off x="-26363775" y="-45802575"/>
                <a:ext cx="10833625" cy="14123025"/>
              </a:xfrm>
              <a:custGeom>
                <a:avLst/>
                <a:gdLst/>
                <a:ahLst/>
                <a:cxnLst/>
                <a:rect l="l" t="t" r="r" b="b"/>
                <a:pathLst>
                  <a:path w="433345" h="564921" extrusionOk="0">
                    <a:moveTo>
                      <a:pt x="264195" y="1"/>
                    </a:moveTo>
                    <a:cubicBezTo>
                      <a:pt x="127751" y="1"/>
                      <a:pt x="1" y="259182"/>
                      <a:pt x="91519" y="259182"/>
                    </a:cubicBezTo>
                    <a:cubicBezTo>
                      <a:pt x="96080" y="259182"/>
                      <a:pt x="101185" y="258539"/>
                      <a:pt x="106861" y="257187"/>
                    </a:cubicBezTo>
                    <a:lnTo>
                      <a:pt x="106861" y="257187"/>
                    </a:lnTo>
                    <a:cubicBezTo>
                      <a:pt x="74296" y="300579"/>
                      <a:pt x="48385" y="421355"/>
                      <a:pt x="90342" y="421355"/>
                    </a:cubicBezTo>
                    <a:cubicBezTo>
                      <a:pt x="99875" y="421355"/>
                      <a:pt x="112911" y="415120"/>
                      <a:pt x="130170" y="400326"/>
                    </a:cubicBezTo>
                    <a:lnTo>
                      <a:pt x="130170" y="400326"/>
                    </a:lnTo>
                    <a:cubicBezTo>
                      <a:pt x="108694" y="438466"/>
                      <a:pt x="119688" y="519315"/>
                      <a:pt x="160684" y="519315"/>
                    </a:cubicBezTo>
                    <a:cubicBezTo>
                      <a:pt x="176926" y="519315"/>
                      <a:pt x="197877" y="506624"/>
                      <a:pt x="223384" y="473558"/>
                    </a:cubicBezTo>
                    <a:lnTo>
                      <a:pt x="223384" y="473558"/>
                    </a:lnTo>
                    <a:cubicBezTo>
                      <a:pt x="221266" y="513845"/>
                      <a:pt x="248836" y="564920"/>
                      <a:pt x="281180" y="564920"/>
                    </a:cubicBezTo>
                    <a:cubicBezTo>
                      <a:pt x="299635" y="564920"/>
                      <a:pt x="319645" y="548292"/>
                      <a:pt x="336581" y="503542"/>
                    </a:cubicBezTo>
                    <a:cubicBezTo>
                      <a:pt x="347179" y="510930"/>
                      <a:pt x="356103" y="514321"/>
                      <a:pt x="363555" y="514321"/>
                    </a:cubicBezTo>
                    <a:cubicBezTo>
                      <a:pt x="433344" y="514321"/>
                      <a:pt x="373954" y="216927"/>
                      <a:pt x="349888" y="120682"/>
                    </a:cubicBezTo>
                    <a:lnTo>
                      <a:pt x="336581" y="27467"/>
                    </a:lnTo>
                    <a:cubicBezTo>
                      <a:pt x="312966" y="8186"/>
                      <a:pt x="288443" y="1"/>
                      <a:pt x="2641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>
                <a:off x="-14546550" y="-43028650"/>
                <a:ext cx="6621825" cy="1774725"/>
              </a:xfrm>
              <a:custGeom>
                <a:avLst/>
                <a:gdLst/>
                <a:ahLst/>
                <a:cxnLst/>
                <a:rect l="l" t="t" r="r" b="b"/>
                <a:pathLst>
                  <a:path w="264873" h="70989" extrusionOk="0">
                    <a:moveTo>
                      <a:pt x="11651" y="1"/>
                    </a:moveTo>
                    <a:cubicBezTo>
                      <a:pt x="10703" y="1"/>
                      <a:pt x="9777" y="493"/>
                      <a:pt x="9248" y="1355"/>
                    </a:cubicBezTo>
                    <a:cubicBezTo>
                      <a:pt x="0" y="16943"/>
                      <a:pt x="3892" y="29184"/>
                      <a:pt x="8809" y="36695"/>
                    </a:cubicBezTo>
                    <a:cubicBezTo>
                      <a:pt x="17839" y="50510"/>
                      <a:pt x="37787" y="59703"/>
                      <a:pt x="57302" y="59703"/>
                    </a:cubicBezTo>
                    <a:cubicBezTo>
                      <a:pt x="59718" y="59703"/>
                      <a:pt x="62127" y="59562"/>
                      <a:pt x="64508" y="59272"/>
                    </a:cubicBezTo>
                    <a:cubicBezTo>
                      <a:pt x="77501" y="57661"/>
                      <a:pt x="87335" y="51802"/>
                      <a:pt x="92859" y="42575"/>
                    </a:cubicBezTo>
                    <a:cubicBezTo>
                      <a:pt x="102296" y="63603"/>
                      <a:pt x="122110" y="70989"/>
                      <a:pt x="140105" y="70989"/>
                    </a:cubicBezTo>
                    <a:cubicBezTo>
                      <a:pt x="143620" y="70989"/>
                      <a:pt x="147030" y="70717"/>
                      <a:pt x="150315" y="70194"/>
                    </a:cubicBezTo>
                    <a:cubicBezTo>
                      <a:pt x="169000" y="67265"/>
                      <a:pt x="187873" y="56196"/>
                      <a:pt x="192581" y="39876"/>
                    </a:cubicBezTo>
                    <a:cubicBezTo>
                      <a:pt x="202277" y="54038"/>
                      <a:pt x="215198" y="60224"/>
                      <a:pt x="227100" y="60224"/>
                    </a:cubicBezTo>
                    <a:cubicBezTo>
                      <a:pt x="232483" y="60224"/>
                      <a:pt x="237658" y="58959"/>
                      <a:pt x="242233" y="56594"/>
                    </a:cubicBezTo>
                    <a:cubicBezTo>
                      <a:pt x="255666" y="49689"/>
                      <a:pt x="264872" y="31904"/>
                      <a:pt x="253364" y="9202"/>
                    </a:cubicBezTo>
                    <a:cubicBezTo>
                      <a:pt x="252880" y="8248"/>
                      <a:pt x="251913" y="7696"/>
                      <a:pt x="250909" y="7696"/>
                    </a:cubicBezTo>
                    <a:cubicBezTo>
                      <a:pt x="250481" y="7696"/>
                      <a:pt x="250046" y="7796"/>
                      <a:pt x="249640" y="8009"/>
                    </a:cubicBezTo>
                    <a:cubicBezTo>
                      <a:pt x="248280" y="8679"/>
                      <a:pt x="247757" y="10352"/>
                      <a:pt x="248447" y="11712"/>
                    </a:cubicBezTo>
                    <a:cubicBezTo>
                      <a:pt x="258281" y="31150"/>
                      <a:pt x="251167" y="45818"/>
                      <a:pt x="239701" y="51697"/>
                    </a:cubicBezTo>
                    <a:cubicBezTo>
                      <a:pt x="235915" y="53648"/>
                      <a:pt x="231639" y="54686"/>
                      <a:pt x="227175" y="54686"/>
                    </a:cubicBezTo>
                    <a:cubicBezTo>
                      <a:pt x="215353" y="54686"/>
                      <a:pt x="202210" y="47406"/>
                      <a:pt x="193355" y="30502"/>
                    </a:cubicBezTo>
                    <a:cubicBezTo>
                      <a:pt x="192892" y="29559"/>
                      <a:pt x="191937" y="28995"/>
                      <a:pt x="190917" y="28995"/>
                    </a:cubicBezTo>
                    <a:cubicBezTo>
                      <a:pt x="190692" y="28995"/>
                      <a:pt x="190464" y="29022"/>
                      <a:pt x="190238" y="29079"/>
                    </a:cubicBezTo>
                    <a:cubicBezTo>
                      <a:pt x="189024" y="29372"/>
                      <a:pt x="188145" y="30502"/>
                      <a:pt x="188145" y="31778"/>
                    </a:cubicBezTo>
                    <a:cubicBezTo>
                      <a:pt x="188292" y="49228"/>
                      <a:pt x="168310" y="61783"/>
                      <a:pt x="149437" y="64733"/>
                    </a:cubicBezTo>
                    <a:cubicBezTo>
                      <a:pt x="146281" y="65225"/>
                      <a:pt x="143019" y="65492"/>
                      <a:pt x="139729" y="65492"/>
                    </a:cubicBezTo>
                    <a:cubicBezTo>
                      <a:pt x="121750" y="65492"/>
                      <a:pt x="102910" y="57514"/>
                      <a:pt x="95747" y="34645"/>
                    </a:cubicBezTo>
                    <a:cubicBezTo>
                      <a:pt x="95412" y="33536"/>
                      <a:pt x="94366" y="32741"/>
                      <a:pt x="93152" y="32720"/>
                    </a:cubicBezTo>
                    <a:cubicBezTo>
                      <a:pt x="91834" y="32720"/>
                      <a:pt x="90913" y="33452"/>
                      <a:pt x="90516" y="34582"/>
                    </a:cubicBezTo>
                    <a:cubicBezTo>
                      <a:pt x="85494" y="49040"/>
                      <a:pt x="71663" y="52806"/>
                      <a:pt x="63838" y="53769"/>
                    </a:cubicBezTo>
                    <a:cubicBezTo>
                      <a:pt x="61719" y="54030"/>
                      <a:pt x="59567" y="54157"/>
                      <a:pt x="57403" y="54157"/>
                    </a:cubicBezTo>
                    <a:cubicBezTo>
                      <a:pt x="39816" y="54157"/>
                      <a:pt x="21412" y="45808"/>
                      <a:pt x="13475" y="33661"/>
                    </a:cubicBezTo>
                    <a:cubicBezTo>
                      <a:pt x="7658" y="24769"/>
                      <a:pt x="7846" y="14558"/>
                      <a:pt x="14019" y="4180"/>
                    </a:cubicBezTo>
                    <a:cubicBezTo>
                      <a:pt x="14793" y="2883"/>
                      <a:pt x="14354" y="1167"/>
                      <a:pt x="13056" y="393"/>
                    </a:cubicBezTo>
                    <a:cubicBezTo>
                      <a:pt x="12614" y="126"/>
                      <a:pt x="12130" y="1"/>
                      <a:pt x="116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>
                <a:off x="-16013300" y="-27209250"/>
                <a:ext cx="1502325" cy="6219850"/>
              </a:xfrm>
              <a:custGeom>
                <a:avLst/>
                <a:gdLst/>
                <a:ahLst/>
                <a:cxnLst/>
                <a:rect l="l" t="t" r="r" b="b"/>
                <a:pathLst>
                  <a:path w="60093" h="248794" extrusionOk="0">
                    <a:moveTo>
                      <a:pt x="8706" y="0"/>
                    </a:moveTo>
                    <a:cubicBezTo>
                      <a:pt x="8623" y="0"/>
                      <a:pt x="8539" y="4"/>
                      <a:pt x="8453" y="12"/>
                    </a:cubicBezTo>
                    <a:cubicBezTo>
                      <a:pt x="6926" y="117"/>
                      <a:pt x="5775" y="1414"/>
                      <a:pt x="5859" y="2941"/>
                    </a:cubicBezTo>
                    <a:cubicBezTo>
                      <a:pt x="9311" y="61841"/>
                      <a:pt x="12638" y="178135"/>
                      <a:pt x="607" y="196715"/>
                    </a:cubicBezTo>
                    <a:cubicBezTo>
                      <a:pt x="0" y="197636"/>
                      <a:pt x="21" y="198849"/>
                      <a:pt x="649" y="199770"/>
                    </a:cubicBezTo>
                    <a:cubicBezTo>
                      <a:pt x="1166" y="200528"/>
                      <a:pt x="2024" y="200960"/>
                      <a:pt x="2930" y="200960"/>
                    </a:cubicBezTo>
                    <a:cubicBezTo>
                      <a:pt x="3124" y="200960"/>
                      <a:pt x="3320" y="200940"/>
                      <a:pt x="3515" y="200900"/>
                    </a:cubicBezTo>
                    <a:cubicBezTo>
                      <a:pt x="7444" y="200060"/>
                      <a:pt x="11222" y="199643"/>
                      <a:pt x="14822" y="199643"/>
                    </a:cubicBezTo>
                    <a:cubicBezTo>
                      <a:pt x="24682" y="199643"/>
                      <a:pt x="33213" y="202773"/>
                      <a:pt x="39881" y="208934"/>
                    </a:cubicBezTo>
                    <a:cubicBezTo>
                      <a:pt x="50907" y="219103"/>
                      <a:pt x="54402" y="234712"/>
                      <a:pt x="52958" y="245655"/>
                    </a:cubicBezTo>
                    <a:cubicBezTo>
                      <a:pt x="52749" y="247162"/>
                      <a:pt x="53837" y="248543"/>
                      <a:pt x="55343" y="248752"/>
                    </a:cubicBezTo>
                    <a:cubicBezTo>
                      <a:pt x="55469" y="248794"/>
                      <a:pt x="55573" y="248794"/>
                      <a:pt x="55720" y="248794"/>
                    </a:cubicBezTo>
                    <a:cubicBezTo>
                      <a:pt x="57080" y="248794"/>
                      <a:pt x="58273" y="247769"/>
                      <a:pt x="58461" y="246346"/>
                    </a:cubicBezTo>
                    <a:cubicBezTo>
                      <a:pt x="60093" y="234001"/>
                      <a:pt x="56096" y="216383"/>
                      <a:pt x="43626" y="204875"/>
                    </a:cubicBezTo>
                    <a:cubicBezTo>
                      <a:pt x="37893" y="199608"/>
                      <a:pt x="28631" y="194110"/>
                      <a:pt x="14894" y="194110"/>
                    </a:cubicBezTo>
                    <a:cubicBezTo>
                      <a:pt x="12589" y="194110"/>
                      <a:pt x="10157" y="194265"/>
                      <a:pt x="7596" y="194602"/>
                    </a:cubicBezTo>
                    <a:cubicBezTo>
                      <a:pt x="20254" y="157776"/>
                      <a:pt x="11780" y="9239"/>
                      <a:pt x="11383" y="2586"/>
                    </a:cubicBezTo>
                    <a:cubicBezTo>
                      <a:pt x="11284" y="1162"/>
                      <a:pt x="10139" y="0"/>
                      <a:pt x="87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>
                <a:off x="-17866100" y="-27033200"/>
                <a:ext cx="35600" cy="5974225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238969" extrusionOk="0">
                    <a:moveTo>
                      <a:pt x="1" y="0"/>
                    </a:moveTo>
                    <a:lnTo>
                      <a:pt x="1424" y="238969"/>
                    </a:lnTo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9"/>
              <p:cNvSpPr/>
              <p:nvPr/>
            </p:nvSpPr>
            <p:spPr>
              <a:xfrm>
                <a:off x="-16525925" y="-21978325"/>
                <a:ext cx="706700" cy="988925"/>
              </a:xfrm>
              <a:custGeom>
                <a:avLst/>
                <a:gdLst/>
                <a:ahLst/>
                <a:cxnLst/>
                <a:rect l="l" t="t" r="r" b="b"/>
                <a:pathLst>
                  <a:path w="28268" h="39557" extrusionOk="0">
                    <a:moveTo>
                      <a:pt x="2921" y="0"/>
                    </a:moveTo>
                    <a:cubicBezTo>
                      <a:pt x="1608" y="0"/>
                      <a:pt x="418" y="988"/>
                      <a:pt x="209" y="2355"/>
                    </a:cubicBezTo>
                    <a:cubicBezTo>
                      <a:pt x="0" y="3840"/>
                      <a:pt x="1046" y="5263"/>
                      <a:pt x="2532" y="5493"/>
                    </a:cubicBezTo>
                    <a:cubicBezTo>
                      <a:pt x="3348" y="5598"/>
                      <a:pt x="22200" y="8820"/>
                      <a:pt x="19229" y="36460"/>
                    </a:cubicBezTo>
                    <a:cubicBezTo>
                      <a:pt x="19062" y="38008"/>
                      <a:pt x="20170" y="39369"/>
                      <a:pt x="21677" y="39515"/>
                    </a:cubicBezTo>
                    <a:cubicBezTo>
                      <a:pt x="21782" y="39557"/>
                      <a:pt x="21886" y="39557"/>
                      <a:pt x="21991" y="39557"/>
                    </a:cubicBezTo>
                    <a:cubicBezTo>
                      <a:pt x="23393" y="39557"/>
                      <a:pt x="24585" y="38511"/>
                      <a:pt x="24690" y="37088"/>
                    </a:cubicBezTo>
                    <a:cubicBezTo>
                      <a:pt x="28268" y="4008"/>
                      <a:pt x="3578" y="53"/>
                      <a:pt x="3327" y="32"/>
                    </a:cubicBezTo>
                    <a:cubicBezTo>
                      <a:pt x="3191" y="11"/>
                      <a:pt x="3055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9"/>
              <p:cNvSpPr/>
              <p:nvPr/>
            </p:nvSpPr>
            <p:spPr>
              <a:xfrm>
                <a:off x="-15552975" y="-22019400"/>
                <a:ext cx="502175" cy="1030000"/>
              </a:xfrm>
              <a:custGeom>
                <a:avLst/>
                <a:gdLst/>
                <a:ahLst/>
                <a:cxnLst/>
                <a:rect l="l" t="t" r="r" b="b"/>
                <a:pathLst>
                  <a:path w="20087" h="41200" extrusionOk="0">
                    <a:moveTo>
                      <a:pt x="4869" y="1"/>
                    </a:moveTo>
                    <a:cubicBezTo>
                      <a:pt x="4064" y="1"/>
                      <a:pt x="3241" y="98"/>
                      <a:pt x="2406" y="294"/>
                    </a:cubicBezTo>
                    <a:cubicBezTo>
                      <a:pt x="921" y="629"/>
                      <a:pt x="0" y="2115"/>
                      <a:pt x="356" y="3600"/>
                    </a:cubicBezTo>
                    <a:cubicBezTo>
                      <a:pt x="642" y="4888"/>
                      <a:pt x="1769" y="5748"/>
                      <a:pt x="3019" y="5748"/>
                    </a:cubicBezTo>
                    <a:cubicBezTo>
                      <a:pt x="3231" y="5748"/>
                      <a:pt x="3446" y="5723"/>
                      <a:pt x="3662" y="5672"/>
                    </a:cubicBezTo>
                    <a:cubicBezTo>
                      <a:pt x="4105" y="5568"/>
                      <a:pt x="4518" y="5516"/>
                      <a:pt x="4909" y="5516"/>
                    </a:cubicBezTo>
                    <a:cubicBezTo>
                      <a:pt x="5866" y="5516"/>
                      <a:pt x="6689" y="5828"/>
                      <a:pt x="7491" y="6467"/>
                    </a:cubicBezTo>
                    <a:cubicBezTo>
                      <a:pt x="11780" y="9856"/>
                      <a:pt x="14542" y="22410"/>
                      <a:pt x="14542" y="38417"/>
                    </a:cubicBezTo>
                    <a:cubicBezTo>
                      <a:pt x="14542" y="39965"/>
                      <a:pt x="15797" y="41200"/>
                      <a:pt x="17325" y="41200"/>
                    </a:cubicBezTo>
                    <a:cubicBezTo>
                      <a:pt x="18852" y="41200"/>
                      <a:pt x="20087" y="39965"/>
                      <a:pt x="20066" y="38417"/>
                    </a:cubicBezTo>
                    <a:cubicBezTo>
                      <a:pt x="20066" y="27599"/>
                      <a:pt x="18894" y="8475"/>
                      <a:pt x="10922" y="2135"/>
                    </a:cubicBezTo>
                    <a:cubicBezTo>
                      <a:pt x="9130" y="726"/>
                      <a:pt x="7068" y="1"/>
                      <a:pt x="48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>
                <a:off x="-12139300" y="-21978325"/>
                <a:ext cx="707250" cy="988925"/>
              </a:xfrm>
              <a:custGeom>
                <a:avLst/>
                <a:gdLst/>
                <a:ahLst/>
                <a:cxnLst/>
                <a:rect l="l" t="t" r="r" b="b"/>
                <a:pathLst>
                  <a:path w="28290" h="39557" extrusionOk="0">
                    <a:moveTo>
                      <a:pt x="2917" y="0"/>
                    </a:moveTo>
                    <a:cubicBezTo>
                      <a:pt x="1595" y="0"/>
                      <a:pt x="438" y="988"/>
                      <a:pt x="210" y="2355"/>
                    </a:cubicBezTo>
                    <a:cubicBezTo>
                      <a:pt x="1" y="3840"/>
                      <a:pt x="1047" y="5263"/>
                      <a:pt x="2553" y="5493"/>
                    </a:cubicBezTo>
                    <a:cubicBezTo>
                      <a:pt x="3348" y="5598"/>
                      <a:pt x="22221" y="8820"/>
                      <a:pt x="19229" y="36460"/>
                    </a:cubicBezTo>
                    <a:cubicBezTo>
                      <a:pt x="19083" y="38008"/>
                      <a:pt x="20171" y="39369"/>
                      <a:pt x="21698" y="39515"/>
                    </a:cubicBezTo>
                    <a:cubicBezTo>
                      <a:pt x="21803" y="39557"/>
                      <a:pt x="21908" y="39557"/>
                      <a:pt x="22012" y="39557"/>
                    </a:cubicBezTo>
                    <a:cubicBezTo>
                      <a:pt x="23393" y="39557"/>
                      <a:pt x="24586" y="38511"/>
                      <a:pt x="24690" y="37088"/>
                    </a:cubicBezTo>
                    <a:cubicBezTo>
                      <a:pt x="28289" y="4008"/>
                      <a:pt x="3599" y="53"/>
                      <a:pt x="3327" y="32"/>
                    </a:cubicBezTo>
                    <a:cubicBezTo>
                      <a:pt x="3189" y="11"/>
                      <a:pt x="3052" y="0"/>
                      <a:pt x="29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9"/>
              <p:cNvSpPr/>
              <p:nvPr/>
            </p:nvSpPr>
            <p:spPr>
              <a:xfrm>
                <a:off x="-11165825" y="-22019400"/>
                <a:ext cx="501675" cy="1030000"/>
              </a:xfrm>
              <a:custGeom>
                <a:avLst/>
                <a:gdLst/>
                <a:ahLst/>
                <a:cxnLst/>
                <a:rect l="l" t="t" r="r" b="b"/>
                <a:pathLst>
                  <a:path w="20067" h="41200" extrusionOk="0">
                    <a:moveTo>
                      <a:pt x="4860" y="1"/>
                    </a:moveTo>
                    <a:cubicBezTo>
                      <a:pt x="4057" y="1"/>
                      <a:pt x="3236" y="98"/>
                      <a:pt x="2407" y="294"/>
                    </a:cubicBezTo>
                    <a:cubicBezTo>
                      <a:pt x="900" y="629"/>
                      <a:pt x="0" y="2115"/>
                      <a:pt x="335" y="3600"/>
                    </a:cubicBezTo>
                    <a:cubicBezTo>
                      <a:pt x="621" y="4888"/>
                      <a:pt x="1749" y="5748"/>
                      <a:pt x="3011" y="5748"/>
                    </a:cubicBezTo>
                    <a:cubicBezTo>
                      <a:pt x="3225" y="5748"/>
                      <a:pt x="3444" y="5723"/>
                      <a:pt x="3662" y="5672"/>
                    </a:cubicBezTo>
                    <a:cubicBezTo>
                      <a:pt x="4099" y="5568"/>
                      <a:pt x="4508" y="5516"/>
                      <a:pt x="4896" y="5516"/>
                    </a:cubicBezTo>
                    <a:cubicBezTo>
                      <a:pt x="5845" y="5516"/>
                      <a:pt x="6668" y="5828"/>
                      <a:pt x="7470" y="6467"/>
                    </a:cubicBezTo>
                    <a:cubicBezTo>
                      <a:pt x="11759" y="9856"/>
                      <a:pt x="14542" y="22410"/>
                      <a:pt x="14542" y="38417"/>
                    </a:cubicBezTo>
                    <a:cubicBezTo>
                      <a:pt x="14542" y="39965"/>
                      <a:pt x="15777" y="41200"/>
                      <a:pt x="17304" y="41200"/>
                    </a:cubicBezTo>
                    <a:cubicBezTo>
                      <a:pt x="18853" y="41200"/>
                      <a:pt x="20066" y="39965"/>
                      <a:pt x="20045" y="38417"/>
                    </a:cubicBezTo>
                    <a:cubicBezTo>
                      <a:pt x="20045" y="27599"/>
                      <a:pt x="18873" y="8475"/>
                      <a:pt x="10902" y="2135"/>
                    </a:cubicBezTo>
                    <a:cubicBezTo>
                      <a:pt x="9125" y="726"/>
                      <a:pt x="7056" y="1"/>
                      <a:pt x="48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9"/>
              <p:cNvSpPr/>
              <p:nvPr/>
            </p:nvSpPr>
            <p:spPr>
              <a:xfrm>
                <a:off x="-11627200" y="-27209250"/>
                <a:ext cx="1501300" cy="6219850"/>
              </a:xfrm>
              <a:custGeom>
                <a:avLst/>
                <a:gdLst/>
                <a:ahLst/>
                <a:cxnLst/>
                <a:rect l="l" t="t" r="r" b="b"/>
                <a:pathLst>
                  <a:path w="60052" h="248794" extrusionOk="0">
                    <a:moveTo>
                      <a:pt x="8710" y="0"/>
                    </a:moveTo>
                    <a:cubicBezTo>
                      <a:pt x="8626" y="0"/>
                      <a:pt x="8540" y="4"/>
                      <a:pt x="8454" y="12"/>
                    </a:cubicBezTo>
                    <a:cubicBezTo>
                      <a:pt x="6926" y="117"/>
                      <a:pt x="5776" y="1414"/>
                      <a:pt x="5859" y="2941"/>
                    </a:cubicBezTo>
                    <a:cubicBezTo>
                      <a:pt x="9312" y="61841"/>
                      <a:pt x="12639" y="178135"/>
                      <a:pt x="608" y="196715"/>
                    </a:cubicBezTo>
                    <a:cubicBezTo>
                      <a:pt x="1" y="197636"/>
                      <a:pt x="22" y="198849"/>
                      <a:pt x="649" y="199770"/>
                    </a:cubicBezTo>
                    <a:cubicBezTo>
                      <a:pt x="1166" y="200528"/>
                      <a:pt x="2024" y="200960"/>
                      <a:pt x="2931" y="200960"/>
                    </a:cubicBezTo>
                    <a:cubicBezTo>
                      <a:pt x="3124" y="200960"/>
                      <a:pt x="3320" y="200940"/>
                      <a:pt x="3516" y="200900"/>
                    </a:cubicBezTo>
                    <a:cubicBezTo>
                      <a:pt x="7445" y="200060"/>
                      <a:pt x="11222" y="199643"/>
                      <a:pt x="14823" y="199643"/>
                    </a:cubicBezTo>
                    <a:cubicBezTo>
                      <a:pt x="24683" y="199643"/>
                      <a:pt x="33214" y="202773"/>
                      <a:pt x="39881" y="208934"/>
                    </a:cubicBezTo>
                    <a:cubicBezTo>
                      <a:pt x="50929" y="219103"/>
                      <a:pt x="54423" y="234691"/>
                      <a:pt x="53000" y="245655"/>
                    </a:cubicBezTo>
                    <a:cubicBezTo>
                      <a:pt x="52791" y="247162"/>
                      <a:pt x="53858" y="248543"/>
                      <a:pt x="55365" y="248752"/>
                    </a:cubicBezTo>
                    <a:cubicBezTo>
                      <a:pt x="55511" y="248794"/>
                      <a:pt x="55616" y="248794"/>
                      <a:pt x="55741" y="248794"/>
                    </a:cubicBezTo>
                    <a:cubicBezTo>
                      <a:pt x="57101" y="248794"/>
                      <a:pt x="58294" y="247769"/>
                      <a:pt x="58440" y="246388"/>
                    </a:cubicBezTo>
                    <a:cubicBezTo>
                      <a:pt x="60052" y="234001"/>
                      <a:pt x="56076" y="216383"/>
                      <a:pt x="43606" y="204875"/>
                    </a:cubicBezTo>
                    <a:cubicBezTo>
                      <a:pt x="37890" y="199608"/>
                      <a:pt x="28631" y="194110"/>
                      <a:pt x="14895" y="194110"/>
                    </a:cubicBezTo>
                    <a:cubicBezTo>
                      <a:pt x="12589" y="194110"/>
                      <a:pt x="10158" y="194265"/>
                      <a:pt x="7596" y="194602"/>
                    </a:cubicBezTo>
                    <a:cubicBezTo>
                      <a:pt x="20255" y="157776"/>
                      <a:pt x="11781" y="9239"/>
                      <a:pt x="11383" y="2586"/>
                    </a:cubicBezTo>
                    <a:cubicBezTo>
                      <a:pt x="11284" y="1162"/>
                      <a:pt x="10158" y="0"/>
                      <a:pt x="87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9"/>
              <p:cNvSpPr/>
              <p:nvPr/>
            </p:nvSpPr>
            <p:spPr>
              <a:xfrm>
                <a:off x="-13479450" y="-27033200"/>
                <a:ext cx="36100" cy="597422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38969" extrusionOk="0">
                    <a:moveTo>
                      <a:pt x="0" y="0"/>
                    </a:moveTo>
                    <a:lnTo>
                      <a:pt x="1444" y="238969"/>
                    </a:lnTo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9"/>
              <p:cNvSpPr/>
              <p:nvPr/>
            </p:nvSpPr>
            <p:spPr>
              <a:xfrm>
                <a:off x="-13547975" y="-27101725"/>
                <a:ext cx="173675" cy="6112325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244493" extrusionOk="0">
                    <a:moveTo>
                      <a:pt x="2741" y="0"/>
                    </a:moveTo>
                    <a:cubicBezTo>
                      <a:pt x="1214" y="0"/>
                      <a:pt x="0" y="1256"/>
                      <a:pt x="0" y="2762"/>
                    </a:cubicBezTo>
                    <a:lnTo>
                      <a:pt x="1402" y="241731"/>
                    </a:lnTo>
                    <a:cubicBezTo>
                      <a:pt x="1423" y="243258"/>
                      <a:pt x="2658" y="244493"/>
                      <a:pt x="4185" y="244493"/>
                    </a:cubicBezTo>
                    <a:cubicBezTo>
                      <a:pt x="5733" y="244493"/>
                      <a:pt x="6947" y="243237"/>
                      <a:pt x="6947" y="241710"/>
                    </a:cubicBezTo>
                    <a:lnTo>
                      <a:pt x="5545" y="2741"/>
                    </a:lnTo>
                    <a:cubicBezTo>
                      <a:pt x="5503" y="1214"/>
                      <a:pt x="4290" y="0"/>
                      <a:pt x="27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>
                <a:off x="-25005225" y="-30183500"/>
                <a:ext cx="7906000" cy="9194100"/>
              </a:xfrm>
              <a:custGeom>
                <a:avLst/>
                <a:gdLst/>
                <a:ahLst/>
                <a:cxnLst/>
                <a:rect l="l" t="t" r="r" b="b"/>
                <a:pathLst>
                  <a:path w="316240" h="367764" extrusionOk="0">
                    <a:moveTo>
                      <a:pt x="121854" y="0"/>
                    </a:moveTo>
                    <a:cubicBezTo>
                      <a:pt x="78401" y="0"/>
                      <a:pt x="32904" y="15568"/>
                      <a:pt x="1151" y="45561"/>
                    </a:cubicBezTo>
                    <a:cubicBezTo>
                      <a:pt x="63" y="46628"/>
                      <a:pt x="0" y="48386"/>
                      <a:pt x="1047" y="49495"/>
                    </a:cubicBezTo>
                    <a:cubicBezTo>
                      <a:pt x="1596" y="50055"/>
                      <a:pt x="2328" y="50338"/>
                      <a:pt x="3060" y="50338"/>
                    </a:cubicBezTo>
                    <a:cubicBezTo>
                      <a:pt x="3751" y="50338"/>
                      <a:pt x="4442" y="50086"/>
                      <a:pt x="4980" y="49578"/>
                    </a:cubicBezTo>
                    <a:cubicBezTo>
                      <a:pt x="35272" y="20973"/>
                      <a:pt x="79842" y="6056"/>
                      <a:pt x="122222" y="6056"/>
                    </a:cubicBezTo>
                    <a:cubicBezTo>
                      <a:pt x="155572" y="6056"/>
                      <a:pt x="187566" y="15293"/>
                      <a:pt x="210178" y="34367"/>
                    </a:cubicBezTo>
                    <a:cubicBezTo>
                      <a:pt x="267823" y="82993"/>
                      <a:pt x="254934" y="179807"/>
                      <a:pt x="174817" y="299971"/>
                    </a:cubicBezTo>
                    <a:cubicBezTo>
                      <a:pt x="174189" y="300871"/>
                      <a:pt x="174189" y="302085"/>
                      <a:pt x="174796" y="303005"/>
                    </a:cubicBezTo>
                    <a:cubicBezTo>
                      <a:pt x="175315" y="303775"/>
                      <a:pt x="176187" y="304238"/>
                      <a:pt x="177122" y="304238"/>
                    </a:cubicBezTo>
                    <a:cubicBezTo>
                      <a:pt x="177280" y="304238"/>
                      <a:pt x="177440" y="304225"/>
                      <a:pt x="177600" y="304198"/>
                    </a:cubicBezTo>
                    <a:cubicBezTo>
                      <a:pt x="195541" y="301098"/>
                      <a:pt x="211687" y="299550"/>
                      <a:pt x="226001" y="299550"/>
                    </a:cubicBezTo>
                    <a:cubicBezTo>
                      <a:pt x="256226" y="299550"/>
                      <a:pt x="278290" y="306452"/>
                      <a:pt x="291864" y="320225"/>
                    </a:cubicBezTo>
                    <a:cubicBezTo>
                      <a:pt x="310256" y="338889"/>
                      <a:pt x="305715" y="364207"/>
                      <a:pt x="305673" y="364458"/>
                    </a:cubicBezTo>
                    <a:cubicBezTo>
                      <a:pt x="305380" y="365985"/>
                      <a:pt x="306385" y="367408"/>
                      <a:pt x="307870" y="367701"/>
                    </a:cubicBezTo>
                    <a:cubicBezTo>
                      <a:pt x="308059" y="367722"/>
                      <a:pt x="308205" y="367764"/>
                      <a:pt x="308393" y="367764"/>
                    </a:cubicBezTo>
                    <a:cubicBezTo>
                      <a:pt x="309691" y="367764"/>
                      <a:pt x="310842" y="366843"/>
                      <a:pt x="311051" y="365525"/>
                    </a:cubicBezTo>
                    <a:cubicBezTo>
                      <a:pt x="311302" y="364395"/>
                      <a:pt x="316240" y="337215"/>
                      <a:pt x="295839" y="316438"/>
                    </a:cubicBezTo>
                    <a:cubicBezTo>
                      <a:pt x="281193" y="301538"/>
                      <a:pt x="257718" y="294066"/>
                      <a:pt x="225771" y="294066"/>
                    </a:cubicBezTo>
                    <a:cubicBezTo>
                      <a:pt x="212855" y="294066"/>
                      <a:pt x="198555" y="295287"/>
                      <a:pt x="182894" y="297732"/>
                    </a:cubicBezTo>
                    <a:cubicBezTo>
                      <a:pt x="224929" y="233539"/>
                      <a:pt x="247841" y="176878"/>
                      <a:pt x="251042" y="129256"/>
                    </a:cubicBezTo>
                    <a:cubicBezTo>
                      <a:pt x="253867" y="87387"/>
                      <a:pt x="240936" y="53094"/>
                      <a:pt x="213735" y="30140"/>
                    </a:cubicBezTo>
                    <a:cubicBezTo>
                      <a:pt x="189704" y="9855"/>
                      <a:pt x="156426" y="0"/>
                      <a:pt x="121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9"/>
              <p:cNvSpPr/>
              <p:nvPr/>
            </p:nvSpPr>
            <p:spPr>
              <a:xfrm>
                <a:off x="-19904298" y="-22049325"/>
                <a:ext cx="774725" cy="1059925"/>
              </a:xfrm>
              <a:custGeom>
                <a:avLst/>
                <a:gdLst/>
                <a:ahLst/>
                <a:cxnLst/>
                <a:rect l="l" t="t" r="r" b="b"/>
                <a:pathLst>
                  <a:path w="30989" h="42397" extrusionOk="0">
                    <a:moveTo>
                      <a:pt x="3124" y="0"/>
                    </a:moveTo>
                    <a:cubicBezTo>
                      <a:pt x="2071" y="0"/>
                      <a:pt x="1087" y="607"/>
                      <a:pt x="628" y="1617"/>
                    </a:cubicBezTo>
                    <a:cubicBezTo>
                      <a:pt x="0" y="2998"/>
                      <a:pt x="586" y="4651"/>
                      <a:pt x="1988" y="5278"/>
                    </a:cubicBezTo>
                    <a:cubicBezTo>
                      <a:pt x="2888" y="5697"/>
                      <a:pt x="24606" y="15949"/>
                      <a:pt x="19459" y="39007"/>
                    </a:cubicBezTo>
                    <a:cubicBezTo>
                      <a:pt x="19104" y="40514"/>
                      <a:pt x="20045" y="41978"/>
                      <a:pt x="21552" y="42313"/>
                    </a:cubicBezTo>
                    <a:cubicBezTo>
                      <a:pt x="21761" y="42355"/>
                      <a:pt x="21928" y="42397"/>
                      <a:pt x="22138" y="42397"/>
                    </a:cubicBezTo>
                    <a:cubicBezTo>
                      <a:pt x="23393" y="42397"/>
                      <a:pt x="24544" y="41497"/>
                      <a:pt x="24858" y="40242"/>
                    </a:cubicBezTo>
                    <a:cubicBezTo>
                      <a:pt x="30988" y="12748"/>
                      <a:pt x="4541" y="382"/>
                      <a:pt x="4290" y="257"/>
                    </a:cubicBezTo>
                    <a:cubicBezTo>
                      <a:pt x="3907" y="82"/>
                      <a:pt x="3511" y="0"/>
                      <a:pt x="3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9"/>
              <p:cNvSpPr/>
              <p:nvPr/>
            </p:nvSpPr>
            <p:spPr>
              <a:xfrm>
                <a:off x="-18692823" y="-22192725"/>
                <a:ext cx="608900" cy="1203325"/>
              </a:xfrm>
              <a:custGeom>
                <a:avLst/>
                <a:gdLst/>
                <a:ahLst/>
                <a:cxnLst/>
                <a:rect l="l" t="t" r="r" b="b"/>
                <a:pathLst>
                  <a:path w="24356" h="48133" extrusionOk="0">
                    <a:moveTo>
                      <a:pt x="3141" y="0"/>
                    </a:moveTo>
                    <a:cubicBezTo>
                      <a:pt x="2159" y="0"/>
                      <a:pt x="1219" y="531"/>
                      <a:pt x="712" y="1473"/>
                    </a:cubicBezTo>
                    <a:cubicBezTo>
                      <a:pt x="0" y="2791"/>
                      <a:pt x="503" y="4465"/>
                      <a:pt x="1863" y="5198"/>
                    </a:cubicBezTo>
                    <a:cubicBezTo>
                      <a:pt x="14333" y="11872"/>
                      <a:pt x="18434" y="33382"/>
                      <a:pt x="15693" y="44701"/>
                    </a:cubicBezTo>
                    <a:cubicBezTo>
                      <a:pt x="15316" y="46187"/>
                      <a:pt x="16237" y="47673"/>
                      <a:pt x="17723" y="48049"/>
                    </a:cubicBezTo>
                    <a:cubicBezTo>
                      <a:pt x="17932" y="48091"/>
                      <a:pt x="18183" y="48133"/>
                      <a:pt x="18392" y="48133"/>
                    </a:cubicBezTo>
                    <a:cubicBezTo>
                      <a:pt x="19606" y="48133"/>
                      <a:pt x="20757" y="47254"/>
                      <a:pt x="21050" y="45978"/>
                    </a:cubicBezTo>
                    <a:cubicBezTo>
                      <a:pt x="24355" y="32377"/>
                      <a:pt x="19648" y="8420"/>
                      <a:pt x="4436" y="322"/>
                    </a:cubicBezTo>
                    <a:cubicBezTo>
                      <a:pt x="4019" y="104"/>
                      <a:pt x="3576" y="0"/>
                      <a:pt x="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9"/>
              <p:cNvSpPr/>
              <p:nvPr/>
            </p:nvSpPr>
            <p:spPr>
              <a:xfrm>
                <a:off x="-17122250" y="-30491400"/>
                <a:ext cx="776800" cy="1760275"/>
              </a:xfrm>
              <a:custGeom>
                <a:avLst/>
                <a:gdLst/>
                <a:ahLst/>
                <a:cxnLst/>
                <a:rect l="l" t="t" r="r" b="b"/>
                <a:pathLst>
                  <a:path w="31072" h="70411" extrusionOk="0">
                    <a:moveTo>
                      <a:pt x="16925" y="0"/>
                    </a:moveTo>
                    <a:cubicBezTo>
                      <a:pt x="16331" y="0"/>
                      <a:pt x="15734" y="192"/>
                      <a:pt x="15233" y="588"/>
                    </a:cubicBezTo>
                    <a:cubicBezTo>
                      <a:pt x="14019" y="1530"/>
                      <a:pt x="13810" y="3266"/>
                      <a:pt x="14751" y="4459"/>
                    </a:cubicBezTo>
                    <a:cubicBezTo>
                      <a:pt x="15254" y="5087"/>
                      <a:pt x="26678" y="20047"/>
                      <a:pt x="16028" y="32811"/>
                    </a:cubicBezTo>
                    <a:cubicBezTo>
                      <a:pt x="0" y="52060"/>
                      <a:pt x="3955" y="63443"/>
                      <a:pt x="10106" y="69594"/>
                    </a:cubicBezTo>
                    <a:cubicBezTo>
                      <a:pt x="10650" y="70138"/>
                      <a:pt x="11362" y="70410"/>
                      <a:pt x="12052" y="70410"/>
                    </a:cubicBezTo>
                    <a:cubicBezTo>
                      <a:pt x="12764" y="70410"/>
                      <a:pt x="13475" y="70138"/>
                      <a:pt x="13998" y="69615"/>
                    </a:cubicBezTo>
                    <a:cubicBezTo>
                      <a:pt x="15065" y="68527"/>
                      <a:pt x="15065" y="66770"/>
                      <a:pt x="13998" y="65703"/>
                    </a:cubicBezTo>
                    <a:cubicBezTo>
                      <a:pt x="7407" y="59133"/>
                      <a:pt x="9520" y="49278"/>
                      <a:pt x="20275" y="36368"/>
                    </a:cubicBezTo>
                    <a:cubicBezTo>
                      <a:pt x="31072" y="23395"/>
                      <a:pt x="24230" y="7598"/>
                      <a:pt x="19103" y="1070"/>
                    </a:cubicBezTo>
                    <a:cubicBezTo>
                      <a:pt x="18558" y="366"/>
                      <a:pt x="17745" y="0"/>
                      <a:pt x="169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9"/>
              <p:cNvSpPr/>
              <p:nvPr/>
            </p:nvSpPr>
            <p:spPr>
              <a:xfrm>
                <a:off x="-11239575" y="-45826900"/>
                <a:ext cx="982375" cy="2090925"/>
              </a:xfrm>
              <a:custGeom>
                <a:avLst/>
                <a:gdLst/>
                <a:ahLst/>
                <a:cxnLst/>
                <a:rect l="l" t="t" r="r" b="b"/>
                <a:pathLst>
                  <a:path w="39295" h="83637" extrusionOk="0">
                    <a:moveTo>
                      <a:pt x="19703" y="1"/>
                    </a:moveTo>
                    <a:cubicBezTo>
                      <a:pt x="19108" y="1"/>
                      <a:pt x="18507" y="193"/>
                      <a:pt x="17994" y="591"/>
                    </a:cubicBezTo>
                    <a:cubicBezTo>
                      <a:pt x="16802" y="1532"/>
                      <a:pt x="16593" y="3248"/>
                      <a:pt x="17534" y="4462"/>
                    </a:cubicBezTo>
                    <a:cubicBezTo>
                      <a:pt x="18141" y="5215"/>
                      <a:pt x="32160" y="23586"/>
                      <a:pt x="19041" y="39299"/>
                    </a:cubicBezTo>
                    <a:cubicBezTo>
                      <a:pt x="0" y="62148"/>
                      <a:pt x="4603" y="75602"/>
                      <a:pt x="11864" y="82820"/>
                    </a:cubicBezTo>
                    <a:cubicBezTo>
                      <a:pt x="12408" y="83364"/>
                      <a:pt x="13119" y="83636"/>
                      <a:pt x="13810" y="83636"/>
                    </a:cubicBezTo>
                    <a:cubicBezTo>
                      <a:pt x="14521" y="83636"/>
                      <a:pt x="15233" y="83364"/>
                      <a:pt x="15756" y="82841"/>
                    </a:cubicBezTo>
                    <a:cubicBezTo>
                      <a:pt x="16823" y="81753"/>
                      <a:pt x="16823" y="79996"/>
                      <a:pt x="15756" y="78929"/>
                    </a:cubicBezTo>
                    <a:cubicBezTo>
                      <a:pt x="7595" y="70768"/>
                      <a:pt x="10127" y="58633"/>
                      <a:pt x="23288" y="42856"/>
                    </a:cubicBezTo>
                    <a:cubicBezTo>
                      <a:pt x="39295" y="23690"/>
                      <a:pt x="22054" y="1302"/>
                      <a:pt x="21865" y="1051"/>
                    </a:cubicBezTo>
                    <a:cubicBezTo>
                      <a:pt x="21321" y="362"/>
                      <a:pt x="20518" y="1"/>
                      <a:pt x="19703" y="1"/>
                    </a:cubicBezTo>
                    <a:close/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9"/>
              <p:cNvSpPr/>
              <p:nvPr/>
            </p:nvSpPr>
            <p:spPr>
              <a:xfrm>
                <a:off x="-16524375" y="-45287025"/>
                <a:ext cx="818150" cy="1868050"/>
              </a:xfrm>
              <a:custGeom>
                <a:avLst/>
                <a:gdLst/>
                <a:ahLst/>
                <a:cxnLst/>
                <a:rect l="l" t="t" r="r" b="b"/>
                <a:pathLst>
                  <a:path w="32726" h="74722" extrusionOk="0">
                    <a:moveTo>
                      <a:pt x="17835" y="1"/>
                    </a:moveTo>
                    <a:cubicBezTo>
                      <a:pt x="17242" y="1"/>
                      <a:pt x="16643" y="193"/>
                      <a:pt x="16133" y="589"/>
                    </a:cubicBezTo>
                    <a:cubicBezTo>
                      <a:pt x="14919" y="1530"/>
                      <a:pt x="14731" y="3267"/>
                      <a:pt x="15673" y="4460"/>
                    </a:cubicBezTo>
                    <a:cubicBezTo>
                      <a:pt x="16196" y="5150"/>
                      <a:pt x="28457" y="21199"/>
                      <a:pt x="17012" y="34945"/>
                    </a:cubicBezTo>
                    <a:cubicBezTo>
                      <a:pt x="1" y="55367"/>
                      <a:pt x="4144" y="67398"/>
                      <a:pt x="10672" y="73905"/>
                    </a:cubicBezTo>
                    <a:cubicBezTo>
                      <a:pt x="11216" y="74449"/>
                      <a:pt x="11927" y="74721"/>
                      <a:pt x="12618" y="74721"/>
                    </a:cubicBezTo>
                    <a:cubicBezTo>
                      <a:pt x="13329" y="74721"/>
                      <a:pt x="14062" y="74449"/>
                      <a:pt x="14564" y="73926"/>
                    </a:cubicBezTo>
                    <a:cubicBezTo>
                      <a:pt x="15631" y="72838"/>
                      <a:pt x="15631" y="71080"/>
                      <a:pt x="14564" y="70013"/>
                    </a:cubicBezTo>
                    <a:cubicBezTo>
                      <a:pt x="7471" y="62920"/>
                      <a:pt x="9730" y="52333"/>
                      <a:pt x="21259" y="38502"/>
                    </a:cubicBezTo>
                    <a:cubicBezTo>
                      <a:pt x="32725" y="24735"/>
                      <a:pt x="25444" y="7996"/>
                      <a:pt x="20004" y="1070"/>
                    </a:cubicBezTo>
                    <a:cubicBezTo>
                      <a:pt x="19458" y="367"/>
                      <a:pt x="18652" y="1"/>
                      <a:pt x="17835" y="1"/>
                    </a:cubicBezTo>
                    <a:close/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-25697800" y="-26456300"/>
                <a:ext cx="712475" cy="1585575"/>
              </a:xfrm>
              <a:custGeom>
                <a:avLst/>
                <a:gdLst/>
                <a:ahLst/>
                <a:cxnLst/>
                <a:rect l="l" t="t" r="r" b="b"/>
                <a:pathLst>
                  <a:path w="28499" h="63423" extrusionOk="0">
                    <a:moveTo>
                      <a:pt x="15491" y="1"/>
                    </a:moveTo>
                    <a:cubicBezTo>
                      <a:pt x="14898" y="1"/>
                      <a:pt x="14299" y="193"/>
                      <a:pt x="13789" y="589"/>
                    </a:cubicBezTo>
                    <a:cubicBezTo>
                      <a:pt x="12596" y="1531"/>
                      <a:pt x="12387" y="3267"/>
                      <a:pt x="13329" y="4460"/>
                    </a:cubicBezTo>
                    <a:cubicBezTo>
                      <a:pt x="13433" y="4585"/>
                      <a:pt x="23853" y="18123"/>
                      <a:pt x="14480" y="29380"/>
                    </a:cubicBezTo>
                    <a:cubicBezTo>
                      <a:pt x="0" y="46746"/>
                      <a:pt x="3620" y="57041"/>
                      <a:pt x="9186" y="62607"/>
                    </a:cubicBezTo>
                    <a:cubicBezTo>
                      <a:pt x="9730" y="63151"/>
                      <a:pt x="10441" y="63423"/>
                      <a:pt x="11153" y="63423"/>
                    </a:cubicBezTo>
                    <a:cubicBezTo>
                      <a:pt x="11864" y="63423"/>
                      <a:pt x="12555" y="63130"/>
                      <a:pt x="13078" y="62648"/>
                    </a:cubicBezTo>
                    <a:cubicBezTo>
                      <a:pt x="14166" y="61560"/>
                      <a:pt x="14166" y="59803"/>
                      <a:pt x="13078" y="58736"/>
                    </a:cubicBezTo>
                    <a:cubicBezTo>
                      <a:pt x="7324" y="52982"/>
                      <a:pt x="9249" y="44319"/>
                      <a:pt x="18706" y="32937"/>
                    </a:cubicBezTo>
                    <a:cubicBezTo>
                      <a:pt x="28498" y="21220"/>
                      <a:pt x="22284" y="6971"/>
                      <a:pt x="17660" y="1070"/>
                    </a:cubicBezTo>
                    <a:cubicBezTo>
                      <a:pt x="17114" y="367"/>
                      <a:pt x="16308" y="1"/>
                      <a:pt x="15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9"/>
              <p:cNvSpPr/>
              <p:nvPr/>
            </p:nvSpPr>
            <p:spPr>
              <a:xfrm>
                <a:off x="-24442900" y="-32482300"/>
                <a:ext cx="772100" cy="1746675"/>
              </a:xfrm>
              <a:custGeom>
                <a:avLst/>
                <a:gdLst/>
                <a:ahLst/>
                <a:cxnLst/>
                <a:rect l="l" t="t" r="r" b="b"/>
                <a:pathLst>
                  <a:path w="30884" h="69867" extrusionOk="0">
                    <a:moveTo>
                      <a:pt x="16821" y="1"/>
                    </a:moveTo>
                    <a:cubicBezTo>
                      <a:pt x="16227" y="1"/>
                      <a:pt x="15629" y="193"/>
                      <a:pt x="15128" y="589"/>
                    </a:cubicBezTo>
                    <a:cubicBezTo>
                      <a:pt x="13914" y="1531"/>
                      <a:pt x="13705" y="3267"/>
                      <a:pt x="14647" y="4460"/>
                    </a:cubicBezTo>
                    <a:cubicBezTo>
                      <a:pt x="15149" y="5088"/>
                      <a:pt x="26469" y="19922"/>
                      <a:pt x="15923" y="32560"/>
                    </a:cubicBezTo>
                    <a:cubicBezTo>
                      <a:pt x="0" y="51664"/>
                      <a:pt x="3934" y="62962"/>
                      <a:pt x="10023" y="69072"/>
                    </a:cubicBezTo>
                    <a:cubicBezTo>
                      <a:pt x="10567" y="69616"/>
                      <a:pt x="11278" y="69867"/>
                      <a:pt x="11989" y="69867"/>
                    </a:cubicBezTo>
                    <a:cubicBezTo>
                      <a:pt x="12680" y="69867"/>
                      <a:pt x="13391" y="69616"/>
                      <a:pt x="13914" y="69093"/>
                    </a:cubicBezTo>
                    <a:cubicBezTo>
                      <a:pt x="14982" y="67984"/>
                      <a:pt x="14982" y="66247"/>
                      <a:pt x="13914" y="65159"/>
                    </a:cubicBezTo>
                    <a:cubicBezTo>
                      <a:pt x="7428" y="58652"/>
                      <a:pt x="9520" y="48881"/>
                      <a:pt x="20171" y="36117"/>
                    </a:cubicBezTo>
                    <a:cubicBezTo>
                      <a:pt x="30883" y="23207"/>
                      <a:pt x="24083" y="7557"/>
                      <a:pt x="18999" y="1070"/>
                    </a:cubicBezTo>
                    <a:cubicBezTo>
                      <a:pt x="18453" y="367"/>
                      <a:pt x="17640" y="1"/>
                      <a:pt x="168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>
                <a:off x="-14810725" y="-29508000"/>
                <a:ext cx="718750" cy="1601250"/>
              </a:xfrm>
              <a:custGeom>
                <a:avLst/>
                <a:gdLst/>
                <a:ahLst/>
                <a:cxnLst/>
                <a:rect l="l" t="t" r="r" b="b"/>
                <a:pathLst>
                  <a:path w="28750" h="64050" extrusionOk="0">
                    <a:moveTo>
                      <a:pt x="15637" y="0"/>
                    </a:moveTo>
                    <a:cubicBezTo>
                      <a:pt x="15045" y="0"/>
                      <a:pt x="14446" y="193"/>
                      <a:pt x="13936" y="589"/>
                    </a:cubicBezTo>
                    <a:cubicBezTo>
                      <a:pt x="12743" y="1551"/>
                      <a:pt x="12534" y="3267"/>
                      <a:pt x="13475" y="4460"/>
                    </a:cubicBezTo>
                    <a:cubicBezTo>
                      <a:pt x="13894" y="5045"/>
                      <a:pt x="24063" y="18374"/>
                      <a:pt x="14626" y="29714"/>
                    </a:cubicBezTo>
                    <a:cubicBezTo>
                      <a:pt x="1" y="47227"/>
                      <a:pt x="3641" y="57606"/>
                      <a:pt x="9249" y="63234"/>
                    </a:cubicBezTo>
                    <a:cubicBezTo>
                      <a:pt x="9814" y="63799"/>
                      <a:pt x="10504" y="64050"/>
                      <a:pt x="11216" y="64050"/>
                    </a:cubicBezTo>
                    <a:cubicBezTo>
                      <a:pt x="11927" y="64050"/>
                      <a:pt x="12639" y="63757"/>
                      <a:pt x="13162" y="63276"/>
                    </a:cubicBezTo>
                    <a:cubicBezTo>
                      <a:pt x="14229" y="62167"/>
                      <a:pt x="14229" y="60409"/>
                      <a:pt x="13162" y="59342"/>
                    </a:cubicBezTo>
                    <a:cubicBezTo>
                      <a:pt x="7345" y="53546"/>
                      <a:pt x="9291" y="44779"/>
                      <a:pt x="18853" y="33271"/>
                    </a:cubicBezTo>
                    <a:cubicBezTo>
                      <a:pt x="28750" y="21429"/>
                      <a:pt x="22494" y="7033"/>
                      <a:pt x="17807" y="1070"/>
                    </a:cubicBezTo>
                    <a:cubicBezTo>
                      <a:pt x="17261" y="366"/>
                      <a:pt x="16455" y="0"/>
                      <a:pt x="156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>
                <a:off x="-15663350" y="-38425675"/>
                <a:ext cx="808200" cy="1841400"/>
              </a:xfrm>
              <a:custGeom>
                <a:avLst/>
                <a:gdLst/>
                <a:ahLst/>
                <a:cxnLst/>
                <a:rect l="l" t="t" r="r" b="b"/>
                <a:pathLst>
                  <a:path w="32328" h="73656" extrusionOk="0">
                    <a:moveTo>
                      <a:pt x="17632" y="0"/>
                    </a:moveTo>
                    <a:cubicBezTo>
                      <a:pt x="17037" y="0"/>
                      <a:pt x="16435" y="192"/>
                      <a:pt x="15923" y="590"/>
                    </a:cubicBezTo>
                    <a:cubicBezTo>
                      <a:pt x="14730" y="1531"/>
                      <a:pt x="14521" y="3247"/>
                      <a:pt x="15463" y="4461"/>
                    </a:cubicBezTo>
                    <a:cubicBezTo>
                      <a:pt x="15986" y="5109"/>
                      <a:pt x="28038" y="20907"/>
                      <a:pt x="16781" y="34402"/>
                    </a:cubicBezTo>
                    <a:cubicBezTo>
                      <a:pt x="0" y="54573"/>
                      <a:pt x="4122" y="66436"/>
                      <a:pt x="10546" y="72839"/>
                    </a:cubicBezTo>
                    <a:cubicBezTo>
                      <a:pt x="11090" y="73404"/>
                      <a:pt x="11801" y="73655"/>
                      <a:pt x="12492" y="73655"/>
                    </a:cubicBezTo>
                    <a:cubicBezTo>
                      <a:pt x="13203" y="73655"/>
                      <a:pt x="13914" y="73362"/>
                      <a:pt x="14437" y="72881"/>
                    </a:cubicBezTo>
                    <a:cubicBezTo>
                      <a:pt x="15505" y="71772"/>
                      <a:pt x="15505" y="70014"/>
                      <a:pt x="14437" y="68947"/>
                    </a:cubicBezTo>
                    <a:cubicBezTo>
                      <a:pt x="7470" y="62001"/>
                      <a:pt x="9667" y="51560"/>
                      <a:pt x="21028" y="37959"/>
                    </a:cubicBezTo>
                    <a:cubicBezTo>
                      <a:pt x="32327" y="24401"/>
                      <a:pt x="25171" y="7871"/>
                      <a:pt x="19794" y="1050"/>
                    </a:cubicBezTo>
                    <a:cubicBezTo>
                      <a:pt x="19250" y="361"/>
                      <a:pt x="18447" y="0"/>
                      <a:pt x="17632" y="0"/>
                    </a:cubicBezTo>
                    <a:close/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>
                <a:off x="-15028325" y="-25318050"/>
                <a:ext cx="677425" cy="1494550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59782" extrusionOk="0">
                    <a:moveTo>
                      <a:pt x="14717" y="1"/>
                    </a:moveTo>
                    <a:cubicBezTo>
                      <a:pt x="14124" y="1"/>
                      <a:pt x="13525" y="193"/>
                      <a:pt x="13015" y="589"/>
                    </a:cubicBezTo>
                    <a:cubicBezTo>
                      <a:pt x="11822" y="1530"/>
                      <a:pt x="11613" y="3267"/>
                      <a:pt x="12555" y="4460"/>
                    </a:cubicBezTo>
                    <a:cubicBezTo>
                      <a:pt x="12931" y="4983"/>
                      <a:pt x="22284" y="17223"/>
                      <a:pt x="13622" y="27622"/>
                    </a:cubicBezTo>
                    <a:cubicBezTo>
                      <a:pt x="0" y="43984"/>
                      <a:pt x="3390" y="53693"/>
                      <a:pt x="8684" y="58966"/>
                    </a:cubicBezTo>
                    <a:cubicBezTo>
                      <a:pt x="9228" y="59531"/>
                      <a:pt x="9939" y="59782"/>
                      <a:pt x="10630" y="59782"/>
                    </a:cubicBezTo>
                    <a:cubicBezTo>
                      <a:pt x="11341" y="59782"/>
                      <a:pt x="12052" y="59531"/>
                      <a:pt x="12576" y="59008"/>
                    </a:cubicBezTo>
                    <a:cubicBezTo>
                      <a:pt x="13643" y="57899"/>
                      <a:pt x="13643" y="56141"/>
                      <a:pt x="12576" y="55074"/>
                    </a:cubicBezTo>
                    <a:cubicBezTo>
                      <a:pt x="7261" y="49801"/>
                      <a:pt x="9039" y="41746"/>
                      <a:pt x="17869" y="31179"/>
                    </a:cubicBezTo>
                    <a:cubicBezTo>
                      <a:pt x="27097" y="20090"/>
                      <a:pt x="21259" y="6636"/>
                      <a:pt x="16886" y="1070"/>
                    </a:cubicBezTo>
                    <a:cubicBezTo>
                      <a:pt x="16340" y="367"/>
                      <a:pt x="15534" y="1"/>
                      <a:pt x="147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>
                <a:off x="-23574050" y="-28437275"/>
                <a:ext cx="916475" cy="1930850"/>
              </a:xfrm>
              <a:custGeom>
                <a:avLst/>
                <a:gdLst/>
                <a:ahLst/>
                <a:cxnLst/>
                <a:rect l="l" t="t" r="r" b="b"/>
                <a:pathLst>
                  <a:path w="36659" h="77234" extrusionOk="0">
                    <a:moveTo>
                      <a:pt x="18377" y="1"/>
                    </a:moveTo>
                    <a:cubicBezTo>
                      <a:pt x="17780" y="1"/>
                      <a:pt x="17180" y="193"/>
                      <a:pt x="16676" y="590"/>
                    </a:cubicBezTo>
                    <a:cubicBezTo>
                      <a:pt x="15463" y="1532"/>
                      <a:pt x="15254" y="3248"/>
                      <a:pt x="16195" y="4461"/>
                    </a:cubicBezTo>
                    <a:cubicBezTo>
                      <a:pt x="16739" y="5131"/>
                      <a:pt x="29503" y="21849"/>
                      <a:pt x="17618" y="36160"/>
                    </a:cubicBezTo>
                    <a:cubicBezTo>
                      <a:pt x="0" y="57293"/>
                      <a:pt x="4332" y="69743"/>
                      <a:pt x="11027" y="76438"/>
                    </a:cubicBezTo>
                    <a:cubicBezTo>
                      <a:pt x="11571" y="76982"/>
                      <a:pt x="12283" y="77233"/>
                      <a:pt x="12973" y="77233"/>
                    </a:cubicBezTo>
                    <a:cubicBezTo>
                      <a:pt x="13684" y="77233"/>
                      <a:pt x="14396" y="76982"/>
                      <a:pt x="14919" y="76459"/>
                    </a:cubicBezTo>
                    <a:cubicBezTo>
                      <a:pt x="15986" y="75371"/>
                      <a:pt x="15986" y="73614"/>
                      <a:pt x="14919" y="72547"/>
                    </a:cubicBezTo>
                    <a:cubicBezTo>
                      <a:pt x="7512" y="65140"/>
                      <a:pt x="9876" y="54092"/>
                      <a:pt x="21845" y="39717"/>
                    </a:cubicBezTo>
                    <a:cubicBezTo>
                      <a:pt x="36659" y="21974"/>
                      <a:pt x="20694" y="1260"/>
                      <a:pt x="20547" y="1051"/>
                    </a:cubicBezTo>
                    <a:cubicBezTo>
                      <a:pt x="20003" y="361"/>
                      <a:pt x="19193" y="1"/>
                      <a:pt x="18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>
                <a:off x="-22414375" y="-25928525"/>
                <a:ext cx="708825" cy="1574625"/>
              </a:xfrm>
              <a:custGeom>
                <a:avLst/>
                <a:gdLst/>
                <a:ahLst/>
                <a:cxnLst/>
                <a:rect l="l" t="t" r="r" b="b"/>
                <a:pathLst>
                  <a:path w="28353" h="62985" extrusionOk="0">
                    <a:moveTo>
                      <a:pt x="15427" y="0"/>
                    </a:moveTo>
                    <a:cubicBezTo>
                      <a:pt x="14830" y="0"/>
                      <a:pt x="14230" y="193"/>
                      <a:pt x="13727" y="590"/>
                    </a:cubicBezTo>
                    <a:cubicBezTo>
                      <a:pt x="12513" y="1531"/>
                      <a:pt x="12304" y="3268"/>
                      <a:pt x="13246" y="4461"/>
                    </a:cubicBezTo>
                    <a:cubicBezTo>
                      <a:pt x="13664" y="5005"/>
                      <a:pt x="23645" y="18061"/>
                      <a:pt x="14376" y="29172"/>
                    </a:cubicBezTo>
                    <a:cubicBezTo>
                      <a:pt x="1" y="46434"/>
                      <a:pt x="3579" y="56644"/>
                      <a:pt x="9124" y="62189"/>
                    </a:cubicBezTo>
                    <a:cubicBezTo>
                      <a:pt x="9668" y="62733"/>
                      <a:pt x="10379" y="62984"/>
                      <a:pt x="11091" y="62984"/>
                    </a:cubicBezTo>
                    <a:cubicBezTo>
                      <a:pt x="11781" y="62984"/>
                      <a:pt x="12492" y="62733"/>
                      <a:pt x="13036" y="62210"/>
                    </a:cubicBezTo>
                    <a:cubicBezTo>
                      <a:pt x="14124" y="61101"/>
                      <a:pt x="14124" y="59364"/>
                      <a:pt x="13036" y="58276"/>
                    </a:cubicBezTo>
                    <a:cubicBezTo>
                      <a:pt x="7366" y="52606"/>
                      <a:pt x="9249" y="44006"/>
                      <a:pt x="18644" y="32729"/>
                    </a:cubicBezTo>
                    <a:cubicBezTo>
                      <a:pt x="28352" y="21074"/>
                      <a:pt x="22201" y="6930"/>
                      <a:pt x="17598" y="1050"/>
                    </a:cubicBezTo>
                    <a:cubicBezTo>
                      <a:pt x="17054" y="361"/>
                      <a:pt x="16244" y="0"/>
                      <a:pt x="154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>
                <a:off x="-22306075" y="-29207225"/>
                <a:ext cx="776800" cy="1758700"/>
              </a:xfrm>
              <a:custGeom>
                <a:avLst/>
                <a:gdLst/>
                <a:ahLst/>
                <a:cxnLst/>
                <a:rect l="l" t="t" r="r" b="b"/>
                <a:pathLst>
                  <a:path w="31072" h="70348" extrusionOk="0">
                    <a:moveTo>
                      <a:pt x="16925" y="1"/>
                    </a:moveTo>
                    <a:cubicBezTo>
                      <a:pt x="16331" y="1"/>
                      <a:pt x="15734" y="193"/>
                      <a:pt x="15233" y="589"/>
                    </a:cubicBezTo>
                    <a:cubicBezTo>
                      <a:pt x="14019" y="1530"/>
                      <a:pt x="13810" y="3267"/>
                      <a:pt x="14751" y="4460"/>
                    </a:cubicBezTo>
                    <a:cubicBezTo>
                      <a:pt x="15254" y="5087"/>
                      <a:pt x="26657" y="20048"/>
                      <a:pt x="16028" y="32790"/>
                    </a:cubicBezTo>
                    <a:cubicBezTo>
                      <a:pt x="0" y="52040"/>
                      <a:pt x="3955" y="63401"/>
                      <a:pt x="10106" y="69532"/>
                    </a:cubicBezTo>
                    <a:cubicBezTo>
                      <a:pt x="10650" y="70097"/>
                      <a:pt x="11362" y="70348"/>
                      <a:pt x="12052" y="70348"/>
                    </a:cubicBezTo>
                    <a:cubicBezTo>
                      <a:pt x="12764" y="70348"/>
                      <a:pt x="13496" y="70097"/>
                      <a:pt x="13998" y="69532"/>
                    </a:cubicBezTo>
                    <a:cubicBezTo>
                      <a:pt x="15065" y="68444"/>
                      <a:pt x="15065" y="66686"/>
                      <a:pt x="13998" y="65619"/>
                    </a:cubicBezTo>
                    <a:cubicBezTo>
                      <a:pt x="7428" y="59049"/>
                      <a:pt x="9541" y="49194"/>
                      <a:pt x="20275" y="36326"/>
                    </a:cubicBezTo>
                    <a:cubicBezTo>
                      <a:pt x="31072" y="23375"/>
                      <a:pt x="24230" y="7598"/>
                      <a:pt x="19103" y="1070"/>
                    </a:cubicBezTo>
                    <a:cubicBezTo>
                      <a:pt x="18558" y="367"/>
                      <a:pt x="17745" y="1"/>
                      <a:pt x="16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>
                <a:off x="-21084150" y="-28091500"/>
                <a:ext cx="983450" cy="2096125"/>
              </a:xfrm>
              <a:custGeom>
                <a:avLst/>
                <a:gdLst/>
                <a:ahLst/>
                <a:cxnLst/>
                <a:rect l="l" t="t" r="r" b="b"/>
                <a:pathLst>
                  <a:path w="39338" h="83845" extrusionOk="0">
                    <a:moveTo>
                      <a:pt x="19737" y="0"/>
                    </a:moveTo>
                    <a:cubicBezTo>
                      <a:pt x="19141" y="0"/>
                      <a:pt x="18540" y="192"/>
                      <a:pt x="18037" y="590"/>
                    </a:cubicBezTo>
                    <a:cubicBezTo>
                      <a:pt x="16823" y="1531"/>
                      <a:pt x="16614" y="3247"/>
                      <a:pt x="17556" y="4461"/>
                    </a:cubicBezTo>
                    <a:cubicBezTo>
                      <a:pt x="18183" y="5214"/>
                      <a:pt x="32265" y="23627"/>
                      <a:pt x="19104" y="39403"/>
                    </a:cubicBezTo>
                    <a:cubicBezTo>
                      <a:pt x="1" y="62314"/>
                      <a:pt x="4646" y="75789"/>
                      <a:pt x="11885" y="83029"/>
                    </a:cubicBezTo>
                    <a:cubicBezTo>
                      <a:pt x="12429" y="83573"/>
                      <a:pt x="13141" y="83845"/>
                      <a:pt x="13852" y="83845"/>
                    </a:cubicBezTo>
                    <a:cubicBezTo>
                      <a:pt x="14543" y="83845"/>
                      <a:pt x="15254" y="83552"/>
                      <a:pt x="15777" y="83050"/>
                    </a:cubicBezTo>
                    <a:cubicBezTo>
                      <a:pt x="16844" y="81962"/>
                      <a:pt x="16844" y="80204"/>
                      <a:pt x="15777" y="79137"/>
                    </a:cubicBezTo>
                    <a:cubicBezTo>
                      <a:pt x="7596" y="70977"/>
                      <a:pt x="10149" y="58778"/>
                      <a:pt x="23352" y="42960"/>
                    </a:cubicBezTo>
                    <a:cubicBezTo>
                      <a:pt x="39337" y="23731"/>
                      <a:pt x="22075" y="1301"/>
                      <a:pt x="21908" y="1050"/>
                    </a:cubicBezTo>
                    <a:cubicBezTo>
                      <a:pt x="21364" y="361"/>
                      <a:pt x="20554" y="0"/>
                      <a:pt x="197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>
                <a:off x="-18404875" y="-30046775"/>
                <a:ext cx="948900" cy="2010300"/>
              </a:xfrm>
              <a:custGeom>
                <a:avLst/>
                <a:gdLst/>
                <a:ahLst/>
                <a:cxnLst/>
                <a:rect l="l" t="t" r="r" b="b"/>
                <a:pathLst>
                  <a:path w="37956" h="80412" extrusionOk="0">
                    <a:moveTo>
                      <a:pt x="19039" y="0"/>
                    </a:moveTo>
                    <a:cubicBezTo>
                      <a:pt x="18445" y="0"/>
                      <a:pt x="17847" y="193"/>
                      <a:pt x="17346" y="588"/>
                    </a:cubicBezTo>
                    <a:cubicBezTo>
                      <a:pt x="16133" y="1530"/>
                      <a:pt x="15923" y="3267"/>
                      <a:pt x="16865" y="4459"/>
                    </a:cubicBezTo>
                    <a:cubicBezTo>
                      <a:pt x="17430" y="5233"/>
                      <a:pt x="30842" y="22746"/>
                      <a:pt x="18330" y="37728"/>
                    </a:cubicBezTo>
                    <a:cubicBezTo>
                      <a:pt x="1" y="59739"/>
                      <a:pt x="4457" y="72649"/>
                      <a:pt x="11425" y="79617"/>
                    </a:cubicBezTo>
                    <a:cubicBezTo>
                      <a:pt x="11969" y="80161"/>
                      <a:pt x="12680" y="80412"/>
                      <a:pt x="13392" y="80412"/>
                    </a:cubicBezTo>
                    <a:cubicBezTo>
                      <a:pt x="14082" y="80412"/>
                      <a:pt x="14794" y="80161"/>
                      <a:pt x="15317" y="79617"/>
                    </a:cubicBezTo>
                    <a:cubicBezTo>
                      <a:pt x="16405" y="78508"/>
                      <a:pt x="16405" y="76750"/>
                      <a:pt x="15317" y="75683"/>
                    </a:cubicBezTo>
                    <a:cubicBezTo>
                      <a:pt x="7575" y="67921"/>
                      <a:pt x="10023" y="56329"/>
                      <a:pt x="22577" y="41264"/>
                    </a:cubicBezTo>
                    <a:cubicBezTo>
                      <a:pt x="37956" y="22830"/>
                      <a:pt x="21364" y="1279"/>
                      <a:pt x="21217" y="1070"/>
                    </a:cubicBezTo>
                    <a:cubicBezTo>
                      <a:pt x="20671" y="366"/>
                      <a:pt x="19858" y="0"/>
                      <a:pt x="190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-13914150" y="-45552275"/>
                <a:ext cx="732350" cy="1638450"/>
              </a:xfrm>
              <a:custGeom>
                <a:avLst/>
                <a:gdLst/>
                <a:ahLst/>
                <a:cxnLst/>
                <a:rect l="l" t="t" r="r" b="b"/>
                <a:pathLst>
                  <a:path w="29294" h="65538" extrusionOk="0">
                    <a:moveTo>
                      <a:pt x="15956" y="1"/>
                    </a:moveTo>
                    <a:cubicBezTo>
                      <a:pt x="15357" y="1"/>
                      <a:pt x="14753" y="193"/>
                      <a:pt x="14250" y="591"/>
                    </a:cubicBezTo>
                    <a:cubicBezTo>
                      <a:pt x="13036" y="1532"/>
                      <a:pt x="12827" y="3248"/>
                      <a:pt x="13768" y="4461"/>
                    </a:cubicBezTo>
                    <a:cubicBezTo>
                      <a:pt x="13873" y="4608"/>
                      <a:pt x="24732" y="18689"/>
                      <a:pt x="14961" y="30428"/>
                    </a:cubicBezTo>
                    <a:cubicBezTo>
                      <a:pt x="1" y="48380"/>
                      <a:pt x="3704" y="58967"/>
                      <a:pt x="9458" y="64721"/>
                    </a:cubicBezTo>
                    <a:cubicBezTo>
                      <a:pt x="10002" y="65265"/>
                      <a:pt x="10714" y="65537"/>
                      <a:pt x="11425" y="65537"/>
                    </a:cubicBezTo>
                    <a:cubicBezTo>
                      <a:pt x="12136" y="65537"/>
                      <a:pt x="12827" y="65265"/>
                      <a:pt x="13350" y="64742"/>
                    </a:cubicBezTo>
                    <a:cubicBezTo>
                      <a:pt x="14438" y="63654"/>
                      <a:pt x="14438" y="61897"/>
                      <a:pt x="13350" y="60830"/>
                    </a:cubicBezTo>
                    <a:cubicBezTo>
                      <a:pt x="7366" y="54866"/>
                      <a:pt x="9333" y="45806"/>
                      <a:pt x="19188" y="33985"/>
                    </a:cubicBezTo>
                    <a:cubicBezTo>
                      <a:pt x="29294" y="21870"/>
                      <a:pt x="22912" y="7161"/>
                      <a:pt x="18121" y="1051"/>
                    </a:cubicBezTo>
                    <a:cubicBezTo>
                      <a:pt x="17588" y="362"/>
                      <a:pt x="16777" y="1"/>
                      <a:pt x="15956" y="1"/>
                    </a:cubicBezTo>
                    <a:close/>
                  </a:path>
                </a:pathLst>
              </a:custGeom>
              <a:solidFill>
                <a:srgbClr val="FF0000">
                  <a:alpha val="27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-19327075" y="-31299575"/>
                <a:ext cx="812375" cy="1853375"/>
              </a:xfrm>
              <a:custGeom>
                <a:avLst/>
                <a:gdLst/>
                <a:ahLst/>
                <a:cxnLst/>
                <a:rect l="l" t="t" r="r" b="b"/>
                <a:pathLst>
                  <a:path w="32495" h="74135" extrusionOk="0">
                    <a:moveTo>
                      <a:pt x="17708" y="0"/>
                    </a:moveTo>
                    <a:cubicBezTo>
                      <a:pt x="17116" y="0"/>
                      <a:pt x="16517" y="193"/>
                      <a:pt x="16007" y="588"/>
                    </a:cubicBezTo>
                    <a:cubicBezTo>
                      <a:pt x="14814" y="1551"/>
                      <a:pt x="14605" y="3266"/>
                      <a:pt x="15546" y="4459"/>
                    </a:cubicBezTo>
                    <a:cubicBezTo>
                      <a:pt x="16070" y="5150"/>
                      <a:pt x="28226" y="21052"/>
                      <a:pt x="16906" y="34652"/>
                    </a:cubicBezTo>
                    <a:cubicBezTo>
                      <a:pt x="0" y="54927"/>
                      <a:pt x="4143" y="66874"/>
                      <a:pt x="10588" y="73340"/>
                    </a:cubicBezTo>
                    <a:cubicBezTo>
                      <a:pt x="11152" y="73884"/>
                      <a:pt x="11843" y="74135"/>
                      <a:pt x="12554" y="74135"/>
                    </a:cubicBezTo>
                    <a:cubicBezTo>
                      <a:pt x="13266" y="74135"/>
                      <a:pt x="13977" y="73884"/>
                      <a:pt x="14500" y="73361"/>
                    </a:cubicBezTo>
                    <a:cubicBezTo>
                      <a:pt x="15567" y="72252"/>
                      <a:pt x="15567" y="70515"/>
                      <a:pt x="14500" y="69427"/>
                    </a:cubicBezTo>
                    <a:cubicBezTo>
                      <a:pt x="7491" y="62438"/>
                      <a:pt x="9709" y="51914"/>
                      <a:pt x="21133" y="38209"/>
                    </a:cubicBezTo>
                    <a:cubicBezTo>
                      <a:pt x="32495" y="24567"/>
                      <a:pt x="25297" y="7953"/>
                      <a:pt x="19878" y="1070"/>
                    </a:cubicBezTo>
                    <a:cubicBezTo>
                      <a:pt x="19332" y="366"/>
                      <a:pt x="18526" y="0"/>
                      <a:pt x="177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>
                <a:off x="-21679425" y="-32467175"/>
                <a:ext cx="760075" cy="1717450"/>
              </a:xfrm>
              <a:custGeom>
                <a:avLst/>
                <a:gdLst/>
                <a:ahLst/>
                <a:cxnLst/>
                <a:rect l="l" t="t" r="r" b="b"/>
                <a:pathLst>
                  <a:path w="30403" h="68698" extrusionOk="0">
                    <a:moveTo>
                      <a:pt x="16557" y="1"/>
                    </a:moveTo>
                    <a:cubicBezTo>
                      <a:pt x="15960" y="1"/>
                      <a:pt x="15360" y="193"/>
                      <a:pt x="14856" y="591"/>
                    </a:cubicBezTo>
                    <a:cubicBezTo>
                      <a:pt x="13643" y="1532"/>
                      <a:pt x="13434" y="3248"/>
                      <a:pt x="14375" y="4462"/>
                    </a:cubicBezTo>
                    <a:cubicBezTo>
                      <a:pt x="14877" y="5089"/>
                      <a:pt x="25946" y="19610"/>
                      <a:pt x="15631" y="31976"/>
                    </a:cubicBezTo>
                    <a:cubicBezTo>
                      <a:pt x="1" y="50787"/>
                      <a:pt x="3830" y="61876"/>
                      <a:pt x="9856" y="67881"/>
                    </a:cubicBezTo>
                    <a:cubicBezTo>
                      <a:pt x="10400" y="68425"/>
                      <a:pt x="11111" y="68697"/>
                      <a:pt x="11823" y="68697"/>
                    </a:cubicBezTo>
                    <a:cubicBezTo>
                      <a:pt x="12513" y="68697"/>
                      <a:pt x="13224" y="68404"/>
                      <a:pt x="13747" y="67902"/>
                    </a:cubicBezTo>
                    <a:cubicBezTo>
                      <a:pt x="14815" y="66814"/>
                      <a:pt x="14815" y="65056"/>
                      <a:pt x="13747" y="63989"/>
                    </a:cubicBezTo>
                    <a:cubicBezTo>
                      <a:pt x="7366" y="57608"/>
                      <a:pt x="9437" y="48025"/>
                      <a:pt x="19878" y="35533"/>
                    </a:cubicBezTo>
                    <a:cubicBezTo>
                      <a:pt x="30403" y="22853"/>
                      <a:pt x="23749" y="7433"/>
                      <a:pt x="18727" y="1051"/>
                    </a:cubicBezTo>
                    <a:cubicBezTo>
                      <a:pt x="18183" y="362"/>
                      <a:pt x="17373" y="1"/>
                      <a:pt x="16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9"/>
              <p:cNvSpPr/>
              <p:nvPr/>
            </p:nvSpPr>
            <p:spPr>
              <a:xfrm>
                <a:off x="-23888950" y="-24740550"/>
                <a:ext cx="708800" cy="1577725"/>
              </a:xfrm>
              <a:custGeom>
                <a:avLst/>
                <a:gdLst/>
                <a:ahLst/>
                <a:cxnLst/>
                <a:rect l="l" t="t" r="r" b="b"/>
                <a:pathLst>
                  <a:path w="28352" h="63109" extrusionOk="0">
                    <a:moveTo>
                      <a:pt x="15398" y="0"/>
                    </a:moveTo>
                    <a:cubicBezTo>
                      <a:pt x="14804" y="0"/>
                      <a:pt x="14207" y="193"/>
                      <a:pt x="13705" y="588"/>
                    </a:cubicBezTo>
                    <a:cubicBezTo>
                      <a:pt x="12492" y="1530"/>
                      <a:pt x="12282" y="3267"/>
                      <a:pt x="13224" y="4459"/>
                    </a:cubicBezTo>
                    <a:cubicBezTo>
                      <a:pt x="13684" y="5003"/>
                      <a:pt x="23665" y="18081"/>
                      <a:pt x="14375" y="29233"/>
                    </a:cubicBezTo>
                    <a:cubicBezTo>
                      <a:pt x="0" y="46495"/>
                      <a:pt x="3578" y="56747"/>
                      <a:pt x="9123" y="62292"/>
                    </a:cubicBezTo>
                    <a:cubicBezTo>
                      <a:pt x="9667" y="62836"/>
                      <a:pt x="10378" y="63108"/>
                      <a:pt x="11090" y="63108"/>
                    </a:cubicBezTo>
                    <a:cubicBezTo>
                      <a:pt x="11801" y="63108"/>
                      <a:pt x="12492" y="62815"/>
                      <a:pt x="13015" y="62313"/>
                    </a:cubicBezTo>
                    <a:cubicBezTo>
                      <a:pt x="14103" y="61225"/>
                      <a:pt x="14103" y="59468"/>
                      <a:pt x="13015" y="58400"/>
                    </a:cubicBezTo>
                    <a:cubicBezTo>
                      <a:pt x="7324" y="52688"/>
                      <a:pt x="9207" y="44089"/>
                      <a:pt x="18622" y="32790"/>
                    </a:cubicBezTo>
                    <a:cubicBezTo>
                      <a:pt x="28352" y="21115"/>
                      <a:pt x="22179" y="6928"/>
                      <a:pt x="17576" y="1070"/>
                    </a:cubicBezTo>
                    <a:cubicBezTo>
                      <a:pt x="17030" y="366"/>
                      <a:pt x="16217" y="0"/>
                      <a:pt x="153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9"/>
              <p:cNvSpPr/>
              <p:nvPr/>
            </p:nvSpPr>
            <p:spPr>
              <a:xfrm>
                <a:off x="-10794524" y="-28996125"/>
                <a:ext cx="906025" cy="1907275"/>
              </a:xfrm>
              <a:custGeom>
                <a:avLst/>
                <a:gdLst/>
                <a:ahLst/>
                <a:cxnLst/>
                <a:rect l="l" t="t" r="r" b="b"/>
                <a:pathLst>
                  <a:path w="36241" h="76291" extrusionOk="0">
                    <a:moveTo>
                      <a:pt x="18169" y="1"/>
                    </a:moveTo>
                    <a:cubicBezTo>
                      <a:pt x="17576" y="1"/>
                      <a:pt x="16977" y="193"/>
                      <a:pt x="16467" y="589"/>
                    </a:cubicBezTo>
                    <a:cubicBezTo>
                      <a:pt x="15275" y="1530"/>
                      <a:pt x="15065" y="3267"/>
                      <a:pt x="16007" y="4460"/>
                    </a:cubicBezTo>
                    <a:cubicBezTo>
                      <a:pt x="16551" y="5150"/>
                      <a:pt x="29126" y="21617"/>
                      <a:pt x="17388" y="35699"/>
                    </a:cubicBezTo>
                    <a:cubicBezTo>
                      <a:pt x="0" y="56560"/>
                      <a:pt x="4269" y="68863"/>
                      <a:pt x="10881" y="75474"/>
                    </a:cubicBezTo>
                    <a:cubicBezTo>
                      <a:pt x="11425" y="76019"/>
                      <a:pt x="12136" y="76291"/>
                      <a:pt x="12847" y="76291"/>
                    </a:cubicBezTo>
                    <a:cubicBezTo>
                      <a:pt x="13538" y="76291"/>
                      <a:pt x="14249" y="76019"/>
                      <a:pt x="14772" y="75495"/>
                    </a:cubicBezTo>
                    <a:cubicBezTo>
                      <a:pt x="15840" y="74407"/>
                      <a:pt x="15840" y="72650"/>
                      <a:pt x="14772" y="71583"/>
                    </a:cubicBezTo>
                    <a:cubicBezTo>
                      <a:pt x="7512" y="64301"/>
                      <a:pt x="9814" y="53421"/>
                      <a:pt x="21635" y="39256"/>
                    </a:cubicBezTo>
                    <a:cubicBezTo>
                      <a:pt x="36240" y="21722"/>
                      <a:pt x="20505" y="1279"/>
                      <a:pt x="20338" y="1070"/>
                    </a:cubicBezTo>
                    <a:cubicBezTo>
                      <a:pt x="19792" y="367"/>
                      <a:pt x="18986" y="1"/>
                      <a:pt x="18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9"/>
              <p:cNvSpPr/>
              <p:nvPr/>
            </p:nvSpPr>
            <p:spPr>
              <a:xfrm>
                <a:off x="-26209375" y="-29871550"/>
                <a:ext cx="960925" cy="2040650"/>
              </a:xfrm>
              <a:custGeom>
                <a:avLst/>
                <a:gdLst/>
                <a:ahLst/>
                <a:cxnLst/>
                <a:rect l="l" t="t" r="r" b="b"/>
                <a:pathLst>
                  <a:path w="38437" h="81626" extrusionOk="0">
                    <a:moveTo>
                      <a:pt x="19269" y="1"/>
                    </a:moveTo>
                    <a:cubicBezTo>
                      <a:pt x="18675" y="1"/>
                      <a:pt x="18077" y="193"/>
                      <a:pt x="17576" y="589"/>
                    </a:cubicBezTo>
                    <a:cubicBezTo>
                      <a:pt x="16362" y="1530"/>
                      <a:pt x="16153" y="3267"/>
                      <a:pt x="17095" y="4460"/>
                    </a:cubicBezTo>
                    <a:cubicBezTo>
                      <a:pt x="17681" y="5192"/>
                      <a:pt x="31323" y="23040"/>
                      <a:pt x="18601" y="38314"/>
                    </a:cubicBezTo>
                    <a:cubicBezTo>
                      <a:pt x="0" y="60640"/>
                      <a:pt x="4520" y="73759"/>
                      <a:pt x="11571" y="80810"/>
                    </a:cubicBezTo>
                    <a:cubicBezTo>
                      <a:pt x="12136" y="81354"/>
                      <a:pt x="12847" y="81626"/>
                      <a:pt x="13538" y="81626"/>
                    </a:cubicBezTo>
                    <a:cubicBezTo>
                      <a:pt x="14249" y="81626"/>
                      <a:pt x="14961" y="81354"/>
                      <a:pt x="15484" y="80831"/>
                    </a:cubicBezTo>
                    <a:cubicBezTo>
                      <a:pt x="16551" y="79743"/>
                      <a:pt x="16551" y="77985"/>
                      <a:pt x="15484" y="76918"/>
                    </a:cubicBezTo>
                    <a:cubicBezTo>
                      <a:pt x="7575" y="68988"/>
                      <a:pt x="10044" y="57229"/>
                      <a:pt x="22828" y="41871"/>
                    </a:cubicBezTo>
                    <a:cubicBezTo>
                      <a:pt x="38437" y="23144"/>
                      <a:pt x="21635" y="1279"/>
                      <a:pt x="21447" y="1070"/>
                    </a:cubicBezTo>
                    <a:cubicBezTo>
                      <a:pt x="20901" y="367"/>
                      <a:pt x="20088" y="1"/>
                      <a:pt x="192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9"/>
              <p:cNvSpPr/>
              <p:nvPr/>
            </p:nvSpPr>
            <p:spPr>
              <a:xfrm>
                <a:off x="-14715700" y="-42958700"/>
                <a:ext cx="6782500" cy="1636600"/>
              </a:xfrm>
              <a:custGeom>
                <a:avLst/>
                <a:gdLst/>
                <a:ahLst/>
                <a:cxnLst/>
                <a:rect l="l" t="t" r="r" b="b"/>
                <a:pathLst>
                  <a:path w="271300" h="65464" extrusionOk="0">
                    <a:moveTo>
                      <a:pt x="18400" y="1"/>
                    </a:moveTo>
                    <a:cubicBezTo>
                      <a:pt x="0" y="30986"/>
                      <a:pt x="34201" y="54129"/>
                      <a:pt x="64225" y="54129"/>
                    </a:cubicBezTo>
                    <a:cubicBezTo>
                      <a:pt x="80021" y="54129"/>
                      <a:pt x="94661" y="47723"/>
                      <a:pt x="99876" y="32684"/>
                    </a:cubicBezTo>
                    <a:cubicBezTo>
                      <a:pt x="107217" y="56122"/>
                      <a:pt x="126834" y="65463"/>
                      <a:pt x="146591" y="65463"/>
                    </a:cubicBezTo>
                    <a:cubicBezTo>
                      <a:pt x="172108" y="65463"/>
                      <a:pt x="197859" y="49880"/>
                      <a:pt x="197694" y="28959"/>
                    </a:cubicBezTo>
                    <a:lnTo>
                      <a:pt x="197694" y="28959"/>
                    </a:lnTo>
                    <a:cubicBezTo>
                      <a:pt x="207183" y="47094"/>
                      <a:pt x="221286" y="54632"/>
                      <a:pt x="233926" y="54632"/>
                    </a:cubicBezTo>
                    <a:cubicBezTo>
                      <a:pt x="254565" y="54632"/>
                      <a:pt x="271300" y="34534"/>
                      <a:pt x="257661" y="7659"/>
                    </a:cubicBezTo>
                    <a:lnTo>
                      <a:pt x="18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46" name="Google Shape;1546;p29"/>
            <p:cNvCxnSpPr/>
            <p:nvPr/>
          </p:nvCxnSpPr>
          <p:spPr>
            <a:xfrm>
              <a:off x="689188" y="4732188"/>
              <a:ext cx="37770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7" name="Google Shape;1547;p29"/>
          <p:cNvSpPr txBox="1">
            <a:spLocks noGrp="1"/>
          </p:cNvSpPr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</a:rPr>
              <a:t>That’s it</a:t>
            </a:r>
            <a:endParaRPr dirty="0"/>
          </a:p>
        </p:txBody>
      </p:sp>
      <p:grpSp>
        <p:nvGrpSpPr>
          <p:cNvPr id="1548" name="Google Shape;1548;p29"/>
          <p:cNvGrpSpPr/>
          <p:nvPr/>
        </p:nvGrpSpPr>
        <p:grpSpPr>
          <a:xfrm flipH="1">
            <a:off x="3194323" y="3372429"/>
            <a:ext cx="1152505" cy="1361130"/>
            <a:chOff x="-7554450" y="17964600"/>
            <a:chExt cx="10496400" cy="12396450"/>
          </a:xfrm>
        </p:grpSpPr>
        <p:sp>
          <p:nvSpPr>
            <p:cNvPr id="1549" name="Google Shape;1549;p29"/>
            <p:cNvSpPr/>
            <p:nvPr/>
          </p:nvSpPr>
          <p:spPr>
            <a:xfrm>
              <a:off x="-5263275" y="18044625"/>
              <a:ext cx="1971025" cy="2327775"/>
            </a:xfrm>
            <a:custGeom>
              <a:avLst/>
              <a:gdLst/>
              <a:ahLst/>
              <a:cxnLst/>
              <a:rect l="l" t="t" r="r" b="b"/>
              <a:pathLst>
                <a:path w="78841" h="93111" extrusionOk="0">
                  <a:moveTo>
                    <a:pt x="28415" y="1"/>
                  </a:moveTo>
                  <a:cubicBezTo>
                    <a:pt x="0" y="41848"/>
                    <a:pt x="19731" y="93111"/>
                    <a:pt x="19731" y="93111"/>
                  </a:cubicBezTo>
                  <a:lnTo>
                    <a:pt x="78841" y="76037"/>
                  </a:lnTo>
                  <a:cubicBezTo>
                    <a:pt x="78841" y="76037"/>
                    <a:pt x="74740" y="20025"/>
                    <a:pt x="28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-4278600" y="27274050"/>
              <a:ext cx="1138050" cy="2767325"/>
            </a:xfrm>
            <a:custGeom>
              <a:avLst/>
              <a:gdLst/>
              <a:ahLst/>
              <a:cxnLst/>
              <a:rect l="l" t="t" r="r" b="b"/>
              <a:pathLst>
                <a:path w="45522" h="110693" extrusionOk="0">
                  <a:moveTo>
                    <a:pt x="43680" y="0"/>
                  </a:moveTo>
                  <a:lnTo>
                    <a:pt x="13174" y="1841"/>
                  </a:lnTo>
                  <a:cubicBezTo>
                    <a:pt x="13174" y="1841"/>
                    <a:pt x="18656" y="46178"/>
                    <a:pt x="24158" y="85850"/>
                  </a:cubicBezTo>
                  <a:cubicBezTo>
                    <a:pt x="23557" y="85767"/>
                    <a:pt x="22960" y="85728"/>
                    <a:pt x="22369" y="85728"/>
                  </a:cubicBezTo>
                  <a:cubicBezTo>
                    <a:pt x="9751" y="85728"/>
                    <a:pt x="0" y="103775"/>
                    <a:pt x="18049" y="109012"/>
                  </a:cubicBezTo>
                  <a:cubicBezTo>
                    <a:pt x="22205" y="110221"/>
                    <a:pt x="25861" y="110693"/>
                    <a:pt x="29036" y="110693"/>
                  </a:cubicBezTo>
                  <a:cubicBezTo>
                    <a:pt x="40311" y="110693"/>
                    <a:pt x="45521" y="104744"/>
                    <a:pt x="45521" y="104744"/>
                  </a:cubicBezTo>
                  <a:lnTo>
                    <a:pt x="43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-374750" y="27274050"/>
              <a:ext cx="1138550" cy="2767325"/>
            </a:xfrm>
            <a:custGeom>
              <a:avLst/>
              <a:gdLst/>
              <a:ahLst/>
              <a:cxnLst/>
              <a:rect l="l" t="t" r="r" b="b"/>
              <a:pathLst>
                <a:path w="45542" h="110693" extrusionOk="0">
                  <a:moveTo>
                    <a:pt x="43700" y="0"/>
                  </a:moveTo>
                  <a:lnTo>
                    <a:pt x="13172" y="1841"/>
                  </a:lnTo>
                  <a:cubicBezTo>
                    <a:pt x="13172" y="1841"/>
                    <a:pt x="18675" y="46178"/>
                    <a:pt x="24157" y="85850"/>
                  </a:cubicBezTo>
                  <a:cubicBezTo>
                    <a:pt x="23557" y="85767"/>
                    <a:pt x="22961" y="85728"/>
                    <a:pt x="22370" y="85728"/>
                  </a:cubicBezTo>
                  <a:cubicBezTo>
                    <a:pt x="9769" y="85728"/>
                    <a:pt x="0" y="103775"/>
                    <a:pt x="18069" y="109012"/>
                  </a:cubicBezTo>
                  <a:cubicBezTo>
                    <a:pt x="22225" y="110221"/>
                    <a:pt x="25880" y="110693"/>
                    <a:pt x="29055" y="110693"/>
                  </a:cubicBezTo>
                  <a:cubicBezTo>
                    <a:pt x="40331" y="110693"/>
                    <a:pt x="45541" y="104744"/>
                    <a:pt x="45541" y="104744"/>
                  </a:cubicBezTo>
                  <a:lnTo>
                    <a:pt x="43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-5016375" y="24741750"/>
              <a:ext cx="7576100" cy="3777600"/>
            </a:xfrm>
            <a:custGeom>
              <a:avLst/>
              <a:gdLst/>
              <a:ahLst/>
              <a:cxnLst/>
              <a:rect l="l" t="t" r="r" b="b"/>
              <a:pathLst>
                <a:path w="303044" h="151104" extrusionOk="0">
                  <a:moveTo>
                    <a:pt x="143976" y="1"/>
                  </a:moveTo>
                  <a:lnTo>
                    <a:pt x="35382" y="15882"/>
                  </a:lnTo>
                  <a:cubicBezTo>
                    <a:pt x="35382" y="15882"/>
                    <a:pt x="0" y="148245"/>
                    <a:pt x="101271" y="148245"/>
                  </a:cubicBezTo>
                  <a:cubicBezTo>
                    <a:pt x="136376" y="148245"/>
                    <a:pt x="170965" y="151103"/>
                    <a:pt x="201230" y="151103"/>
                  </a:cubicBezTo>
                  <a:cubicBezTo>
                    <a:pt x="258272" y="151103"/>
                    <a:pt x="299950" y="140948"/>
                    <a:pt x="300756" y="82356"/>
                  </a:cubicBezTo>
                  <a:cubicBezTo>
                    <a:pt x="303044" y="50730"/>
                    <a:pt x="284762" y="27799"/>
                    <a:pt x="232097" y="27799"/>
                  </a:cubicBezTo>
                  <a:cubicBezTo>
                    <a:pt x="228875" y="27799"/>
                    <a:pt x="225524" y="27884"/>
                    <a:pt x="222042" y="28059"/>
                  </a:cubicBezTo>
                  <a:cubicBezTo>
                    <a:pt x="213508" y="28491"/>
                    <a:pt x="205961" y="28716"/>
                    <a:pt x="199273" y="28716"/>
                  </a:cubicBezTo>
                  <a:cubicBezTo>
                    <a:pt x="158637" y="28716"/>
                    <a:pt x="149725" y="20429"/>
                    <a:pt x="143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-3716500" y="24876200"/>
              <a:ext cx="1533200" cy="3574825"/>
            </a:xfrm>
            <a:custGeom>
              <a:avLst/>
              <a:gdLst/>
              <a:ahLst/>
              <a:cxnLst/>
              <a:rect l="l" t="t" r="r" b="b"/>
              <a:pathLst>
                <a:path w="61328" h="142993" extrusionOk="0">
                  <a:moveTo>
                    <a:pt x="55197" y="0"/>
                  </a:moveTo>
                  <a:lnTo>
                    <a:pt x="2616" y="7700"/>
                  </a:lnTo>
                  <a:cubicBezTo>
                    <a:pt x="796" y="47162"/>
                    <a:pt x="1" y="94742"/>
                    <a:pt x="3662" y="129141"/>
                  </a:cubicBezTo>
                  <a:cubicBezTo>
                    <a:pt x="14354" y="137573"/>
                    <a:pt x="29043" y="142888"/>
                    <a:pt x="49234" y="142888"/>
                  </a:cubicBezTo>
                  <a:cubicBezTo>
                    <a:pt x="49930" y="142884"/>
                    <a:pt x="50625" y="142882"/>
                    <a:pt x="51318" y="142882"/>
                  </a:cubicBezTo>
                  <a:cubicBezTo>
                    <a:pt x="54666" y="142882"/>
                    <a:pt x="57982" y="142923"/>
                    <a:pt x="61328" y="142992"/>
                  </a:cubicBezTo>
                  <a:cubicBezTo>
                    <a:pt x="49527" y="118595"/>
                    <a:pt x="51515" y="51535"/>
                    <a:pt x="55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-4333750" y="24881075"/>
              <a:ext cx="3355650" cy="1181500"/>
            </a:xfrm>
            <a:custGeom>
              <a:avLst/>
              <a:gdLst/>
              <a:ahLst/>
              <a:cxnLst/>
              <a:rect l="l" t="t" r="r" b="b"/>
              <a:pathLst>
                <a:path w="134226" h="47260" extrusionOk="0">
                  <a:moveTo>
                    <a:pt x="111774" y="1"/>
                  </a:moveTo>
                  <a:cubicBezTo>
                    <a:pt x="98759" y="1"/>
                    <a:pt x="81391" y="2211"/>
                    <a:pt x="63253" y="2211"/>
                  </a:cubicBezTo>
                  <a:cubicBezTo>
                    <a:pt x="45146" y="2211"/>
                    <a:pt x="29632" y="8"/>
                    <a:pt x="18500" y="8"/>
                  </a:cubicBezTo>
                  <a:cubicBezTo>
                    <a:pt x="6851" y="8"/>
                    <a:pt x="1" y="2421"/>
                    <a:pt x="1" y="12297"/>
                  </a:cubicBezTo>
                  <a:cubicBezTo>
                    <a:pt x="1" y="31588"/>
                    <a:pt x="30047" y="47260"/>
                    <a:pt x="67103" y="47260"/>
                  </a:cubicBezTo>
                  <a:cubicBezTo>
                    <a:pt x="104158" y="47260"/>
                    <a:pt x="134226" y="31588"/>
                    <a:pt x="134226" y="12297"/>
                  </a:cubicBezTo>
                  <a:cubicBezTo>
                    <a:pt x="134226" y="2416"/>
                    <a:pt x="125378" y="1"/>
                    <a:pt x="111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-2372475" y="27593650"/>
              <a:ext cx="1138075" cy="2767400"/>
            </a:xfrm>
            <a:custGeom>
              <a:avLst/>
              <a:gdLst/>
              <a:ahLst/>
              <a:cxnLst/>
              <a:rect l="l" t="t" r="r" b="b"/>
              <a:pathLst>
                <a:path w="45523" h="110696" extrusionOk="0">
                  <a:moveTo>
                    <a:pt x="43681" y="0"/>
                  </a:moveTo>
                  <a:lnTo>
                    <a:pt x="13153" y="1842"/>
                  </a:lnTo>
                  <a:cubicBezTo>
                    <a:pt x="13153" y="1842"/>
                    <a:pt x="18656" y="46200"/>
                    <a:pt x="24138" y="85850"/>
                  </a:cubicBezTo>
                  <a:cubicBezTo>
                    <a:pt x="23538" y="85768"/>
                    <a:pt x="22941" y="85728"/>
                    <a:pt x="22351" y="85728"/>
                  </a:cubicBezTo>
                  <a:cubicBezTo>
                    <a:pt x="9751" y="85728"/>
                    <a:pt x="1" y="103776"/>
                    <a:pt x="18049" y="109012"/>
                  </a:cubicBezTo>
                  <a:cubicBezTo>
                    <a:pt x="22212" y="110224"/>
                    <a:pt x="25873" y="110696"/>
                    <a:pt x="29052" y="110696"/>
                  </a:cubicBezTo>
                  <a:cubicBezTo>
                    <a:pt x="40317" y="110696"/>
                    <a:pt x="45522" y="104765"/>
                    <a:pt x="45522" y="104765"/>
                  </a:cubicBezTo>
                  <a:lnTo>
                    <a:pt x="436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997825" y="27593650"/>
              <a:ext cx="1138550" cy="2767400"/>
            </a:xfrm>
            <a:custGeom>
              <a:avLst/>
              <a:gdLst/>
              <a:ahLst/>
              <a:cxnLst/>
              <a:rect l="l" t="t" r="r" b="b"/>
              <a:pathLst>
                <a:path w="45542" h="110696" extrusionOk="0">
                  <a:moveTo>
                    <a:pt x="43701" y="0"/>
                  </a:moveTo>
                  <a:lnTo>
                    <a:pt x="13173" y="1842"/>
                  </a:lnTo>
                  <a:cubicBezTo>
                    <a:pt x="13173" y="1842"/>
                    <a:pt x="18676" y="46200"/>
                    <a:pt x="24158" y="85850"/>
                  </a:cubicBezTo>
                  <a:cubicBezTo>
                    <a:pt x="23558" y="85768"/>
                    <a:pt x="22961" y="85728"/>
                    <a:pt x="22371" y="85728"/>
                  </a:cubicBezTo>
                  <a:cubicBezTo>
                    <a:pt x="9769" y="85728"/>
                    <a:pt x="1" y="103776"/>
                    <a:pt x="18069" y="109012"/>
                  </a:cubicBezTo>
                  <a:cubicBezTo>
                    <a:pt x="22232" y="110224"/>
                    <a:pt x="25893" y="110696"/>
                    <a:pt x="29072" y="110696"/>
                  </a:cubicBezTo>
                  <a:cubicBezTo>
                    <a:pt x="40336" y="110696"/>
                    <a:pt x="45542" y="104765"/>
                    <a:pt x="45542" y="104765"/>
                  </a:cubicBezTo>
                  <a:lnTo>
                    <a:pt x="43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-3449725" y="26015475"/>
              <a:ext cx="583275" cy="583275"/>
            </a:xfrm>
            <a:custGeom>
              <a:avLst/>
              <a:gdLst/>
              <a:ahLst/>
              <a:cxnLst/>
              <a:rect l="l" t="t" r="r" b="b"/>
              <a:pathLst>
                <a:path w="23331" h="23331" extrusionOk="0">
                  <a:moveTo>
                    <a:pt x="11655" y="1"/>
                  </a:moveTo>
                  <a:cubicBezTo>
                    <a:pt x="5232" y="1"/>
                    <a:pt x="1" y="5232"/>
                    <a:pt x="1" y="11655"/>
                  </a:cubicBezTo>
                  <a:cubicBezTo>
                    <a:pt x="1" y="18100"/>
                    <a:pt x="5232" y="23331"/>
                    <a:pt x="11655" y="23331"/>
                  </a:cubicBezTo>
                  <a:cubicBezTo>
                    <a:pt x="18100" y="23331"/>
                    <a:pt x="23330" y="18100"/>
                    <a:pt x="23330" y="11655"/>
                  </a:cubicBezTo>
                  <a:cubicBezTo>
                    <a:pt x="23330" y="5232"/>
                    <a:pt x="18100" y="1"/>
                    <a:pt x="1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-3225850" y="25812525"/>
              <a:ext cx="206125" cy="448825"/>
            </a:xfrm>
            <a:custGeom>
              <a:avLst/>
              <a:gdLst/>
              <a:ahLst/>
              <a:cxnLst/>
              <a:rect l="l" t="t" r="r" b="b"/>
              <a:pathLst>
                <a:path w="8245" h="17953" extrusionOk="0">
                  <a:moveTo>
                    <a:pt x="252" y="0"/>
                  </a:moveTo>
                  <a:cubicBezTo>
                    <a:pt x="106" y="0"/>
                    <a:pt x="1" y="105"/>
                    <a:pt x="1" y="252"/>
                  </a:cubicBezTo>
                  <a:lnTo>
                    <a:pt x="1" y="17723"/>
                  </a:lnTo>
                  <a:cubicBezTo>
                    <a:pt x="1" y="17848"/>
                    <a:pt x="106" y="17953"/>
                    <a:pt x="252" y="17953"/>
                  </a:cubicBezTo>
                  <a:lnTo>
                    <a:pt x="8015" y="17953"/>
                  </a:lnTo>
                  <a:cubicBezTo>
                    <a:pt x="8140" y="17953"/>
                    <a:pt x="8245" y="17848"/>
                    <a:pt x="8245" y="17723"/>
                  </a:cubicBezTo>
                  <a:lnTo>
                    <a:pt x="8245" y="252"/>
                  </a:lnTo>
                  <a:cubicBezTo>
                    <a:pt x="8245" y="105"/>
                    <a:pt x="8140" y="0"/>
                    <a:pt x="80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-4079000" y="2407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-4123975" y="23415725"/>
              <a:ext cx="2836725" cy="2191075"/>
            </a:xfrm>
            <a:custGeom>
              <a:avLst/>
              <a:gdLst/>
              <a:ahLst/>
              <a:cxnLst/>
              <a:rect l="l" t="t" r="r" b="b"/>
              <a:pathLst>
                <a:path w="113469" h="87643" extrusionOk="0">
                  <a:moveTo>
                    <a:pt x="113469" y="0"/>
                  </a:moveTo>
                  <a:lnTo>
                    <a:pt x="983" y="1863"/>
                  </a:lnTo>
                  <a:lnTo>
                    <a:pt x="0" y="72292"/>
                  </a:lnTo>
                  <a:cubicBezTo>
                    <a:pt x="10856" y="83147"/>
                    <a:pt x="31775" y="87643"/>
                    <a:pt x="52830" y="87643"/>
                  </a:cubicBezTo>
                  <a:cubicBezTo>
                    <a:pt x="79701" y="87643"/>
                    <a:pt x="106794" y="80320"/>
                    <a:pt x="113469" y="69551"/>
                  </a:cubicBezTo>
                  <a:lnTo>
                    <a:pt x="113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-563300" y="26023325"/>
              <a:ext cx="472900" cy="30375"/>
            </a:xfrm>
            <a:custGeom>
              <a:avLst/>
              <a:gdLst/>
              <a:ahLst/>
              <a:cxnLst/>
              <a:rect l="l" t="t" r="r" b="b"/>
              <a:pathLst>
                <a:path w="18916" h="1215" extrusionOk="0">
                  <a:moveTo>
                    <a:pt x="0" y="1"/>
                  </a:moveTo>
                  <a:lnTo>
                    <a:pt x="18915" y="1214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-567500" y="25768506"/>
              <a:ext cx="479700" cy="132350"/>
            </a:xfrm>
            <a:custGeom>
              <a:avLst/>
              <a:gdLst/>
              <a:ahLst/>
              <a:cxnLst/>
              <a:rect l="l" t="t" r="r" b="b"/>
              <a:pathLst>
                <a:path w="19188" h="5294" extrusionOk="0">
                  <a:moveTo>
                    <a:pt x="273" y="0"/>
                  </a:moveTo>
                  <a:lnTo>
                    <a:pt x="1" y="4080"/>
                  </a:lnTo>
                  <a:lnTo>
                    <a:pt x="18937" y="5294"/>
                  </a:lnTo>
                  <a:lnTo>
                    <a:pt x="19188" y="1235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-929475" y="26343450"/>
              <a:ext cx="579600" cy="30375"/>
            </a:xfrm>
            <a:custGeom>
              <a:avLst/>
              <a:gdLst/>
              <a:ahLst/>
              <a:cxnLst/>
              <a:rect l="l" t="t" r="r" b="b"/>
              <a:pathLst>
                <a:path w="23184" h="1215" extrusionOk="0">
                  <a:moveTo>
                    <a:pt x="1" y="1"/>
                  </a:moveTo>
                  <a:lnTo>
                    <a:pt x="23184" y="12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-932600" y="26088631"/>
              <a:ext cx="584300" cy="132375"/>
            </a:xfrm>
            <a:custGeom>
              <a:avLst/>
              <a:gdLst/>
              <a:ahLst/>
              <a:cxnLst/>
              <a:rect l="l" t="t" r="r" b="b"/>
              <a:pathLst>
                <a:path w="23372" h="5295" extrusionOk="0">
                  <a:moveTo>
                    <a:pt x="209" y="0"/>
                  </a:moveTo>
                  <a:lnTo>
                    <a:pt x="0" y="4081"/>
                  </a:lnTo>
                  <a:lnTo>
                    <a:pt x="23162" y="5294"/>
                  </a:lnTo>
                  <a:lnTo>
                    <a:pt x="23372" y="1235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-685200" y="26602400"/>
              <a:ext cx="503250" cy="30875"/>
            </a:xfrm>
            <a:custGeom>
              <a:avLst/>
              <a:gdLst/>
              <a:ahLst/>
              <a:cxnLst/>
              <a:rect l="l" t="t" r="r" b="b"/>
              <a:pathLst>
                <a:path w="20130" h="1235" extrusionOk="0">
                  <a:moveTo>
                    <a:pt x="1" y="1235"/>
                  </a:moveTo>
                  <a:lnTo>
                    <a:pt x="20129" y="0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-688850" y="26553225"/>
              <a:ext cx="509525" cy="132350"/>
            </a:xfrm>
            <a:custGeom>
              <a:avLst/>
              <a:gdLst/>
              <a:ahLst/>
              <a:cxnLst/>
              <a:rect l="l" t="t" r="r" b="b"/>
              <a:pathLst>
                <a:path w="20381" h="5294" extrusionOk="0">
                  <a:moveTo>
                    <a:pt x="20129" y="0"/>
                  </a:moveTo>
                  <a:lnTo>
                    <a:pt x="0" y="1214"/>
                  </a:lnTo>
                  <a:lnTo>
                    <a:pt x="252" y="5294"/>
                  </a:lnTo>
                  <a:lnTo>
                    <a:pt x="20380" y="4060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580700" y="26023325"/>
              <a:ext cx="472375" cy="30375"/>
            </a:xfrm>
            <a:custGeom>
              <a:avLst/>
              <a:gdLst/>
              <a:ahLst/>
              <a:cxnLst/>
              <a:rect l="l" t="t" r="r" b="b"/>
              <a:pathLst>
                <a:path w="18895" h="1215" extrusionOk="0">
                  <a:moveTo>
                    <a:pt x="0" y="1"/>
                  </a:moveTo>
                  <a:lnTo>
                    <a:pt x="18894" y="1214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76500" y="25769031"/>
              <a:ext cx="479700" cy="132350"/>
            </a:xfrm>
            <a:custGeom>
              <a:avLst/>
              <a:gdLst/>
              <a:ahLst/>
              <a:cxnLst/>
              <a:rect l="l" t="t" r="r" b="b"/>
              <a:pathLst>
                <a:path w="19188" h="5294" extrusionOk="0">
                  <a:moveTo>
                    <a:pt x="252" y="0"/>
                  </a:moveTo>
                  <a:lnTo>
                    <a:pt x="1" y="4059"/>
                  </a:lnTo>
                  <a:lnTo>
                    <a:pt x="18916" y="5294"/>
                  </a:lnTo>
                  <a:lnTo>
                    <a:pt x="19188" y="121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214525" y="26343450"/>
              <a:ext cx="579075" cy="30375"/>
            </a:xfrm>
            <a:custGeom>
              <a:avLst/>
              <a:gdLst/>
              <a:ahLst/>
              <a:cxnLst/>
              <a:rect l="l" t="t" r="r" b="b"/>
              <a:pathLst>
                <a:path w="23163" h="1215" extrusionOk="0">
                  <a:moveTo>
                    <a:pt x="1" y="1"/>
                  </a:moveTo>
                  <a:lnTo>
                    <a:pt x="23163" y="12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210875" y="26089156"/>
              <a:ext cx="584825" cy="132350"/>
            </a:xfrm>
            <a:custGeom>
              <a:avLst/>
              <a:gdLst/>
              <a:ahLst/>
              <a:cxnLst/>
              <a:rect l="l" t="t" r="r" b="b"/>
              <a:pathLst>
                <a:path w="23393" h="5294" extrusionOk="0">
                  <a:moveTo>
                    <a:pt x="230" y="0"/>
                  </a:moveTo>
                  <a:lnTo>
                    <a:pt x="0" y="4080"/>
                  </a:lnTo>
                  <a:lnTo>
                    <a:pt x="23183" y="5294"/>
                  </a:lnTo>
                  <a:lnTo>
                    <a:pt x="23393" y="121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458275" y="26602400"/>
              <a:ext cx="503250" cy="30875"/>
            </a:xfrm>
            <a:custGeom>
              <a:avLst/>
              <a:gdLst/>
              <a:ahLst/>
              <a:cxnLst/>
              <a:rect l="l" t="t" r="r" b="b"/>
              <a:pathLst>
                <a:path w="20130" h="1235" extrusionOk="0">
                  <a:moveTo>
                    <a:pt x="1" y="1235"/>
                  </a:moveTo>
                  <a:lnTo>
                    <a:pt x="20129" y="0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455675" y="26349656"/>
              <a:ext cx="509500" cy="132350"/>
            </a:xfrm>
            <a:custGeom>
              <a:avLst/>
              <a:gdLst/>
              <a:ahLst/>
              <a:cxnLst/>
              <a:rect l="l" t="t" r="r" b="b"/>
              <a:pathLst>
                <a:path w="20380" h="5294" extrusionOk="0">
                  <a:moveTo>
                    <a:pt x="20129" y="0"/>
                  </a:moveTo>
                  <a:lnTo>
                    <a:pt x="0" y="1214"/>
                  </a:lnTo>
                  <a:lnTo>
                    <a:pt x="251" y="5294"/>
                  </a:lnTo>
                  <a:lnTo>
                    <a:pt x="20380" y="4060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1465225" y="26343450"/>
              <a:ext cx="472900" cy="30375"/>
            </a:xfrm>
            <a:custGeom>
              <a:avLst/>
              <a:gdLst/>
              <a:ahLst/>
              <a:cxnLst/>
              <a:rect l="l" t="t" r="r" b="b"/>
              <a:pathLst>
                <a:path w="18916" h="1215" extrusionOk="0">
                  <a:moveTo>
                    <a:pt x="1" y="1"/>
                  </a:moveTo>
                  <a:lnTo>
                    <a:pt x="18916" y="12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1461050" y="26089156"/>
              <a:ext cx="479700" cy="132350"/>
            </a:xfrm>
            <a:custGeom>
              <a:avLst/>
              <a:gdLst/>
              <a:ahLst/>
              <a:cxnLst/>
              <a:rect l="l" t="t" r="r" b="b"/>
              <a:pathLst>
                <a:path w="19188" h="5294" extrusionOk="0">
                  <a:moveTo>
                    <a:pt x="273" y="0"/>
                  </a:moveTo>
                  <a:lnTo>
                    <a:pt x="1" y="4060"/>
                  </a:lnTo>
                  <a:lnTo>
                    <a:pt x="18915" y="5294"/>
                  </a:lnTo>
                  <a:lnTo>
                    <a:pt x="19187" y="1214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1099075" y="26664125"/>
              <a:ext cx="579075" cy="29825"/>
            </a:xfrm>
            <a:custGeom>
              <a:avLst/>
              <a:gdLst/>
              <a:ahLst/>
              <a:cxnLst/>
              <a:rect l="l" t="t" r="r" b="b"/>
              <a:pathLst>
                <a:path w="23163" h="1193" extrusionOk="0">
                  <a:moveTo>
                    <a:pt x="0" y="0"/>
                  </a:moveTo>
                  <a:lnTo>
                    <a:pt x="23163" y="1193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1095925" y="26409281"/>
              <a:ext cx="584325" cy="132375"/>
            </a:xfrm>
            <a:custGeom>
              <a:avLst/>
              <a:gdLst/>
              <a:ahLst/>
              <a:cxnLst/>
              <a:rect l="l" t="t" r="r" b="b"/>
              <a:pathLst>
                <a:path w="23373" h="5295" extrusionOk="0">
                  <a:moveTo>
                    <a:pt x="210" y="1"/>
                  </a:moveTo>
                  <a:lnTo>
                    <a:pt x="1" y="4081"/>
                  </a:lnTo>
                  <a:lnTo>
                    <a:pt x="23163" y="5294"/>
                  </a:lnTo>
                  <a:lnTo>
                    <a:pt x="23373" y="121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1342825" y="26923050"/>
              <a:ext cx="503775" cy="30875"/>
            </a:xfrm>
            <a:custGeom>
              <a:avLst/>
              <a:gdLst/>
              <a:ahLst/>
              <a:cxnLst/>
              <a:rect l="l" t="t" r="r" b="b"/>
              <a:pathLst>
                <a:path w="20151" h="1235" extrusionOk="0">
                  <a:moveTo>
                    <a:pt x="1" y="1235"/>
                  </a:moveTo>
                  <a:lnTo>
                    <a:pt x="20150" y="0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1339700" y="26669256"/>
              <a:ext cx="509500" cy="132375"/>
            </a:xfrm>
            <a:custGeom>
              <a:avLst/>
              <a:gdLst/>
              <a:ahLst/>
              <a:cxnLst/>
              <a:rect l="l" t="t" r="r" b="b"/>
              <a:pathLst>
                <a:path w="20380" h="5295" extrusionOk="0">
                  <a:moveTo>
                    <a:pt x="20129" y="1"/>
                  </a:moveTo>
                  <a:lnTo>
                    <a:pt x="0" y="1235"/>
                  </a:lnTo>
                  <a:lnTo>
                    <a:pt x="251" y="5294"/>
                  </a:lnTo>
                  <a:lnTo>
                    <a:pt x="20380" y="4081"/>
                  </a:lnTo>
                  <a:lnTo>
                    <a:pt x="20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1328175" y="27243175"/>
              <a:ext cx="472375" cy="30875"/>
            </a:xfrm>
            <a:custGeom>
              <a:avLst/>
              <a:gdLst/>
              <a:ahLst/>
              <a:cxnLst/>
              <a:rect l="l" t="t" r="r" b="b"/>
              <a:pathLst>
                <a:path w="18895" h="1235" extrusionOk="0">
                  <a:moveTo>
                    <a:pt x="1" y="1"/>
                  </a:moveTo>
                  <a:lnTo>
                    <a:pt x="1889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1324000" y="26988856"/>
              <a:ext cx="479175" cy="132375"/>
            </a:xfrm>
            <a:custGeom>
              <a:avLst/>
              <a:gdLst/>
              <a:ahLst/>
              <a:cxnLst/>
              <a:rect l="l" t="t" r="r" b="b"/>
              <a:pathLst>
                <a:path w="19167" h="5295" extrusionOk="0">
                  <a:moveTo>
                    <a:pt x="252" y="1"/>
                  </a:moveTo>
                  <a:lnTo>
                    <a:pt x="1" y="4081"/>
                  </a:lnTo>
                  <a:lnTo>
                    <a:pt x="18915" y="5295"/>
                  </a:lnTo>
                  <a:lnTo>
                    <a:pt x="19167" y="1235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961500" y="27563825"/>
              <a:ext cx="579600" cy="29850"/>
            </a:xfrm>
            <a:custGeom>
              <a:avLst/>
              <a:gdLst/>
              <a:ahLst/>
              <a:cxnLst/>
              <a:rect l="l" t="t" r="r" b="b"/>
              <a:pathLst>
                <a:path w="23184" h="1194" extrusionOk="0">
                  <a:moveTo>
                    <a:pt x="0" y="1"/>
                  </a:moveTo>
                  <a:lnTo>
                    <a:pt x="23184" y="1193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958350" y="27309006"/>
              <a:ext cx="585375" cy="132350"/>
            </a:xfrm>
            <a:custGeom>
              <a:avLst/>
              <a:gdLst/>
              <a:ahLst/>
              <a:cxnLst/>
              <a:rect l="l" t="t" r="r" b="b"/>
              <a:pathLst>
                <a:path w="23415" h="5294" extrusionOk="0">
                  <a:moveTo>
                    <a:pt x="210" y="0"/>
                  </a:moveTo>
                  <a:lnTo>
                    <a:pt x="1" y="4080"/>
                  </a:lnTo>
                  <a:lnTo>
                    <a:pt x="23184" y="5294"/>
                  </a:lnTo>
                  <a:lnTo>
                    <a:pt x="23414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1205775" y="27822750"/>
              <a:ext cx="503250" cy="30375"/>
            </a:xfrm>
            <a:custGeom>
              <a:avLst/>
              <a:gdLst/>
              <a:ahLst/>
              <a:cxnLst/>
              <a:rect l="l" t="t" r="r" b="b"/>
              <a:pathLst>
                <a:path w="20130" h="1215" extrusionOk="0">
                  <a:moveTo>
                    <a:pt x="1" y="1215"/>
                  </a:moveTo>
                  <a:lnTo>
                    <a:pt x="20129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1202125" y="27568981"/>
              <a:ext cx="509500" cy="132350"/>
            </a:xfrm>
            <a:custGeom>
              <a:avLst/>
              <a:gdLst/>
              <a:ahLst/>
              <a:cxnLst/>
              <a:rect l="l" t="t" r="r" b="b"/>
              <a:pathLst>
                <a:path w="20380" h="5294" extrusionOk="0">
                  <a:moveTo>
                    <a:pt x="20129" y="0"/>
                  </a:moveTo>
                  <a:lnTo>
                    <a:pt x="0" y="1235"/>
                  </a:lnTo>
                  <a:lnTo>
                    <a:pt x="251" y="5294"/>
                  </a:lnTo>
                  <a:lnTo>
                    <a:pt x="20380" y="4080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473975" y="27655375"/>
              <a:ext cx="472900" cy="29825"/>
            </a:xfrm>
            <a:custGeom>
              <a:avLst/>
              <a:gdLst/>
              <a:ahLst/>
              <a:cxnLst/>
              <a:rect l="l" t="t" r="r" b="b"/>
              <a:pathLst>
                <a:path w="18916" h="1193" extrusionOk="0">
                  <a:moveTo>
                    <a:pt x="1" y="0"/>
                  </a:moveTo>
                  <a:lnTo>
                    <a:pt x="18916" y="1193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469800" y="27400531"/>
              <a:ext cx="479700" cy="132375"/>
            </a:xfrm>
            <a:custGeom>
              <a:avLst/>
              <a:gdLst/>
              <a:ahLst/>
              <a:cxnLst/>
              <a:rect l="l" t="t" r="r" b="b"/>
              <a:pathLst>
                <a:path w="19188" h="5295" extrusionOk="0">
                  <a:moveTo>
                    <a:pt x="272" y="1"/>
                  </a:moveTo>
                  <a:lnTo>
                    <a:pt x="0" y="4081"/>
                  </a:lnTo>
                  <a:lnTo>
                    <a:pt x="18936" y="5295"/>
                  </a:lnTo>
                  <a:lnTo>
                    <a:pt x="19187" y="121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107825" y="27974975"/>
              <a:ext cx="579075" cy="30900"/>
            </a:xfrm>
            <a:custGeom>
              <a:avLst/>
              <a:gdLst/>
              <a:ahLst/>
              <a:cxnLst/>
              <a:rect l="l" t="t" r="r" b="b"/>
              <a:pathLst>
                <a:path w="23163" h="1236" extrusionOk="0">
                  <a:moveTo>
                    <a:pt x="0" y="1"/>
                  </a:moveTo>
                  <a:lnTo>
                    <a:pt x="23163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104675" y="27720681"/>
              <a:ext cx="585375" cy="132350"/>
            </a:xfrm>
            <a:custGeom>
              <a:avLst/>
              <a:gdLst/>
              <a:ahLst/>
              <a:cxnLst/>
              <a:rect l="l" t="t" r="r" b="b"/>
              <a:pathLst>
                <a:path w="23415" h="5294" extrusionOk="0">
                  <a:moveTo>
                    <a:pt x="210" y="0"/>
                  </a:moveTo>
                  <a:lnTo>
                    <a:pt x="1" y="4080"/>
                  </a:lnTo>
                  <a:lnTo>
                    <a:pt x="23184" y="5294"/>
                  </a:lnTo>
                  <a:lnTo>
                    <a:pt x="23414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351575" y="28234425"/>
              <a:ext cx="503750" cy="30900"/>
            </a:xfrm>
            <a:custGeom>
              <a:avLst/>
              <a:gdLst/>
              <a:ahLst/>
              <a:cxnLst/>
              <a:rect l="l" t="t" r="r" b="b"/>
              <a:pathLst>
                <a:path w="20150" h="1236" extrusionOk="0">
                  <a:moveTo>
                    <a:pt x="1" y="1235"/>
                  </a:moveTo>
                  <a:lnTo>
                    <a:pt x="20150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348425" y="27981181"/>
              <a:ext cx="509525" cy="132350"/>
            </a:xfrm>
            <a:custGeom>
              <a:avLst/>
              <a:gdLst/>
              <a:ahLst/>
              <a:cxnLst/>
              <a:rect l="l" t="t" r="r" b="b"/>
              <a:pathLst>
                <a:path w="20381" h="5294" extrusionOk="0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1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-868275" y="27578475"/>
              <a:ext cx="472375" cy="30875"/>
            </a:xfrm>
            <a:custGeom>
              <a:avLst/>
              <a:gdLst/>
              <a:ahLst/>
              <a:cxnLst/>
              <a:rect l="l" t="t" r="r" b="b"/>
              <a:pathLst>
                <a:path w="18895" h="1235" extrusionOk="0">
                  <a:moveTo>
                    <a:pt x="1" y="1"/>
                  </a:moveTo>
                  <a:lnTo>
                    <a:pt x="1889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-872450" y="27528250"/>
              <a:ext cx="479700" cy="132375"/>
            </a:xfrm>
            <a:custGeom>
              <a:avLst/>
              <a:gdLst/>
              <a:ahLst/>
              <a:cxnLst/>
              <a:rect l="l" t="t" r="r" b="b"/>
              <a:pathLst>
                <a:path w="19188" h="5295" extrusionOk="0">
                  <a:moveTo>
                    <a:pt x="272" y="1"/>
                  </a:moveTo>
                  <a:lnTo>
                    <a:pt x="0" y="4060"/>
                  </a:lnTo>
                  <a:lnTo>
                    <a:pt x="18915" y="5295"/>
                  </a:lnTo>
                  <a:lnTo>
                    <a:pt x="19187" y="1215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-1234425" y="27899125"/>
              <a:ext cx="579600" cy="30375"/>
            </a:xfrm>
            <a:custGeom>
              <a:avLst/>
              <a:gdLst/>
              <a:ahLst/>
              <a:cxnLst/>
              <a:rect l="l" t="t" r="r" b="b"/>
              <a:pathLst>
                <a:path w="23184" h="1215" extrusionOk="0">
                  <a:moveTo>
                    <a:pt x="0" y="1"/>
                  </a:moveTo>
                  <a:lnTo>
                    <a:pt x="23183" y="1214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-1237575" y="27848400"/>
              <a:ext cx="584325" cy="132350"/>
            </a:xfrm>
            <a:custGeom>
              <a:avLst/>
              <a:gdLst/>
              <a:ahLst/>
              <a:cxnLst/>
              <a:rect l="l" t="t" r="r" b="b"/>
              <a:pathLst>
                <a:path w="23373" h="5294" extrusionOk="0">
                  <a:moveTo>
                    <a:pt x="210" y="0"/>
                  </a:moveTo>
                  <a:lnTo>
                    <a:pt x="1" y="4080"/>
                  </a:lnTo>
                  <a:lnTo>
                    <a:pt x="23163" y="5294"/>
                  </a:lnTo>
                  <a:lnTo>
                    <a:pt x="23372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-990150" y="28158050"/>
              <a:ext cx="502725" cy="30900"/>
            </a:xfrm>
            <a:custGeom>
              <a:avLst/>
              <a:gdLst/>
              <a:ahLst/>
              <a:cxnLst/>
              <a:rect l="l" t="t" r="r" b="b"/>
              <a:pathLst>
                <a:path w="20109" h="1236" extrusionOk="0">
                  <a:moveTo>
                    <a:pt x="0" y="1235"/>
                  </a:moveTo>
                  <a:lnTo>
                    <a:pt x="20108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-993300" y="28108900"/>
              <a:ext cx="509525" cy="132350"/>
            </a:xfrm>
            <a:custGeom>
              <a:avLst/>
              <a:gdLst/>
              <a:ahLst/>
              <a:cxnLst/>
              <a:rect l="l" t="t" r="r" b="b"/>
              <a:pathLst>
                <a:path w="20381" h="5294" extrusionOk="0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1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-60100" y="26846150"/>
              <a:ext cx="472375" cy="30875"/>
            </a:xfrm>
            <a:custGeom>
              <a:avLst/>
              <a:gdLst/>
              <a:ahLst/>
              <a:cxnLst/>
              <a:rect l="l" t="t" r="r" b="b"/>
              <a:pathLst>
                <a:path w="18895" h="1235" extrusionOk="0">
                  <a:moveTo>
                    <a:pt x="1" y="1"/>
                  </a:moveTo>
                  <a:lnTo>
                    <a:pt x="1889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-64275" y="26795400"/>
              <a:ext cx="479700" cy="132375"/>
            </a:xfrm>
            <a:custGeom>
              <a:avLst/>
              <a:gdLst/>
              <a:ahLst/>
              <a:cxnLst/>
              <a:rect l="l" t="t" r="r" b="b"/>
              <a:pathLst>
                <a:path w="19188" h="5295" extrusionOk="0">
                  <a:moveTo>
                    <a:pt x="251" y="1"/>
                  </a:moveTo>
                  <a:lnTo>
                    <a:pt x="0" y="4081"/>
                  </a:lnTo>
                  <a:lnTo>
                    <a:pt x="18915" y="5295"/>
                  </a:lnTo>
                  <a:lnTo>
                    <a:pt x="19187" y="123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-426250" y="27166800"/>
              <a:ext cx="579600" cy="30900"/>
            </a:xfrm>
            <a:custGeom>
              <a:avLst/>
              <a:gdLst/>
              <a:ahLst/>
              <a:cxnLst/>
              <a:rect l="l" t="t" r="r" b="b"/>
              <a:pathLst>
                <a:path w="23184" h="1236" extrusionOk="0">
                  <a:moveTo>
                    <a:pt x="0" y="1"/>
                  </a:moveTo>
                  <a:lnTo>
                    <a:pt x="23183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-428875" y="27116600"/>
              <a:ext cx="584325" cy="132350"/>
            </a:xfrm>
            <a:custGeom>
              <a:avLst/>
              <a:gdLst/>
              <a:ahLst/>
              <a:cxnLst/>
              <a:rect l="l" t="t" r="r" b="b"/>
              <a:pathLst>
                <a:path w="23373" h="5294" extrusionOk="0">
                  <a:moveTo>
                    <a:pt x="210" y="0"/>
                  </a:moveTo>
                  <a:lnTo>
                    <a:pt x="0" y="4059"/>
                  </a:lnTo>
                  <a:lnTo>
                    <a:pt x="23163" y="5294"/>
                  </a:lnTo>
                  <a:lnTo>
                    <a:pt x="23372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-181975" y="27426250"/>
              <a:ext cx="502725" cy="30375"/>
            </a:xfrm>
            <a:custGeom>
              <a:avLst/>
              <a:gdLst/>
              <a:ahLst/>
              <a:cxnLst/>
              <a:rect l="l" t="t" r="r" b="b"/>
              <a:pathLst>
                <a:path w="20109" h="1215" extrusionOk="0">
                  <a:moveTo>
                    <a:pt x="0" y="1214"/>
                  </a:moveTo>
                  <a:lnTo>
                    <a:pt x="20108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-185125" y="27376575"/>
              <a:ext cx="509525" cy="132350"/>
            </a:xfrm>
            <a:custGeom>
              <a:avLst/>
              <a:gdLst/>
              <a:ahLst/>
              <a:cxnLst/>
              <a:rect l="l" t="t" r="r" b="b"/>
              <a:pathLst>
                <a:path w="20381" h="5294" extrusionOk="0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0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-1600075" y="26846150"/>
              <a:ext cx="472900" cy="30875"/>
            </a:xfrm>
            <a:custGeom>
              <a:avLst/>
              <a:gdLst/>
              <a:ahLst/>
              <a:cxnLst/>
              <a:rect l="l" t="t" r="r" b="b"/>
              <a:pathLst>
                <a:path w="18916" h="1235" extrusionOk="0">
                  <a:moveTo>
                    <a:pt x="1" y="1"/>
                  </a:moveTo>
                  <a:lnTo>
                    <a:pt x="1891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-1604775" y="26795925"/>
              <a:ext cx="479700" cy="132375"/>
            </a:xfrm>
            <a:custGeom>
              <a:avLst/>
              <a:gdLst/>
              <a:ahLst/>
              <a:cxnLst/>
              <a:rect l="l" t="t" r="r" b="b"/>
              <a:pathLst>
                <a:path w="19188" h="5295" extrusionOk="0">
                  <a:moveTo>
                    <a:pt x="272" y="1"/>
                  </a:moveTo>
                  <a:lnTo>
                    <a:pt x="0" y="4060"/>
                  </a:lnTo>
                  <a:lnTo>
                    <a:pt x="18915" y="5295"/>
                  </a:lnTo>
                  <a:lnTo>
                    <a:pt x="19187" y="121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-1966250" y="27166800"/>
              <a:ext cx="579100" cy="30900"/>
            </a:xfrm>
            <a:custGeom>
              <a:avLst/>
              <a:gdLst/>
              <a:ahLst/>
              <a:cxnLst/>
              <a:rect l="l" t="t" r="r" b="b"/>
              <a:pathLst>
                <a:path w="23164" h="1236" extrusionOk="0">
                  <a:moveTo>
                    <a:pt x="1" y="1"/>
                  </a:moveTo>
                  <a:lnTo>
                    <a:pt x="23163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-1969375" y="27116075"/>
              <a:ext cx="584850" cy="132350"/>
            </a:xfrm>
            <a:custGeom>
              <a:avLst/>
              <a:gdLst/>
              <a:ahLst/>
              <a:cxnLst/>
              <a:rect l="l" t="t" r="r" b="b"/>
              <a:pathLst>
                <a:path w="23394" h="5294" extrusionOk="0">
                  <a:moveTo>
                    <a:pt x="210" y="0"/>
                  </a:moveTo>
                  <a:lnTo>
                    <a:pt x="0" y="4059"/>
                  </a:lnTo>
                  <a:lnTo>
                    <a:pt x="23163" y="5294"/>
                  </a:lnTo>
                  <a:lnTo>
                    <a:pt x="23393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-1722475" y="27426250"/>
              <a:ext cx="503750" cy="30375"/>
            </a:xfrm>
            <a:custGeom>
              <a:avLst/>
              <a:gdLst/>
              <a:ahLst/>
              <a:cxnLst/>
              <a:rect l="l" t="t" r="r" b="b"/>
              <a:pathLst>
                <a:path w="20150" h="1215" extrusionOk="0">
                  <a:moveTo>
                    <a:pt x="0" y="1214"/>
                  </a:moveTo>
                  <a:lnTo>
                    <a:pt x="20150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-1725625" y="27376575"/>
              <a:ext cx="509525" cy="132350"/>
            </a:xfrm>
            <a:custGeom>
              <a:avLst/>
              <a:gdLst/>
              <a:ahLst/>
              <a:cxnLst/>
              <a:rect l="l" t="t" r="r" b="b"/>
              <a:pathLst>
                <a:path w="20381" h="5294" extrusionOk="0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0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1539000" y="29919300"/>
              <a:ext cx="252150" cy="422175"/>
            </a:xfrm>
            <a:custGeom>
              <a:avLst/>
              <a:gdLst/>
              <a:ahLst/>
              <a:cxnLst/>
              <a:rect l="l" t="t" r="r" b="b"/>
              <a:pathLst>
                <a:path w="10086" h="16887" extrusionOk="0">
                  <a:moveTo>
                    <a:pt x="9060" y="1"/>
                  </a:moveTo>
                  <a:cubicBezTo>
                    <a:pt x="8683" y="105"/>
                    <a:pt x="0" y="2449"/>
                    <a:pt x="1737" y="16886"/>
                  </a:cubicBezTo>
                  <a:lnTo>
                    <a:pt x="5796" y="16384"/>
                  </a:lnTo>
                  <a:cubicBezTo>
                    <a:pt x="4499" y="5713"/>
                    <a:pt x="9834" y="4018"/>
                    <a:pt x="10085" y="3955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1270650" y="29858100"/>
              <a:ext cx="251625" cy="421650"/>
            </a:xfrm>
            <a:custGeom>
              <a:avLst/>
              <a:gdLst/>
              <a:ahLst/>
              <a:cxnLst/>
              <a:rect l="l" t="t" r="r" b="b"/>
              <a:pathLst>
                <a:path w="10065" h="16866" extrusionOk="0">
                  <a:moveTo>
                    <a:pt x="9039" y="1"/>
                  </a:moveTo>
                  <a:cubicBezTo>
                    <a:pt x="8684" y="105"/>
                    <a:pt x="0" y="2428"/>
                    <a:pt x="1716" y="16865"/>
                  </a:cubicBezTo>
                  <a:lnTo>
                    <a:pt x="5775" y="16384"/>
                  </a:lnTo>
                  <a:cubicBezTo>
                    <a:pt x="4478" y="5713"/>
                    <a:pt x="9834" y="3997"/>
                    <a:pt x="10065" y="3955"/>
                  </a:cubicBezTo>
                  <a:lnTo>
                    <a:pt x="9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90025" y="29591325"/>
              <a:ext cx="252150" cy="421650"/>
            </a:xfrm>
            <a:custGeom>
              <a:avLst/>
              <a:gdLst/>
              <a:ahLst/>
              <a:cxnLst/>
              <a:rect l="l" t="t" r="r" b="b"/>
              <a:pathLst>
                <a:path w="10086" h="16866" extrusionOk="0">
                  <a:moveTo>
                    <a:pt x="9061" y="1"/>
                  </a:moveTo>
                  <a:cubicBezTo>
                    <a:pt x="8684" y="105"/>
                    <a:pt x="1" y="2428"/>
                    <a:pt x="1737" y="16865"/>
                  </a:cubicBezTo>
                  <a:lnTo>
                    <a:pt x="5797" y="16384"/>
                  </a:lnTo>
                  <a:cubicBezTo>
                    <a:pt x="4499" y="5713"/>
                    <a:pt x="9835" y="3997"/>
                    <a:pt x="10086" y="3955"/>
                  </a:cubicBezTo>
                  <a:lnTo>
                    <a:pt x="9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-178850" y="29530650"/>
              <a:ext cx="252175" cy="421625"/>
            </a:xfrm>
            <a:custGeom>
              <a:avLst/>
              <a:gdLst/>
              <a:ahLst/>
              <a:cxnLst/>
              <a:rect l="l" t="t" r="r" b="b"/>
              <a:pathLst>
                <a:path w="10087" h="16865" extrusionOk="0">
                  <a:moveTo>
                    <a:pt x="9061" y="1"/>
                  </a:moveTo>
                  <a:cubicBezTo>
                    <a:pt x="8684" y="105"/>
                    <a:pt x="1" y="2428"/>
                    <a:pt x="1738" y="16865"/>
                  </a:cubicBezTo>
                  <a:lnTo>
                    <a:pt x="5797" y="16363"/>
                  </a:lnTo>
                  <a:cubicBezTo>
                    <a:pt x="4500" y="5692"/>
                    <a:pt x="9835" y="3997"/>
                    <a:pt x="10086" y="3955"/>
                  </a:cubicBezTo>
                  <a:lnTo>
                    <a:pt x="9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-1889875" y="29892100"/>
              <a:ext cx="251650" cy="421650"/>
            </a:xfrm>
            <a:custGeom>
              <a:avLst/>
              <a:gdLst/>
              <a:ahLst/>
              <a:cxnLst/>
              <a:rect l="l" t="t" r="r" b="b"/>
              <a:pathLst>
                <a:path w="10066" h="16866" extrusionOk="0">
                  <a:moveTo>
                    <a:pt x="9061" y="1"/>
                  </a:moveTo>
                  <a:cubicBezTo>
                    <a:pt x="8684" y="105"/>
                    <a:pt x="1" y="2428"/>
                    <a:pt x="1737" y="16865"/>
                  </a:cubicBezTo>
                  <a:lnTo>
                    <a:pt x="5776" y="16384"/>
                  </a:lnTo>
                  <a:cubicBezTo>
                    <a:pt x="4499" y="5713"/>
                    <a:pt x="9835" y="3997"/>
                    <a:pt x="10065" y="3955"/>
                  </a:cubicBezTo>
                  <a:lnTo>
                    <a:pt x="9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-2157700" y="29830900"/>
              <a:ext cx="251650" cy="421650"/>
            </a:xfrm>
            <a:custGeom>
              <a:avLst/>
              <a:gdLst/>
              <a:ahLst/>
              <a:cxnLst/>
              <a:rect l="l" t="t" r="r" b="b"/>
              <a:pathLst>
                <a:path w="10066" h="16866" extrusionOk="0">
                  <a:moveTo>
                    <a:pt x="9040" y="1"/>
                  </a:moveTo>
                  <a:cubicBezTo>
                    <a:pt x="8684" y="105"/>
                    <a:pt x="1" y="2428"/>
                    <a:pt x="1717" y="16865"/>
                  </a:cubicBezTo>
                  <a:lnTo>
                    <a:pt x="5776" y="16363"/>
                  </a:lnTo>
                  <a:cubicBezTo>
                    <a:pt x="4500" y="5692"/>
                    <a:pt x="9835" y="3997"/>
                    <a:pt x="10065" y="3934"/>
                  </a:cubicBezTo>
                  <a:lnTo>
                    <a:pt x="90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-3788150" y="29571975"/>
              <a:ext cx="252150" cy="421625"/>
            </a:xfrm>
            <a:custGeom>
              <a:avLst/>
              <a:gdLst/>
              <a:ahLst/>
              <a:cxnLst/>
              <a:rect l="l" t="t" r="r" b="b"/>
              <a:pathLst>
                <a:path w="10086" h="16865" extrusionOk="0">
                  <a:moveTo>
                    <a:pt x="9060" y="1"/>
                  </a:moveTo>
                  <a:cubicBezTo>
                    <a:pt x="8683" y="84"/>
                    <a:pt x="0" y="2428"/>
                    <a:pt x="1737" y="16865"/>
                  </a:cubicBezTo>
                  <a:lnTo>
                    <a:pt x="5796" y="16363"/>
                  </a:lnTo>
                  <a:cubicBezTo>
                    <a:pt x="4499" y="5692"/>
                    <a:pt x="9834" y="3997"/>
                    <a:pt x="10085" y="3934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-4056500" y="29510775"/>
              <a:ext cx="251625" cy="421625"/>
            </a:xfrm>
            <a:custGeom>
              <a:avLst/>
              <a:gdLst/>
              <a:ahLst/>
              <a:cxnLst/>
              <a:rect l="l" t="t" r="r" b="b"/>
              <a:pathLst>
                <a:path w="10065" h="16865" extrusionOk="0">
                  <a:moveTo>
                    <a:pt x="9039" y="0"/>
                  </a:moveTo>
                  <a:cubicBezTo>
                    <a:pt x="8684" y="105"/>
                    <a:pt x="0" y="2449"/>
                    <a:pt x="1716" y="16865"/>
                  </a:cubicBezTo>
                  <a:lnTo>
                    <a:pt x="5775" y="16384"/>
                  </a:lnTo>
                  <a:cubicBezTo>
                    <a:pt x="4499" y="5713"/>
                    <a:pt x="9834" y="4018"/>
                    <a:pt x="10064" y="3955"/>
                  </a:cubicBezTo>
                  <a:lnTo>
                    <a:pt x="9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-3700800" y="25088200"/>
              <a:ext cx="1310350" cy="517500"/>
            </a:xfrm>
            <a:custGeom>
              <a:avLst/>
              <a:gdLst/>
              <a:ahLst/>
              <a:cxnLst/>
              <a:rect l="l" t="t" r="r" b="b"/>
              <a:pathLst>
                <a:path w="52414" h="20700" extrusionOk="0">
                  <a:moveTo>
                    <a:pt x="26901" y="0"/>
                  </a:moveTo>
                  <a:cubicBezTo>
                    <a:pt x="15940" y="0"/>
                    <a:pt x="4710" y="5714"/>
                    <a:pt x="0" y="15331"/>
                  </a:cubicBezTo>
                  <a:cubicBezTo>
                    <a:pt x="10469" y="19054"/>
                    <a:pt x="23189" y="20699"/>
                    <a:pt x="35964" y="20699"/>
                  </a:cubicBezTo>
                  <a:cubicBezTo>
                    <a:pt x="41496" y="20699"/>
                    <a:pt x="47039" y="20391"/>
                    <a:pt x="52414" y="19809"/>
                  </a:cubicBezTo>
                  <a:cubicBezTo>
                    <a:pt x="49010" y="5960"/>
                    <a:pt x="38096" y="0"/>
                    <a:pt x="26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-7554450" y="19719525"/>
              <a:ext cx="7771625" cy="4808050"/>
            </a:xfrm>
            <a:custGeom>
              <a:avLst/>
              <a:gdLst/>
              <a:ahLst/>
              <a:cxnLst/>
              <a:rect l="l" t="t" r="r" b="b"/>
              <a:pathLst>
                <a:path w="310865" h="192322" extrusionOk="0">
                  <a:moveTo>
                    <a:pt x="184645" y="0"/>
                  </a:moveTo>
                  <a:cubicBezTo>
                    <a:pt x="139003" y="0"/>
                    <a:pt x="101830" y="15520"/>
                    <a:pt x="86396" y="48378"/>
                  </a:cubicBezTo>
                  <a:cubicBezTo>
                    <a:pt x="73956" y="74875"/>
                    <a:pt x="56629" y="78327"/>
                    <a:pt x="41913" y="78327"/>
                  </a:cubicBezTo>
                  <a:cubicBezTo>
                    <a:pt x="36726" y="78327"/>
                    <a:pt x="31864" y="77898"/>
                    <a:pt x="27654" y="77898"/>
                  </a:cubicBezTo>
                  <a:cubicBezTo>
                    <a:pt x="26350" y="77898"/>
                    <a:pt x="25108" y="77939"/>
                    <a:pt x="23939" y="78047"/>
                  </a:cubicBezTo>
                  <a:cubicBezTo>
                    <a:pt x="8309" y="79470"/>
                    <a:pt x="8016" y="86752"/>
                    <a:pt x="4856" y="113617"/>
                  </a:cubicBezTo>
                  <a:cubicBezTo>
                    <a:pt x="1" y="172510"/>
                    <a:pt x="62159" y="192322"/>
                    <a:pt x="125362" y="192322"/>
                  </a:cubicBezTo>
                  <a:cubicBezTo>
                    <a:pt x="174368" y="192322"/>
                    <a:pt x="224001" y="180411"/>
                    <a:pt x="243511" y="165571"/>
                  </a:cubicBezTo>
                  <a:cubicBezTo>
                    <a:pt x="310864" y="117426"/>
                    <a:pt x="266611" y="7911"/>
                    <a:pt x="209761" y="1467"/>
                  </a:cubicBezTo>
                  <a:cubicBezTo>
                    <a:pt x="201171" y="493"/>
                    <a:pt x="192774" y="0"/>
                    <a:pt x="184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-7539775" y="21667400"/>
              <a:ext cx="2575725" cy="2837425"/>
            </a:xfrm>
            <a:custGeom>
              <a:avLst/>
              <a:gdLst/>
              <a:ahLst/>
              <a:cxnLst/>
              <a:rect l="l" t="t" r="r" b="b"/>
              <a:pathLst>
                <a:path w="103029" h="113497" extrusionOk="0">
                  <a:moveTo>
                    <a:pt x="27111" y="1"/>
                  </a:moveTo>
                  <a:cubicBezTo>
                    <a:pt x="25791" y="1"/>
                    <a:pt x="24535" y="43"/>
                    <a:pt x="23352" y="153"/>
                  </a:cubicBezTo>
                  <a:cubicBezTo>
                    <a:pt x="7722" y="1576"/>
                    <a:pt x="7429" y="8857"/>
                    <a:pt x="4269" y="35723"/>
                  </a:cubicBezTo>
                  <a:cubicBezTo>
                    <a:pt x="1" y="87447"/>
                    <a:pt x="47477" y="108998"/>
                    <a:pt x="101899" y="113496"/>
                  </a:cubicBezTo>
                  <a:cubicBezTo>
                    <a:pt x="102631" y="108224"/>
                    <a:pt x="103029" y="102784"/>
                    <a:pt x="103029" y="97260"/>
                  </a:cubicBezTo>
                  <a:cubicBezTo>
                    <a:pt x="103029" y="54345"/>
                    <a:pt x="80055" y="17332"/>
                    <a:pt x="46891" y="237"/>
                  </a:cubicBezTo>
                  <a:cubicBezTo>
                    <a:pt x="45021" y="377"/>
                    <a:pt x="43177" y="429"/>
                    <a:pt x="41371" y="429"/>
                  </a:cubicBezTo>
                  <a:cubicBezTo>
                    <a:pt x="36189" y="429"/>
                    <a:pt x="31326" y="1"/>
                    <a:pt x="27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-7129650" y="23369700"/>
              <a:ext cx="579075" cy="323800"/>
            </a:xfrm>
            <a:custGeom>
              <a:avLst/>
              <a:gdLst/>
              <a:ahLst/>
              <a:cxnLst/>
              <a:rect l="l" t="t" r="r" b="b"/>
              <a:pathLst>
                <a:path w="23163" h="12952" extrusionOk="0">
                  <a:moveTo>
                    <a:pt x="21070" y="0"/>
                  </a:moveTo>
                  <a:cubicBezTo>
                    <a:pt x="19919" y="42"/>
                    <a:pt x="19040" y="942"/>
                    <a:pt x="19040" y="2072"/>
                  </a:cubicBezTo>
                  <a:cubicBezTo>
                    <a:pt x="19040" y="4771"/>
                    <a:pt x="18036" y="6717"/>
                    <a:pt x="16027" y="7847"/>
                  </a:cubicBezTo>
                  <a:cubicBezTo>
                    <a:pt x="14856" y="8515"/>
                    <a:pt x="13419" y="8847"/>
                    <a:pt x="11947" y="8847"/>
                  </a:cubicBezTo>
                  <a:cubicBezTo>
                    <a:pt x="10238" y="8847"/>
                    <a:pt x="8480" y="8400"/>
                    <a:pt x="7030" y="7512"/>
                  </a:cubicBezTo>
                  <a:cubicBezTo>
                    <a:pt x="5691" y="6696"/>
                    <a:pt x="4101" y="5189"/>
                    <a:pt x="4206" y="2616"/>
                  </a:cubicBezTo>
                  <a:cubicBezTo>
                    <a:pt x="4247" y="1507"/>
                    <a:pt x="3369" y="565"/>
                    <a:pt x="2239" y="502"/>
                  </a:cubicBezTo>
                  <a:cubicBezTo>
                    <a:pt x="1172" y="523"/>
                    <a:pt x="167" y="1339"/>
                    <a:pt x="126" y="2469"/>
                  </a:cubicBezTo>
                  <a:cubicBezTo>
                    <a:pt x="0" y="5963"/>
                    <a:pt x="1716" y="9081"/>
                    <a:pt x="4917" y="11027"/>
                  </a:cubicBezTo>
                  <a:cubicBezTo>
                    <a:pt x="7009" y="12303"/>
                    <a:pt x="9520" y="12952"/>
                    <a:pt x="11968" y="12952"/>
                  </a:cubicBezTo>
                  <a:cubicBezTo>
                    <a:pt x="14144" y="12952"/>
                    <a:pt x="16279" y="12450"/>
                    <a:pt x="18057" y="11445"/>
                  </a:cubicBezTo>
                  <a:cubicBezTo>
                    <a:pt x="21363" y="9562"/>
                    <a:pt x="23162" y="6235"/>
                    <a:pt x="23142" y="2051"/>
                  </a:cubicBezTo>
                  <a:cubicBezTo>
                    <a:pt x="23142" y="921"/>
                    <a:pt x="22221" y="0"/>
                    <a:pt x="210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-5324475" y="20736250"/>
              <a:ext cx="1828225" cy="1789425"/>
            </a:xfrm>
            <a:custGeom>
              <a:avLst/>
              <a:gdLst/>
              <a:ahLst/>
              <a:cxnLst/>
              <a:rect l="l" t="t" r="r" b="b"/>
              <a:pathLst>
                <a:path w="73129" h="71577" extrusionOk="0">
                  <a:moveTo>
                    <a:pt x="36532" y="0"/>
                  </a:moveTo>
                  <a:cubicBezTo>
                    <a:pt x="17428" y="0"/>
                    <a:pt x="1570" y="15083"/>
                    <a:pt x="775" y="34344"/>
                  </a:cubicBezTo>
                  <a:cubicBezTo>
                    <a:pt x="0" y="54075"/>
                    <a:pt x="15358" y="70751"/>
                    <a:pt x="35089" y="71547"/>
                  </a:cubicBezTo>
                  <a:cubicBezTo>
                    <a:pt x="35580" y="71566"/>
                    <a:pt x="36068" y="71576"/>
                    <a:pt x="36555" y="71576"/>
                  </a:cubicBezTo>
                  <a:cubicBezTo>
                    <a:pt x="55659" y="71576"/>
                    <a:pt x="71517" y="56493"/>
                    <a:pt x="72312" y="37232"/>
                  </a:cubicBezTo>
                  <a:cubicBezTo>
                    <a:pt x="73128" y="17501"/>
                    <a:pt x="57750" y="825"/>
                    <a:pt x="37998" y="30"/>
                  </a:cubicBezTo>
                  <a:cubicBezTo>
                    <a:pt x="37507" y="10"/>
                    <a:pt x="37018" y="0"/>
                    <a:pt x="36532" y="0"/>
                  </a:cubicBezTo>
                  <a:close/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-5324475" y="20736250"/>
              <a:ext cx="1828225" cy="1789425"/>
            </a:xfrm>
            <a:custGeom>
              <a:avLst/>
              <a:gdLst/>
              <a:ahLst/>
              <a:cxnLst/>
              <a:rect l="l" t="t" r="r" b="b"/>
              <a:pathLst>
                <a:path w="73129" h="71577" extrusionOk="0">
                  <a:moveTo>
                    <a:pt x="36532" y="0"/>
                  </a:moveTo>
                  <a:cubicBezTo>
                    <a:pt x="17428" y="0"/>
                    <a:pt x="1570" y="15083"/>
                    <a:pt x="775" y="34344"/>
                  </a:cubicBezTo>
                  <a:cubicBezTo>
                    <a:pt x="0" y="54075"/>
                    <a:pt x="15358" y="70751"/>
                    <a:pt x="35089" y="71547"/>
                  </a:cubicBezTo>
                  <a:cubicBezTo>
                    <a:pt x="35580" y="71566"/>
                    <a:pt x="36068" y="71576"/>
                    <a:pt x="36555" y="71576"/>
                  </a:cubicBezTo>
                  <a:cubicBezTo>
                    <a:pt x="55659" y="71576"/>
                    <a:pt x="71517" y="56493"/>
                    <a:pt x="72312" y="37232"/>
                  </a:cubicBezTo>
                  <a:cubicBezTo>
                    <a:pt x="73128" y="17501"/>
                    <a:pt x="57750" y="825"/>
                    <a:pt x="37998" y="30"/>
                  </a:cubicBezTo>
                  <a:cubicBezTo>
                    <a:pt x="37507" y="10"/>
                    <a:pt x="37018" y="0"/>
                    <a:pt x="36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-4979020" y="20985657"/>
              <a:ext cx="1488225" cy="1457000"/>
            </a:xfrm>
            <a:custGeom>
              <a:avLst/>
              <a:gdLst/>
              <a:ahLst/>
              <a:cxnLst/>
              <a:rect l="l" t="t" r="r" b="b"/>
              <a:pathLst>
                <a:path w="59529" h="58280" extrusionOk="0">
                  <a:moveTo>
                    <a:pt x="29749" y="1"/>
                  </a:moveTo>
                  <a:cubicBezTo>
                    <a:pt x="14190" y="1"/>
                    <a:pt x="1303" y="12268"/>
                    <a:pt x="670" y="27958"/>
                  </a:cubicBezTo>
                  <a:cubicBezTo>
                    <a:pt x="1" y="44048"/>
                    <a:pt x="12513" y="57586"/>
                    <a:pt x="28603" y="58255"/>
                  </a:cubicBezTo>
                  <a:cubicBezTo>
                    <a:pt x="29003" y="58271"/>
                    <a:pt x="29401" y="58279"/>
                    <a:pt x="29797" y="58279"/>
                  </a:cubicBezTo>
                  <a:cubicBezTo>
                    <a:pt x="45339" y="58279"/>
                    <a:pt x="58247" y="45992"/>
                    <a:pt x="58880" y="30322"/>
                  </a:cubicBezTo>
                  <a:cubicBezTo>
                    <a:pt x="59528" y="14232"/>
                    <a:pt x="47037" y="652"/>
                    <a:pt x="30947" y="25"/>
                  </a:cubicBezTo>
                  <a:cubicBezTo>
                    <a:pt x="30546" y="9"/>
                    <a:pt x="30147" y="1"/>
                    <a:pt x="2974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-7442475" y="21666225"/>
              <a:ext cx="1062425" cy="1160875"/>
            </a:xfrm>
            <a:custGeom>
              <a:avLst/>
              <a:gdLst/>
              <a:ahLst/>
              <a:cxnLst/>
              <a:rect l="l" t="t" r="r" b="b"/>
              <a:pathLst>
                <a:path w="42497" h="46435" extrusionOk="0">
                  <a:moveTo>
                    <a:pt x="23089" y="0"/>
                  </a:moveTo>
                  <a:cubicBezTo>
                    <a:pt x="21815" y="0"/>
                    <a:pt x="20602" y="39"/>
                    <a:pt x="19460" y="137"/>
                  </a:cubicBezTo>
                  <a:cubicBezTo>
                    <a:pt x="3830" y="1581"/>
                    <a:pt x="3537" y="8863"/>
                    <a:pt x="377" y="35687"/>
                  </a:cubicBezTo>
                  <a:cubicBezTo>
                    <a:pt x="84" y="38009"/>
                    <a:pt x="1" y="40415"/>
                    <a:pt x="1" y="42780"/>
                  </a:cubicBezTo>
                  <a:cubicBezTo>
                    <a:pt x="1" y="46379"/>
                    <a:pt x="189" y="46148"/>
                    <a:pt x="3474" y="46337"/>
                  </a:cubicBezTo>
                  <a:cubicBezTo>
                    <a:pt x="4515" y="46401"/>
                    <a:pt x="5553" y="46434"/>
                    <a:pt x="6587" y="46434"/>
                  </a:cubicBezTo>
                  <a:cubicBezTo>
                    <a:pt x="10956" y="46434"/>
                    <a:pt x="15240" y="45837"/>
                    <a:pt x="19250" y="44433"/>
                  </a:cubicBezTo>
                  <a:cubicBezTo>
                    <a:pt x="22347" y="43345"/>
                    <a:pt x="25276" y="41817"/>
                    <a:pt x="27955" y="39662"/>
                  </a:cubicBezTo>
                  <a:cubicBezTo>
                    <a:pt x="39567" y="30560"/>
                    <a:pt x="42497" y="14763"/>
                    <a:pt x="39149" y="953"/>
                  </a:cubicBezTo>
                  <a:cubicBezTo>
                    <a:pt x="39107" y="765"/>
                    <a:pt x="39086" y="598"/>
                    <a:pt x="39023" y="409"/>
                  </a:cubicBezTo>
                  <a:cubicBezTo>
                    <a:pt x="38509" y="418"/>
                    <a:pt x="37997" y="422"/>
                    <a:pt x="37488" y="422"/>
                  </a:cubicBezTo>
                  <a:cubicBezTo>
                    <a:pt x="32247" y="422"/>
                    <a:pt x="27330" y="0"/>
                    <a:pt x="23089" y="0"/>
                  </a:cubicBezTo>
                  <a:close/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-7442475" y="21666225"/>
              <a:ext cx="1062425" cy="1160875"/>
            </a:xfrm>
            <a:custGeom>
              <a:avLst/>
              <a:gdLst/>
              <a:ahLst/>
              <a:cxnLst/>
              <a:rect l="l" t="t" r="r" b="b"/>
              <a:pathLst>
                <a:path w="42497" h="46435" extrusionOk="0">
                  <a:moveTo>
                    <a:pt x="23089" y="0"/>
                  </a:moveTo>
                  <a:cubicBezTo>
                    <a:pt x="21815" y="0"/>
                    <a:pt x="20602" y="39"/>
                    <a:pt x="19460" y="137"/>
                  </a:cubicBezTo>
                  <a:cubicBezTo>
                    <a:pt x="3830" y="1581"/>
                    <a:pt x="3537" y="8863"/>
                    <a:pt x="377" y="35687"/>
                  </a:cubicBezTo>
                  <a:cubicBezTo>
                    <a:pt x="84" y="38009"/>
                    <a:pt x="1" y="40415"/>
                    <a:pt x="1" y="42780"/>
                  </a:cubicBezTo>
                  <a:cubicBezTo>
                    <a:pt x="1" y="46379"/>
                    <a:pt x="189" y="46148"/>
                    <a:pt x="3474" y="46337"/>
                  </a:cubicBezTo>
                  <a:cubicBezTo>
                    <a:pt x="4515" y="46401"/>
                    <a:pt x="5553" y="46434"/>
                    <a:pt x="6587" y="46434"/>
                  </a:cubicBezTo>
                  <a:cubicBezTo>
                    <a:pt x="10956" y="46434"/>
                    <a:pt x="15240" y="45837"/>
                    <a:pt x="19250" y="44433"/>
                  </a:cubicBezTo>
                  <a:cubicBezTo>
                    <a:pt x="22347" y="43345"/>
                    <a:pt x="25276" y="41817"/>
                    <a:pt x="27955" y="39662"/>
                  </a:cubicBezTo>
                  <a:cubicBezTo>
                    <a:pt x="39567" y="30560"/>
                    <a:pt x="42497" y="14763"/>
                    <a:pt x="39149" y="953"/>
                  </a:cubicBezTo>
                  <a:cubicBezTo>
                    <a:pt x="39107" y="765"/>
                    <a:pt x="39086" y="598"/>
                    <a:pt x="39023" y="409"/>
                  </a:cubicBezTo>
                  <a:cubicBezTo>
                    <a:pt x="38509" y="418"/>
                    <a:pt x="37997" y="422"/>
                    <a:pt x="37488" y="422"/>
                  </a:cubicBezTo>
                  <a:cubicBezTo>
                    <a:pt x="32247" y="422"/>
                    <a:pt x="27330" y="0"/>
                    <a:pt x="230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-7190875" y="22328275"/>
              <a:ext cx="684250" cy="684700"/>
            </a:xfrm>
            <a:custGeom>
              <a:avLst/>
              <a:gdLst/>
              <a:ahLst/>
              <a:cxnLst/>
              <a:rect l="l" t="t" r="r" b="b"/>
              <a:pathLst>
                <a:path w="27370" h="27388" extrusionOk="0">
                  <a:moveTo>
                    <a:pt x="12450" y="4078"/>
                  </a:moveTo>
                  <a:cubicBezTo>
                    <a:pt x="16259" y="4078"/>
                    <a:pt x="19920" y="6924"/>
                    <a:pt x="21176" y="11192"/>
                  </a:cubicBezTo>
                  <a:cubicBezTo>
                    <a:pt x="22745" y="16298"/>
                    <a:pt x="20381" y="21571"/>
                    <a:pt x="15903" y="22931"/>
                  </a:cubicBezTo>
                  <a:cubicBezTo>
                    <a:pt x="15196" y="23148"/>
                    <a:pt x="14468" y="23254"/>
                    <a:pt x="13736" y="23254"/>
                  </a:cubicBezTo>
                  <a:cubicBezTo>
                    <a:pt x="12280" y="23254"/>
                    <a:pt x="10809" y="22831"/>
                    <a:pt x="9458" y="22010"/>
                  </a:cubicBezTo>
                  <a:cubicBezTo>
                    <a:pt x="7324" y="20734"/>
                    <a:pt x="5734" y="18641"/>
                    <a:pt x="4981" y="16130"/>
                  </a:cubicBezTo>
                  <a:cubicBezTo>
                    <a:pt x="4228" y="13620"/>
                    <a:pt x="4353" y="11004"/>
                    <a:pt x="5399" y="8765"/>
                  </a:cubicBezTo>
                  <a:cubicBezTo>
                    <a:pt x="6424" y="6589"/>
                    <a:pt x="8140" y="5041"/>
                    <a:pt x="10254" y="4392"/>
                  </a:cubicBezTo>
                  <a:cubicBezTo>
                    <a:pt x="10986" y="4183"/>
                    <a:pt x="11718" y="4078"/>
                    <a:pt x="12450" y="4078"/>
                  </a:cubicBezTo>
                  <a:close/>
                  <a:moveTo>
                    <a:pt x="12444" y="1"/>
                  </a:moveTo>
                  <a:cubicBezTo>
                    <a:pt x="11324" y="1"/>
                    <a:pt x="10195" y="162"/>
                    <a:pt x="9082" y="500"/>
                  </a:cubicBezTo>
                  <a:cubicBezTo>
                    <a:pt x="5818" y="1484"/>
                    <a:pt x="3202" y="3806"/>
                    <a:pt x="1717" y="7050"/>
                  </a:cubicBezTo>
                  <a:cubicBezTo>
                    <a:pt x="252" y="10230"/>
                    <a:pt x="1" y="13892"/>
                    <a:pt x="1089" y="17365"/>
                  </a:cubicBezTo>
                  <a:cubicBezTo>
                    <a:pt x="2156" y="20838"/>
                    <a:pt x="4374" y="23747"/>
                    <a:pt x="7366" y="25546"/>
                  </a:cubicBezTo>
                  <a:cubicBezTo>
                    <a:pt x="9375" y="26760"/>
                    <a:pt x="11572" y="27387"/>
                    <a:pt x="13748" y="27387"/>
                  </a:cubicBezTo>
                  <a:cubicBezTo>
                    <a:pt x="14899" y="27387"/>
                    <a:pt x="16049" y="27199"/>
                    <a:pt x="17179" y="26864"/>
                  </a:cubicBezTo>
                  <a:cubicBezTo>
                    <a:pt x="23791" y="24814"/>
                    <a:pt x="27369" y="17260"/>
                    <a:pt x="25151" y="10000"/>
                  </a:cubicBezTo>
                  <a:cubicBezTo>
                    <a:pt x="23272" y="3944"/>
                    <a:pt x="17977" y="1"/>
                    <a:pt x="12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-6141025" y="22570850"/>
              <a:ext cx="231225" cy="207325"/>
            </a:xfrm>
            <a:custGeom>
              <a:avLst/>
              <a:gdLst/>
              <a:ahLst/>
              <a:cxnLst/>
              <a:rect l="l" t="t" r="r" b="b"/>
              <a:pathLst>
                <a:path w="9249" h="8293" extrusionOk="0">
                  <a:moveTo>
                    <a:pt x="4630" y="0"/>
                  </a:moveTo>
                  <a:cubicBezTo>
                    <a:pt x="4221" y="0"/>
                    <a:pt x="3804" y="62"/>
                    <a:pt x="3390" y="192"/>
                  </a:cubicBezTo>
                  <a:cubicBezTo>
                    <a:pt x="1235" y="862"/>
                    <a:pt x="1" y="3163"/>
                    <a:pt x="649" y="5360"/>
                  </a:cubicBezTo>
                  <a:cubicBezTo>
                    <a:pt x="1193" y="7144"/>
                    <a:pt x="2826" y="8293"/>
                    <a:pt x="4585" y="8293"/>
                  </a:cubicBezTo>
                  <a:cubicBezTo>
                    <a:pt x="4993" y="8293"/>
                    <a:pt x="5408" y="8231"/>
                    <a:pt x="5817" y="8101"/>
                  </a:cubicBezTo>
                  <a:cubicBezTo>
                    <a:pt x="8035" y="7432"/>
                    <a:pt x="9249" y="5130"/>
                    <a:pt x="8579" y="2933"/>
                  </a:cubicBezTo>
                  <a:cubicBezTo>
                    <a:pt x="8019" y="1150"/>
                    <a:pt x="6396" y="0"/>
                    <a:pt x="4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-5957425" y="22848075"/>
              <a:ext cx="231250" cy="207350"/>
            </a:xfrm>
            <a:custGeom>
              <a:avLst/>
              <a:gdLst/>
              <a:ahLst/>
              <a:cxnLst/>
              <a:rect l="l" t="t" r="r" b="b"/>
              <a:pathLst>
                <a:path w="9250" h="8294" extrusionOk="0">
                  <a:moveTo>
                    <a:pt x="4631" y="1"/>
                  </a:moveTo>
                  <a:cubicBezTo>
                    <a:pt x="4221" y="1"/>
                    <a:pt x="3804" y="63"/>
                    <a:pt x="3390" y="193"/>
                  </a:cubicBezTo>
                  <a:cubicBezTo>
                    <a:pt x="1235" y="862"/>
                    <a:pt x="1" y="3185"/>
                    <a:pt x="649" y="5361"/>
                  </a:cubicBezTo>
                  <a:cubicBezTo>
                    <a:pt x="1210" y="7144"/>
                    <a:pt x="2832" y="8294"/>
                    <a:pt x="4598" y="8294"/>
                  </a:cubicBezTo>
                  <a:cubicBezTo>
                    <a:pt x="5008" y="8294"/>
                    <a:pt x="5425" y="8232"/>
                    <a:pt x="5839" y="8102"/>
                  </a:cubicBezTo>
                  <a:cubicBezTo>
                    <a:pt x="8035" y="7432"/>
                    <a:pt x="9249" y="5131"/>
                    <a:pt x="8579" y="2934"/>
                  </a:cubicBezTo>
                  <a:cubicBezTo>
                    <a:pt x="8019" y="1150"/>
                    <a:pt x="6397" y="1"/>
                    <a:pt x="4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-6364900" y="22839725"/>
              <a:ext cx="188325" cy="168575"/>
            </a:xfrm>
            <a:custGeom>
              <a:avLst/>
              <a:gdLst/>
              <a:ahLst/>
              <a:cxnLst/>
              <a:rect l="l" t="t" r="r" b="b"/>
              <a:pathLst>
                <a:path w="7533" h="6743" extrusionOk="0">
                  <a:moveTo>
                    <a:pt x="3779" y="0"/>
                  </a:moveTo>
                  <a:cubicBezTo>
                    <a:pt x="3450" y="0"/>
                    <a:pt x="3115" y="49"/>
                    <a:pt x="2783" y="150"/>
                  </a:cubicBezTo>
                  <a:cubicBezTo>
                    <a:pt x="1026" y="694"/>
                    <a:pt x="0" y="2577"/>
                    <a:pt x="544" y="4356"/>
                  </a:cubicBezTo>
                  <a:cubicBezTo>
                    <a:pt x="1005" y="5807"/>
                    <a:pt x="2344" y="6742"/>
                    <a:pt x="3787" y="6742"/>
                  </a:cubicBezTo>
                  <a:cubicBezTo>
                    <a:pt x="4112" y="6742"/>
                    <a:pt x="4443" y="6695"/>
                    <a:pt x="4771" y="6595"/>
                  </a:cubicBezTo>
                  <a:cubicBezTo>
                    <a:pt x="6549" y="6030"/>
                    <a:pt x="7533" y="4146"/>
                    <a:pt x="6989" y="2368"/>
                  </a:cubicBezTo>
                  <a:cubicBezTo>
                    <a:pt x="6546" y="921"/>
                    <a:pt x="5217" y="0"/>
                    <a:pt x="3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-2794825" y="17964600"/>
              <a:ext cx="2211150" cy="2992625"/>
            </a:xfrm>
            <a:custGeom>
              <a:avLst/>
              <a:gdLst/>
              <a:ahLst/>
              <a:cxnLst/>
              <a:rect l="l" t="t" r="r" b="b"/>
              <a:pathLst>
                <a:path w="88446" h="119705" extrusionOk="0">
                  <a:moveTo>
                    <a:pt x="58357" y="0"/>
                  </a:moveTo>
                  <a:cubicBezTo>
                    <a:pt x="11111" y="29545"/>
                    <a:pt x="1" y="85201"/>
                    <a:pt x="1" y="85201"/>
                  </a:cubicBezTo>
                  <a:lnTo>
                    <a:pt x="54800" y="119704"/>
                  </a:lnTo>
                  <a:cubicBezTo>
                    <a:pt x="87817" y="99534"/>
                    <a:pt x="88445" y="25967"/>
                    <a:pt x="58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1860175" y="25402100"/>
              <a:ext cx="1081775" cy="870775"/>
            </a:xfrm>
            <a:custGeom>
              <a:avLst/>
              <a:gdLst/>
              <a:ahLst/>
              <a:cxnLst/>
              <a:rect l="l" t="t" r="r" b="b"/>
              <a:pathLst>
                <a:path w="43271" h="34831" extrusionOk="0">
                  <a:moveTo>
                    <a:pt x="25065" y="1"/>
                  </a:moveTo>
                  <a:cubicBezTo>
                    <a:pt x="13994" y="1"/>
                    <a:pt x="793" y="20128"/>
                    <a:pt x="0" y="23301"/>
                  </a:cubicBezTo>
                  <a:lnTo>
                    <a:pt x="14438" y="34830"/>
                  </a:lnTo>
                  <a:cubicBezTo>
                    <a:pt x="14438" y="34830"/>
                    <a:pt x="43270" y="15622"/>
                    <a:pt x="31720" y="3110"/>
                  </a:cubicBezTo>
                  <a:cubicBezTo>
                    <a:pt x="29693" y="917"/>
                    <a:pt x="27428" y="1"/>
                    <a:pt x="25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-1755950" y="21587000"/>
              <a:ext cx="27225" cy="472375"/>
            </a:xfrm>
            <a:custGeom>
              <a:avLst/>
              <a:gdLst/>
              <a:ahLst/>
              <a:cxnLst/>
              <a:rect l="l" t="t" r="r" b="b"/>
              <a:pathLst>
                <a:path w="1089" h="18895" extrusionOk="0">
                  <a:moveTo>
                    <a:pt x="1088" y="1"/>
                  </a:moveTo>
                  <a:lnTo>
                    <a:pt x="0" y="1889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-1806175" y="21583350"/>
              <a:ext cx="128700" cy="479175"/>
            </a:xfrm>
            <a:custGeom>
              <a:avLst/>
              <a:gdLst/>
              <a:ahLst/>
              <a:cxnLst/>
              <a:rect l="l" t="t" r="r" b="b"/>
              <a:pathLst>
                <a:path w="5148" h="19167" extrusionOk="0">
                  <a:moveTo>
                    <a:pt x="1068" y="0"/>
                  </a:moveTo>
                  <a:lnTo>
                    <a:pt x="1" y="18936"/>
                  </a:lnTo>
                  <a:lnTo>
                    <a:pt x="4060" y="19166"/>
                  </a:lnTo>
                  <a:lnTo>
                    <a:pt x="5148" y="23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-2078175" y="21222925"/>
              <a:ext cx="26175" cy="580125"/>
            </a:xfrm>
            <a:custGeom>
              <a:avLst/>
              <a:gdLst/>
              <a:ahLst/>
              <a:cxnLst/>
              <a:rect l="l" t="t" r="r" b="b"/>
              <a:pathLst>
                <a:path w="1047" h="23205" extrusionOk="0">
                  <a:moveTo>
                    <a:pt x="1047" y="1"/>
                  </a:moveTo>
                  <a:lnTo>
                    <a:pt x="0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-2128925" y="21220825"/>
              <a:ext cx="127675" cy="584850"/>
            </a:xfrm>
            <a:custGeom>
              <a:avLst/>
              <a:gdLst/>
              <a:ahLst/>
              <a:cxnLst/>
              <a:rect l="l" t="t" r="r" b="b"/>
              <a:pathLst>
                <a:path w="5107" h="23394" extrusionOk="0">
                  <a:moveTo>
                    <a:pt x="1026" y="1"/>
                  </a:moveTo>
                  <a:lnTo>
                    <a:pt x="1" y="23205"/>
                  </a:lnTo>
                  <a:lnTo>
                    <a:pt x="4081" y="23394"/>
                  </a:lnTo>
                  <a:lnTo>
                    <a:pt x="5106" y="189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-2339725" y="21469825"/>
              <a:ext cx="35075" cy="502725"/>
            </a:xfrm>
            <a:custGeom>
              <a:avLst/>
              <a:gdLst/>
              <a:ahLst/>
              <a:cxnLst/>
              <a:rect l="l" t="t" r="r" b="b"/>
              <a:pathLst>
                <a:path w="1403" h="20109" extrusionOk="0">
                  <a:moveTo>
                    <a:pt x="1" y="1"/>
                  </a:moveTo>
                  <a:lnTo>
                    <a:pt x="1402" y="20108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-2390475" y="21465125"/>
              <a:ext cx="136050" cy="510025"/>
            </a:xfrm>
            <a:custGeom>
              <a:avLst/>
              <a:gdLst/>
              <a:ahLst/>
              <a:cxnLst/>
              <a:rect l="l" t="t" r="r" b="b"/>
              <a:pathLst>
                <a:path w="5442" h="20401" extrusionOk="0">
                  <a:moveTo>
                    <a:pt x="4060" y="0"/>
                  </a:moveTo>
                  <a:lnTo>
                    <a:pt x="1" y="293"/>
                  </a:lnTo>
                  <a:lnTo>
                    <a:pt x="1382" y="20401"/>
                  </a:lnTo>
                  <a:lnTo>
                    <a:pt x="5441" y="20129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-2523850" y="20649625"/>
              <a:ext cx="26175" cy="472900"/>
            </a:xfrm>
            <a:custGeom>
              <a:avLst/>
              <a:gdLst/>
              <a:ahLst/>
              <a:cxnLst/>
              <a:rect l="l" t="t" r="r" b="b"/>
              <a:pathLst>
                <a:path w="1047" h="18916" extrusionOk="0">
                  <a:moveTo>
                    <a:pt x="1047" y="0"/>
                  </a:moveTo>
                  <a:lnTo>
                    <a:pt x="0" y="189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-2575650" y="20646475"/>
              <a:ext cx="128725" cy="478650"/>
            </a:xfrm>
            <a:custGeom>
              <a:avLst/>
              <a:gdLst/>
              <a:ahLst/>
              <a:cxnLst/>
              <a:rect l="l" t="t" r="r" b="b"/>
              <a:pathLst>
                <a:path w="5149" h="19146" extrusionOk="0">
                  <a:moveTo>
                    <a:pt x="1068" y="1"/>
                  </a:moveTo>
                  <a:lnTo>
                    <a:pt x="1" y="18916"/>
                  </a:lnTo>
                  <a:lnTo>
                    <a:pt x="4081" y="19146"/>
                  </a:lnTo>
                  <a:lnTo>
                    <a:pt x="5148" y="23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-2846600" y="20286075"/>
              <a:ext cx="25650" cy="580125"/>
            </a:xfrm>
            <a:custGeom>
              <a:avLst/>
              <a:gdLst/>
              <a:ahLst/>
              <a:cxnLst/>
              <a:rect l="l" t="t" r="r" b="b"/>
              <a:pathLst>
                <a:path w="1026" h="23205" extrusionOk="0">
                  <a:moveTo>
                    <a:pt x="1026" y="0"/>
                  </a:moveTo>
                  <a:lnTo>
                    <a:pt x="1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-2898375" y="20283975"/>
              <a:ext cx="127650" cy="584325"/>
            </a:xfrm>
            <a:custGeom>
              <a:avLst/>
              <a:gdLst/>
              <a:ahLst/>
              <a:cxnLst/>
              <a:rect l="l" t="t" r="r" b="b"/>
              <a:pathLst>
                <a:path w="5106" h="23373" extrusionOk="0">
                  <a:moveTo>
                    <a:pt x="1025" y="1"/>
                  </a:moveTo>
                  <a:lnTo>
                    <a:pt x="0" y="23205"/>
                  </a:lnTo>
                  <a:lnTo>
                    <a:pt x="4080" y="23372"/>
                  </a:lnTo>
                  <a:lnTo>
                    <a:pt x="5105" y="16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9"/>
            <p:cNvSpPr/>
            <p:nvPr/>
          </p:nvSpPr>
          <p:spPr>
            <a:xfrm>
              <a:off x="-3108675" y="20532975"/>
              <a:ext cx="34550" cy="502700"/>
            </a:xfrm>
            <a:custGeom>
              <a:avLst/>
              <a:gdLst/>
              <a:ahLst/>
              <a:cxnLst/>
              <a:rect l="l" t="t" r="r" b="b"/>
              <a:pathLst>
                <a:path w="1382" h="20108" extrusionOk="0">
                  <a:moveTo>
                    <a:pt x="1" y="0"/>
                  </a:moveTo>
                  <a:lnTo>
                    <a:pt x="1382" y="20108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-3159400" y="20528275"/>
              <a:ext cx="136025" cy="510025"/>
            </a:xfrm>
            <a:custGeom>
              <a:avLst/>
              <a:gdLst/>
              <a:ahLst/>
              <a:cxnLst/>
              <a:rect l="l" t="t" r="r" b="b"/>
              <a:pathLst>
                <a:path w="5441" h="20401" extrusionOk="0">
                  <a:moveTo>
                    <a:pt x="4059" y="0"/>
                  </a:moveTo>
                  <a:lnTo>
                    <a:pt x="0" y="272"/>
                  </a:lnTo>
                  <a:lnTo>
                    <a:pt x="1381" y="20401"/>
                  </a:lnTo>
                  <a:lnTo>
                    <a:pt x="5440" y="20108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-1298775" y="22668225"/>
              <a:ext cx="26175" cy="472900"/>
            </a:xfrm>
            <a:custGeom>
              <a:avLst/>
              <a:gdLst/>
              <a:ahLst/>
              <a:cxnLst/>
              <a:rect l="l" t="t" r="r" b="b"/>
              <a:pathLst>
                <a:path w="1047" h="18916" extrusionOk="0">
                  <a:moveTo>
                    <a:pt x="1047" y="1"/>
                  </a:moveTo>
                  <a:lnTo>
                    <a:pt x="1" y="18916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-1350025" y="22664575"/>
              <a:ext cx="128700" cy="479175"/>
            </a:xfrm>
            <a:custGeom>
              <a:avLst/>
              <a:gdLst/>
              <a:ahLst/>
              <a:cxnLst/>
              <a:rect l="l" t="t" r="r" b="b"/>
              <a:pathLst>
                <a:path w="5148" h="19167" extrusionOk="0">
                  <a:moveTo>
                    <a:pt x="1067" y="0"/>
                  </a:moveTo>
                  <a:lnTo>
                    <a:pt x="0" y="18936"/>
                  </a:lnTo>
                  <a:lnTo>
                    <a:pt x="4059" y="19166"/>
                  </a:lnTo>
                  <a:lnTo>
                    <a:pt x="5147" y="230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-1621000" y="22304675"/>
              <a:ext cx="25650" cy="580125"/>
            </a:xfrm>
            <a:custGeom>
              <a:avLst/>
              <a:gdLst/>
              <a:ahLst/>
              <a:cxnLst/>
              <a:rect l="l" t="t" r="r" b="b"/>
              <a:pathLst>
                <a:path w="1026" h="23205" extrusionOk="0">
                  <a:moveTo>
                    <a:pt x="1026" y="1"/>
                  </a:moveTo>
                  <a:lnTo>
                    <a:pt x="1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-1672775" y="22301550"/>
              <a:ext cx="127650" cy="584825"/>
            </a:xfrm>
            <a:custGeom>
              <a:avLst/>
              <a:gdLst/>
              <a:ahLst/>
              <a:cxnLst/>
              <a:rect l="l" t="t" r="r" b="b"/>
              <a:pathLst>
                <a:path w="5106" h="23393" extrusionOk="0">
                  <a:moveTo>
                    <a:pt x="1025" y="0"/>
                  </a:moveTo>
                  <a:lnTo>
                    <a:pt x="0" y="23204"/>
                  </a:lnTo>
                  <a:lnTo>
                    <a:pt x="4080" y="23393"/>
                  </a:lnTo>
                  <a:lnTo>
                    <a:pt x="5105" y="188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-1883075" y="22551050"/>
              <a:ext cx="34550" cy="502725"/>
            </a:xfrm>
            <a:custGeom>
              <a:avLst/>
              <a:gdLst/>
              <a:ahLst/>
              <a:cxnLst/>
              <a:rect l="l" t="t" r="r" b="b"/>
              <a:pathLst>
                <a:path w="1382" h="20109" extrusionOk="0">
                  <a:moveTo>
                    <a:pt x="1" y="1"/>
                  </a:moveTo>
                  <a:lnTo>
                    <a:pt x="1382" y="20108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-1934325" y="22546350"/>
              <a:ext cx="136550" cy="510025"/>
            </a:xfrm>
            <a:custGeom>
              <a:avLst/>
              <a:gdLst/>
              <a:ahLst/>
              <a:cxnLst/>
              <a:rect l="l" t="t" r="r" b="b"/>
              <a:pathLst>
                <a:path w="5462" h="20401" extrusionOk="0">
                  <a:moveTo>
                    <a:pt x="4080" y="0"/>
                  </a:moveTo>
                  <a:lnTo>
                    <a:pt x="0" y="293"/>
                  </a:lnTo>
                  <a:lnTo>
                    <a:pt x="1381" y="20401"/>
                  </a:lnTo>
                  <a:lnTo>
                    <a:pt x="5461" y="20129"/>
                  </a:lnTo>
                  <a:lnTo>
                    <a:pt x="4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-2620100" y="22620100"/>
              <a:ext cx="26175" cy="472900"/>
            </a:xfrm>
            <a:custGeom>
              <a:avLst/>
              <a:gdLst/>
              <a:ahLst/>
              <a:cxnLst/>
              <a:rect l="l" t="t" r="r" b="b"/>
              <a:pathLst>
                <a:path w="1047" h="18916" extrusionOk="0">
                  <a:moveTo>
                    <a:pt x="1047" y="1"/>
                  </a:moveTo>
                  <a:lnTo>
                    <a:pt x="0" y="18916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-2671375" y="22616450"/>
              <a:ext cx="128725" cy="479175"/>
            </a:xfrm>
            <a:custGeom>
              <a:avLst/>
              <a:gdLst/>
              <a:ahLst/>
              <a:cxnLst/>
              <a:rect l="l" t="t" r="r" b="b"/>
              <a:pathLst>
                <a:path w="5149" h="19167" extrusionOk="0">
                  <a:moveTo>
                    <a:pt x="1068" y="0"/>
                  </a:moveTo>
                  <a:lnTo>
                    <a:pt x="1" y="18936"/>
                  </a:lnTo>
                  <a:lnTo>
                    <a:pt x="4081" y="19166"/>
                  </a:lnTo>
                  <a:lnTo>
                    <a:pt x="5148" y="23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-2942325" y="22256025"/>
              <a:ext cx="25125" cy="580150"/>
            </a:xfrm>
            <a:custGeom>
              <a:avLst/>
              <a:gdLst/>
              <a:ahLst/>
              <a:cxnLst/>
              <a:rect l="l" t="t" r="r" b="b"/>
              <a:pathLst>
                <a:path w="1005" h="23206" extrusionOk="0">
                  <a:moveTo>
                    <a:pt x="1005" y="1"/>
                  </a:moveTo>
                  <a:lnTo>
                    <a:pt x="1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-2994100" y="22254975"/>
              <a:ext cx="127650" cy="583800"/>
            </a:xfrm>
            <a:custGeom>
              <a:avLst/>
              <a:gdLst/>
              <a:ahLst/>
              <a:cxnLst/>
              <a:rect l="l" t="t" r="r" b="b"/>
              <a:pathLst>
                <a:path w="5106" h="23352" extrusionOk="0">
                  <a:moveTo>
                    <a:pt x="1025" y="1"/>
                  </a:moveTo>
                  <a:lnTo>
                    <a:pt x="0" y="23163"/>
                  </a:lnTo>
                  <a:lnTo>
                    <a:pt x="4080" y="23352"/>
                  </a:lnTo>
                  <a:lnTo>
                    <a:pt x="5105" y="16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-3204925" y="22502925"/>
              <a:ext cx="35075" cy="503250"/>
            </a:xfrm>
            <a:custGeom>
              <a:avLst/>
              <a:gdLst/>
              <a:ahLst/>
              <a:cxnLst/>
              <a:rect l="l" t="t" r="r" b="b"/>
              <a:pathLst>
                <a:path w="1403" h="20130" extrusionOk="0">
                  <a:moveTo>
                    <a:pt x="1" y="1"/>
                  </a:moveTo>
                  <a:lnTo>
                    <a:pt x="1403" y="20129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9"/>
            <p:cNvSpPr/>
            <p:nvPr/>
          </p:nvSpPr>
          <p:spPr>
            <a:xfrm>
              <a:off x="-3255650" y="22498225"/>
              <a:ext cx="136550" cy="510025"/>
            </a:xfrm>
            <a:custGeom>
              <a:avLst/>
              <a:gdLst/>
              <a:ahLst/>
              <a:cxnLst/>
              <a:rect l="l" t="t" r="r" b="b"/>
              <a:pathLst>
                <a:path w="5462" h="20401" extrusionOk="0">
                  <a:moveTo>
                    <a:pt x="4059" y="0"/>
                  </a:moveTo>
                  <a:lnTo>
                    <a:pt x="0" y="293"/>
                  </a:lnTo>
                  <a:lnTo>
                    <a:pt x="1381" y="20401"/>
                  </a:lnTo>
                  <a:lnTo>
                    <a:pt x="5461" y="2012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587BD5-0CA0-9BF5-A692-7A12DFE56090}"/>
              </a:ext>
            </a:extLst>
          </p:cNvPr>
          <p:cNvSpPr txBox="1"/>
          <p:nvPr/>
        </p:nvSpPr>
        <p:spPr>
          <a:xfrm>
            <a:off x="5363029" y="2292148"/>
            <a:ext cx="2358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Thank you for your time!</a:t>
            </a:r>
          </a:p>
          <a:p>
            <a:r>
              <a:rPr lang="en" sz="1800" dirty="0">
                <a:solidFill>
                  <a:srgbClr val="191919"/>
                </a:solidFill>
                <a:latin typeface="Fira Sans Extra Condensed SemiBold"/>
                <a:sym typeface="Fira Sans Extra Condensed SemiBold"/>
              </a:rPr>
              <a:t>Do you have any question?</a:t>
            </a:r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statistics</a:t>
            </a:r>
            <a:endParaRPr dirty="0"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3443907" y="2076556"/>
            <a:ext cx="2256169" cy="2258790"/>
            <a:chOff x="32286250" y="30994550"/>
            <a:chExt cx="22272150" cy="22298025"/>
          </a:xfrm>
        </p:grpSpPr>
        <p:sp>
          <p:nvSpPr>
            <p:cNvPr id="151" name="Google Shape;151;p16"/>
            <p:cNvSpPr/>
            <p:nvPr/>
          </p:nvSpPr>
          <p:spPr>
            <a:xfrm>
              <a:off x="36441150" y="50989375"/>
              <a:ext cx="16045825" cy="2303200"/>
            </a:xfrm>
            <a:custGeom>
              <a:avLst/>
              <a:gdLst/>
              <a:ahLst/>
              <a:cxnLst/>
              <a:rect l="l" t="t" r="r" b="b"/>
              <a:pathLst>
                <a:path w="641833" h="92128" extrusionOk="0">
                  <a:moveTo>
                    <a:pt x="320906" y="1"/>
                  </a:moveTo>
                  <a:cubicBezTo>
                    <a:pt x="235789" y="1"/>
                    <a:pt x="154166" y="4855"/>
                    <a:pt x="93989" y="13497"/>
                  </a:cubicBezTo>
                  <a:cubicBezTo>
                    <a:pt x="33813" y="22138"/>
                    <a:pt x="1" y="33855"/>
                    <a:pt x="1" y="46075"/>
                  </a:cubicBezTo>
                  <a:cubicBezTo>
                    <a:pt x="1" y="58294"/>
                    <a:pt x="33813" y="69991"/>
                    <a:pt x="93989" y="78632"/>
                  </a:cubicBezTo>
                  <a:cubicBezTo>
                    <a:pt x="154166" y="87273"/>
                    <a:pt x="235789" y="92128"/>
                    <a:pt x="320906" y="92128"/>
                  </a:cubicBezTo>
                  <a:cubicBezTo>
                    <a:pt x="406023" y="92128"/>
                    <a:pt x="487646" y="87273"/>
                    <a:pt x="547844" y="78632"/>
                  </a:cubicBezTo>
                  <a:cubicBezTo>
                    <a:pt x="608020" y="69991"/>
                    <a:pt x="641832" y="58294"/>
                    <a:pt x="641832" y="46075"/>
                  </a:cubicBezTo>
                  <a:cubicBezTo>
                    <a:pt x="641832" y="33855"/>
                    <a:pt x="608020" y="22138"/>
                    <a:pt x="547844" y="13497"/>
                  </a:cubicBezTo>
                  <a:cubicBezTo>
                    <a:pt x="487646" y="4855"/>
                    <a:pt x="406023" y="1"/>
                    <a:pt x="320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9995475" y="39057100"/>
              <a:ext cx="4562925" cy="4571375"/>
            </a:xfrm>
            <a:custGeom>
              <a:avLst/>
              <a:gdLst/>
              <a:ahLst/>
              <a:cxnLst/>
              <a:rect l="l" t="t" r="r" b="b"/>
              <a:pathLst>
                <a:path w="182517" h="182855" extrusionOk="0">
                  <a:moveTo>
                    <a:pt x="127863" y="1"/>
                  </a:moveTo>
                  <a:cubicBezTo>
                    <a:pt x="124310" y="1"/>
                    <a:pt x="120747" y="2418"/>
                    <a:pt x="120416" y="6866"/>
                  </a:cubicBezTo>
                  <a:cubicBezTo>
                    <a:pt x="111314" y="130148"/>
                    <a:pt x="0" y="167895"/>
                    <a:pt x="0" y="167895"/>
                  </a:cubicBezTo>
                  <a:lnTo>
                    <a:pt x="32223" y="182855"/>
                  </a:lnTo>
                  <a:cubicBezTo>
                    <a:pt x="32223" y="182855"/>
                    <a:pt x="182517" y="162580"/>
                    <a:pt x="134832" y="5213"/>
                  </a:cubicBezTo>
                  <a:cubicBezTo>
                    <a:pt x="133750" y="1665"/>
                    <a:pt x="130810" y="1"/>
                    <a:pt x="127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8728550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2" y="0"/>
                  </a:moveTo>
                  <a:lnTo>
                    <a:pt x="24882" y="3453"/>
                  </a:lnTo>
                  <a:cubicBezTo>
                    <a:pt x="24882" y="3453"/>
                    <a:pt x="35239" y="141548"/>
                    <a:pt x="45596" y="216350"/>
                  </a:cubicBezTo>
                  <a:cubicBezTo>
                    <a:pt x="44469" y="216197"/>
                    <a:pt x="43350" y="216123"/>
                    <a:pt x="42242" y="216123"/>
                  </a:cubicBezTo>
                  <a:cubicBezTo>
                    <a:pt x="18447" y="216123"/>
                    <a:pt x="1" y="250184"/>
                    <a:pt x="34088" y="260081"/>
                  </a:cubicBezTo>
                  <a:cubicBezTo>
                    <a:pt x="41919" y="262354"/>
                    <a:pt x="48807" y="263241"/>
                    <a:pt x="54790" y="263241"/>
                  </a:cubicBezTo>
                  <a:cubicBezTo>
                    <a:pt x="76060" y="263241"/>
                    <a:pt x="85874" y="252025"/>
                    <a:pt x="85874" y="252025"/>
                  </a:cubicBezTo>
                  <a:lnTo>
                    <a:pt x="82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6093675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1" y="0"/>
                  </a:moveTo>
                  <a:lnTo>
                    <a:pt x="24881" y="3453"/>
                  </a:lnTo>
                  <a:cubicBezTo>
                    <a:pt x="24881" y="3453"/>
                    <a:pt x="35238" y="141548"/>
                    <a:pt x="45596" y="216350"/>
                  </a:cubicBezTo>
                  <a:cubicBezTo>
                    <a:pt x="44469" y="216197"/>
                    <a:pt x="43349" y="216123"/>
                    <a:pt x="42241" y="216123"/>
                  </a:cubicBezTo>
                  <a:cubicBezTo>
                    <a:pt x="18446" y="216123"/>
                    <a:pt x="0" y="250184"/>
                    <a:pt x="34088" y="260081"/>
                  </a:cubicBezTo>
                  <a:cubicBezTo>
                    <a:pt x="41919" y="262354"/>
                    <a:pt x="48807" y="263241"/>
                    <a:pt x="54789" y="263241"/>
                  </a:cubicBezTo>
                  <a:cubicBezTo>
                    <a:pt x="76059" y="263241"/>
                    <a:pt x="85873" y="252025"/>
                    <a:pt x="85873" y="252025"/>
                  </a:cubicBezTo>
                  <a:lnTo>
                    <a:pt x="8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7336675" y="40952850"/>
              <a:ext cx="14292050" cy="7125975"/>
            </a:xfrm>
            <a:custGeom>
              <a:avLst/>
              <a:gdLst/>
              <a:ahLst/>
              <a:cxnLst/>
              <a:rect l="l" t="t" r="r" b="b"/>
              <a:pathLst>
                <a:path w="571682" h="285039" extrusionOk="0">
                  <a:moveTo>
                    <a:pt x="271589" y="1"/>
                  </a:moveTo>
                  <a:lnTo>
                    <a:pt x="66747" y="29921"/>
                  </a:lnTo>
                  <a:cubicBezTo>
                    <a:pt x="66747" y="29921"/>
                    <a:pt x="1" y="279645"/>
                    <a:pt x="191033" y="279645"/>
                  </a:cubicBezTo>
                  <a:cubicBezTo>
                    <a:pt x="257258" y="279645"/>
                    <a:pt x="322515" y="285038"/>
                    <a:pt x="379611" y="285038"/>
                  </a:cubicBezTo>
                  <a:cubicBezTo>
                    <a:pt x="487217" y="285038"/>
                    <a:pt x="565841" y="265881"/>
                    <a:pt x="567345" y="155358"/>
                  </a:cubicBezTo>
                  <a:cubicBezTo>
                    <a:pt x="571681" y="95728"/>
                    <a:pt x="537204" y="52441"/>
                    <a:pt x="437930" y="52441"/>
                  </a:cubicBezTo>
                  <a:cubicBezTo>
                    <a:pt x="431830" y="52441"/>
                    <a:pt x="425486" y="52604"/>
                    <a:pt x="418892" y="52937"/>
                  </a:cubicBezTo>
                  <a:cubicBezTo>
                    <a:pt x="402805" y="53750"/>
                    <a:pt x="388577" y="54172"/>
                    <a:pt x="375968" y="54172"/>
                  </a:cubicBezTo>
                  <a:cubicBezTo>
                    <a:pt x="299273" y="54172"/>
                    <a:pt x="282461" y="38545"/>
                    <a:pt x="271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9789450" y="41206025"/>
              <a:ext cx="2892200" cy="6743175"/>
            </a:xfrm>
            <a:custGeom>
              <a:avLst/>
              <a:gdLst/>
              <a:ahLst/>
              <a:cxnLst/>
              <a:rect l="l" t="t" r="r" b="b"/>
              <a:pathLst>
                <a:path w="115688" h="269727" extrusionOk="0">
                  <a:moveTo>
                    <a:pt x="104158" y="1"/>
                  </a:moveTo>
                  <a:lnTo>
                    <a:pt x="4939" y="14480"/>
                  </a:lnTo>
                  <a:cubicBezTo>
                    <a:pt x="1570" y="88947"/>
                    <a:pt x="1" y="178688"/>
                    <a:pt x="6926" y="243552"/>
                  </a:cubicBezTo>
                  <a:cubicBezTo>
                    <a:pt x="27097" y="259474"/>
                    <a:pt x="54820" y="269518"/>
                    <a:pt x="92922" y="269518"/>
                  </a:cubicBezTo>
                  <a:cubicBezTo>
                    <a:pt x="100539" y="269518"/>
                    <a:pt x="108134" y="269601"/>
                    <a:pt x="115687" y="269727"/>
                  </a:cubicBezTo>
                  <a:cubicBezTo>
                    <a:pt x="93445" y="223674"/>
                    <a:pt x="97191" y="97212"/>
                    <a:pt x="104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8625575" y="41214975"/>
              <a:ext cx="6329425" cy="2229375"/>
            </a:xfrm>
            <a:custGeom>
              <a:avLst/>
              <a:gdLst/>
              <a:ahLst/>
              <a:cxnLst/>
              <a:rect l="l" t="t" r="r" b="b"/>
              <a:pathLst>
                <a:path w="253177" h="89175" extrusionOk="0">
                  <a:moveTo>
                    <a:pt x="210879" y="0"/>
                  </a:moveTo>
                  <a:cubicBezTo>
                    <a:pt x="186327" y="0"/>
                    <a:pt x="153554" y="4183"/>
                    <a:pt x="119349" y="4183"/>
                  </a:cubicBezTo>
                  <a:cubicBezTo>
                    <a:pt x="85165" y="4183"/>
                    <a:pt x="55875" y="15"/>
                    <a:pt x="34866" y="15"/>
                  </a:cubicBezTo>
                  <a:cubicBezTo>
                    <a:pt x="12911" y="15"/>
                    <a:pt x="1" y="4567"/>
                    <a:pt x="1" y="23182"/>
                  </a:cubicBezTo>
                  <a:cubicBezTo>
                    <a:pt x="1" y="59631"/>
                    <a:pt x="56683" y="89175"/>
                    <a:pt x="126588" y="89175"/>
                  </a:cubicBezTo>
                  <a:cubicBezTo>
                    <a:pt x="196494" y="89175"/>
                    <a:pt x="253176" y="59610"/>
                    <a:pt x="253176" y="23182"/>
                  </a:cubicBezTo>
                  <a:cubicBezTo>
                    <a:pt x="253176" y="4557"/>
                    <a:pt x="236505" y="0"/>
                    <a:pt x="210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2324800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2" y="3453"/>
                  </a:lnTo>
                  <a:cubicBezTo>
                    <a:pt x="24882" y="3453"/>
                    <a:pt x="35239" y="141549"/>
                    <a:pt x="45596" y="216351"/>
                  </a:cubicBezTo>
                  <a:cubicBezTo>
                    <a:pt x="44469" y="216198"/>
                    <a:pt x="43350" y="216124"/>
                    <a:pt x="42241" y="216124"/>
                  </a:cubicBezTo>
                  <a:cubicBezTo>
                    <a:pt x="18446" y="216124"/>
                    <a:pt x="1" y="250185"/>
                    <a:pt x="34088" y="260082"/>
                  </a:cubicBezTo>
                  <a:cubicBezTo>
                    <a:pt x="41919" y="262355"/>
                    <a:pt x="48807" y="263242"/>
                    <a:pt x="54790" y="263242"/>
                  </a:cubicBezTo>
                  <a:cubicBezTo>
                    <a:pt x="76060" y="263242"/>
                    <a:pt x="85874" y="252026"/>
                    <a:pt x="85874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682975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1" y="3453"/>
                  </a:lnTo>
                  <a:cubicBezTo>
                    <a:pt x="24881" y="3453"/>
                    <a:pt x="35238" y="141549"/>
                    <a:pt x="45595" y="216351"/>
                  </a:cubicBezTo>
                  <a:cubicBezTo>
                    <a:pt x="44469" y="216198"/>
                    <a:pt x="43349" y="216124"/>
                    <a:pt x="42241" y="216124"/>
                  </a:cubicBezTo>
                  <a:cubicBezTo>
                    <a:pt x="18446" y="216124"/>
                    <a:pt x="0" y="250185"/>
                    <a:pt x="34087" y="260082"/>
                  </a:cubicBezTo>
                  <a:cubicBezTo>
                    <a:pt x="41918" y="262355"/>
                    <a:pt x="48807" y="263242"/>
                    <a:pt x="54789" y="263242"/>
                  </a:cubicBezTo>
                  <a:cubicBezTo>
                    <a:pt x="76059" y="263242"/>
                    <a:pt x="85873" y="252026"/>
                    <a:pt x="85873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0292675" y="43354350"/>
              <a:ext cx="1100075" cy="1100100"/>
            </a:xfrm>
            <a:custGeom>
              <a:avLst/>
              <a:gdLst/>
              <a:ahLst/>
              <a:cxnLst/>
              <a:rect l="l" t="t" r="r" b="b"/>
              <a:pathLst>
                <a:path w="44003" h="44004" extrusionOk="0">
                  <a:moveTo>
                    <a:pt x="22012" y="1"/>
                  </a:moveTo>
                  <a:cubicBezTo>
                    <a:pt x="9834" y="1"/>
                    <a:pt x="0" y="9877"/>
                    <a:pt x="0" y="22013"/>
                  </a:cubicBezTo>
                  <a:cubicBezTo>
                    <a:pt x="0" y="34169"/>
                    <a:pt x="9876" y="44003"/>
                    <a:pt x="22012" y="44003"/>
                  </a:cubicBezTo>
                  <a:cubicBezTo>
                    <a:pt x="34168" y="44003"/>
                    <a:pt x="44002" y="34148"/>
                    <a:pt x="44002" y="22013"/>
                  </a:cubicBezTo>
                  <a:cubicBezTo>
                    <a:pt x="44002" y="9877"/>
                    <a:pt x="34168" y="1"/>
                    <a:pt x="2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0715325" y="42972500"/>
              <a:ext cx="388675" cy="846375"/>
            </a:xfrm>
            <a:custGeom>
              <a:avLst/>
              <a:gdLst/>
              <a:ahLst/>
              <a:cxnLst/>
              <a:rect l="l" t="t" r="r" b="b"/>
              <a:pathLst>
                <a:path w="15547" h="33855" extrusionOk="0">
                  <a:moveTo>
                    <a:pt x="231" y="1"/>
                  </a:moveTo>
                  <a:cubicBezTo>
                    <a:pt x="105" y="1"/>
                    <a:pt x="0" y="105"/>
                    <a:pt x="0" y="252"/>
                  </a:cubicBezTo>
                  <a:lnTo>
                    <a:pt x="0" y="33625"/>
                  </a:lnTo>
                  <a:cubicBezTo>
                    <a:pt x="0" y="33750"/>
                    <a:pt x="105" y="33855"/>
                    <a:pt x="231" y="33855"/>
                  </a:cubicBezTo>
                  <a:lnTo>
                    <a:pt x="15296" y="33855"/>
                  </a:lnTo>
                  <a:cubicBezTo>
                    <a:pt x="15442" y="33855"/>
                    <a:pt x="15547" y="33750"/>
                    <a:pt x="15547" y="33625"/>
                  </a:cubicBezTo>
                  <a:lnTo>
                    <a:pt x="15547" y="252"/>
                  </a:lnTo>
                  <a:cubicBezTo>
                    <a:pt x="15547" y="105"/>
                    <a:pt x="15442" y="1"/>
                    <a:pt x="15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2286250" y="30994550"/>
              <a:ext cx="15640425" cy="9875675"/>
            </a:xfrm>
            <a:custGeom>
              <a:avLst/>
              <a:gdLst/>
              <a:ahLst/>
              <a:cxnLst/>
              <a:rect l="l" t="t" r="r" b="b"/>
              <a:pathLst>
                <a:path w="625617" h="395027" extrusionOk="0">
                  <a:moveTo>
                    <a:pt x="389777" y="0"/>
                  </a:moveTo>
                  <a:cubicBezTo>
                    <a:pt x="342457" y="0"/>
                    <a:pt x="301228" y="14777"/>
                    <a:pt x="271986" y="47046"/>
                  </a:cubicBezTo>
                  <a:cubicBezTo>
                    <a:pt x="247837" y="73704"/>
                    <a:pt x="225345" y="81572"/>
                    <a:pt x="205263" y="81572"/>
                  </a:cubicBezTo>
                  <a:cubicBezTo>
                    <a:pt x="180281" y="81572"/>
                    <a:pt x="159027" y="69395"/>
                    <a:pt x="142950" y="66066"/>
                  </a:cubicBezTo>
                  <a:cubicBezTo>
                    <a:pt x="138593" y="65161"/>
                    <a:pt x="134788" y="64683"/>
                    <a:pt x="131398" y="64683"/>
                  </a:cubicBezTo>
                  <a:cubicBezTo>
                    <a:pt x="112205" y="64683"/>
                    <a:pt x="106304" y="79982"/>
                    <a:pt x="88842" y="119672"/>
                  </a:cubicBezTo>
                  <a:cubicBezTo>
                    <a:pt x="0" y="337382"/>
                    <a:pt x="405960" y="380317"/>
                    <a:pt x="405960" y="380317"/>
                  </a:cubicBezTo>
                  <a:cubicBezTo>
                    <a:pt x="405960" y="380317"/>
                    <a:pt x="423118" y="390486"/>
                    <a:pt x="477540" y="395027"/>
                  </a:cubicBezTo>
                  <a:cubicBezTo>
                    <a:pt x="625616" y="345396"/>
                    <a:pt x="619402" y="73577"/>
                    <a:pt x="520433" y="30537"/>
                  </a:cubicBezTo>
                  <a:cubicBezTo>
                    <a:pt x="474888" y="10740"/>
                    <a:pt x="430119" y="0"/>
                    <a:pt x="38977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3889000" y="32928125"/>
              <a:ext cx="3616150" cy="5128400"/>
            </a:xfrm>
            <a:custGeom>
              <a:avLst/>
              <a:gdLst/>
              <a:ahLst/>
              <a:cxnLst/>
              <a:rect l="l" t="t" r="r" b="b"/>
              <a:pathLst>
                <a:path w="144646" h="205136" extrusionOk="0">
                  <a:moveTo>
                    <a:pt x="113950" y="0"/>
                  </a:moveTo>
                  <a:cubicBezTo>
                    <a:pt x="113929" y="356"/>
                    <a:pt x="113908" y="712"/>
                    <a:pt x="113887" y="1047"/>
                  </a:cubicBezTo>
                  <a:cubicBezTo>
                    <a:pt x="111335" y="43710"/>
                    <a:pt x="68400" y="59737"/>
                    <a:pt x="34859" y="66642"/>
                  </a:cubicBezTo>
                  <a:cubicBezTo>
                    <a:pt x="28477" y="66035"/>
                    <a:pt x="23058" y="64027"/>
                    <a:pt x="18287" y="61076"/>
                  </a:cubicBezTo>
                  <a:lnTo>
                    <a:pt x="18287" y="61076"/>
                  </a:lnTo>
                  <a:cubicBezTo>
                    <a:pt x="0" y="123492"/>
                    <a:pt x="23518" y="170319"/>
                    <a:pt x="64842" y="205136"/>
                  </a:cubicBezTo>
                  <a:cubicBezTo>
                    <a:pt x="114139" y="148056"/>
                    <a:pt x="144645" y="78485"/>
                    <a:pt x="141967" y="4227"/>
                  </a:cubicBezTo>
                  <a:lnTo>
                    <a:pt x="141967" y="4227"/>
                  </a:lnTo>
                  <a:cubicBezTo>
                    <a:pt x="141697" y="4230"/>
                    <a:pt x="141427" y="4231"/>
                    <a:pt x="141158" y="4231"/>
                  </a:cubicBezTo>
                  <a:cubicBezTo>
                    <a:pt x="131499" y="4231"/>
                    <a:pt x="122398" y="2423"/>
                    <a:pt x="113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5510050" y="30995425"/>
              <a:ext cx="12416100" cy="9875850"/>
            </a:xfrm>
            <a:custGeom>
              <a:avLst/>
              <a:gdLst/>
              <a:ahLst/>
              <a:cxnLst/>
              <a:rect l="l" t="t" r="r" b="b"/>
              <a:pathLst>
                <a:path w="496644" h="395034" extrusionOk="0">
                  <a:moveTo>
                    <a:pt x="260789" y="0"/>
                  </a:moveTo>
                  <a:cubicBezTo>
                    <a:pt x="213475" y="0"/>
                    <a:pt x="172252" y="14776"/>
                    <a:pt x="143013" y="47053"/>
                  </a:cubicBezTo>
                  <a:cubicBezTo>
                    <a:pt x="119202" y="73312"/>
                    <a:pt x="97023" y="81326"/>
                    <a:pt x="77146" y="81535"/>
                  </a:cubicBezTo>
                  <a:cubicBezTo>
                    <a:pt x="79824" y="155772"/>
                    <a:pt x="49297" y="225364"/>
                    <a:pt x="0" y="282464"/>
                  </a:cubicBezTo>
                  <a:cubicBezTo>
                    <a:pt x="91960" y="359966"/>
                    <a:pt x="276987" y="380282"/>
                    <a:pt x="276987" y="380282"/>
                  </a:cubicBezTo>
                  <a:cubicBezTo>
                    <a:pt x="276987" y="380282"/>
                    <a:pt x="294166" y="390451"/>
                    <a:pt x="348567" y="395034"/>
                  </a:cubicBezTo>
                  <a:cubicBezTo>
                    <a:pt x="496643" y="345382"/>
                    <a:pt x="490429" y="73563"/>
                    <a:pt x="391460" y="30544"/>
                  </a:cubicBezTo>
                  <a:cubicBezTo>
                    <a:pt x="345910" y="10744"/>
                    <a:pt x="301134" y="0"/>
                    <a:pt x="260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4569200" y="35760125"/>
              <a:ext cx="959700" cy="536000"/>
            </a:xfrm>
            <a:custGeom>
              <a:avLst/>
              <a:gdLst/>
              <a:ahLst/>
              <a:cxnLst/>
              <a:rect l="l" t="t" r="r" b="b"/>
              <a:pathLst>
                <a:path w="38388" h="21440" extrusionOk="0">
                  <a:moveTo>
                    <a:pt x="4031" y="1"/>
                  </a:moveTo>
                  <a:cubicBezTo>
                    <a:pt x="1" y="11472"/>
                    <a:pt x="12045" y="21440"/>
                    <a:pt x="23186" y="21440"/>
                  </a:cubicBezTo>
                  <a:cubicBezTo>
                    <a:pt x="29684" y="21440"/>
                    <a:pt x="35875" y="18048"/>
                    <a:pt x="38388" y="9584"/>
                  </a:cubicBezTo>
                  <a:lnTo>
                    <a:pt x="403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4553325" y="35690075"/>
              <a:ext cx="1053525" cy="674775"/>
            </a:xfrm>
            <a:custGeom>
              <a:avLst/>
              <a:gdLst/>
              <a:ahLst/>
              <a:cxnLst/>
              <a:rect l="l" t="t" r="r" b="b"/>
              <a:pathLst>
                <a:path w="42141" h="26991" extrusionOk="0">
                  <a:moveTo>
                    <a:pt x="4687" y="1"/>
                  </a:moveTo>
                  <a:cubicBezTo>
                    <a:pt x="3527" y="1"/>
                    <a:pt x="2455" y="712"/>
                    <a:pt x="2072" y="1861"/>
                  </a:cubicBezTo>
                  <a:cubicBezTo>
                    <a:pt x="0" y="7720"/>
                    <a:pt x="1360" y="13892"/>
                    <a:pt x="5754" y="18851"/>
                  </a:cubicBezTo>
                  <a:cubicBezTo>
                    <a:pt x="10274" y="23957"/>
                    <a:pt x="17283" y="26991"/>
                    <a:pt x="23874" y="26991"/>
                  </a:cubicBezTo>
                  <a:cubicBezTo>
                    <a:pt x="25339" y="26991"/>
                    <a:pt x="26782" y="26865"/>
                    <a:pt x="28163" y="26488"/>
                  </a:cubicBezTo>
                  <a:cubicBezTo>
                    <a:pt x="34754" y="25024"/>
                    <a:pt x="39567" y="20295"/>
                    <a:pt x="41701" y="13118"/>
                  </a:cubicBezTo>
                  <a:cubicBezTo>
                    <a:pt x="42140" y="11654"/>
                    <a:pt x="41303" y="10147"/>
                    <a:pt x="39839" y="9687"/>
                  </a:cubicBezTo>
                  <a:cubicBezTo>
                    <a:pt x="39575" y="9607"/>
                    <a:pt x="39308" y="9570"/>
                    <a:pt x="39047" y="9570"/>
                  </a:cubicBezTo>
                  <a:cubicBezTo>
                    <a:pt x="37858" y="9570"/>
                    <a:pt x="36767" y="10349"/>
                    <a:pt x="36407" y="11549"/>
                  </a:cubicBezTo>
                  <a:cubicBezTo>
                    <a:pt x="34859" y="16780"/>
                    <a:pt x="31595" y="20086"/>
                    <a:pt x="26992" y="21111"/>
                  </a:cubicBezTo>
                  <a:cubicBezTo>
                    <a:pt x="25992" y="21334"/>
                    <a:pt x="24948" y="21442"/>
                    <a:pt x="23883" y="21442"/>
                  </a:cubicBezTo>
                  <a:cubicBezTo>
                    <a:pt x="18860" y="21442"/>
                    <a:pt x="13371" y="19053"/>
                    <a:pt x="9918" y="15169"/>
                  </a:cubicBezTo>
                  <a:cubicBezTo>
                    <a:pt x="8139" y="13181"/>
                    <a:pt x="5440" y="9017"/>
                    <a:pt x="7303" y="3682"/>
                  </a:cubicBezTo>
                  <a:cubicBezTo>
                    <a:pt x="7784" y="2238"/>
                    <a:pt x="7031" y="648"/>
                    <a:pt x="5587" y="146"/>
                  </a:cubicBezTo>
                  <a:cubicBezTo>
                    <a:pt x="5288" y="47"/>
                    <a:pt x="4985" y="1"/>
                    <a:pt x="4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8532475" y="32175525"/>
              <a:ext cx="3015625" cy="2747425"/>
            </a:xfrm>
            <a:custGeom>
              <a:avLst/>
              <a:gdLst/>
              <a:ahLst/>
              <a:cxnLst/>
              <a:rect l="l" t="t" r="r" b="b"/>
              <a:pathLst>
                <a:path w="120625" h="109897" extrusionOk="0">
                  <a:moveTo>
                    <a:pt x="60310" y="1"/>
                  </a:moveTo>
                  <a:cubicBezTo>
                    <a:pt x="46247" y="1"/>
                    <a:pt x="32181" y="5362"/>
                    <a:pt x="21447" y="16086"/>
                  </a:cubicBezTo>
                  <a:cubicBezTo>
                    <a:pt x="0" y="37553"/>
                    <a:pt x="0" y="72349"/>
                    <a:pt x="21447" y="93796"/>
                  </a:cubicBezTo>
                  <a:cubicBezTo>
                    <a:pt x="32181" y="104530"/>
                    <a:pt x="46247" y="109897"/>
                    <a:pt x="60310" y="109897"/>
                  </a:cubicBezTo>
                  <a:cubicBezTo>
                    <a:pt x="74373" y="109897"/>
                    <a:pt x="88434" y="104530"/>
                    <a:pt x="99157" y="93796"/>
                  </a:cubicBezTo>
                  <a:cubicBezTo>
                    <a:pt x="120625" y="72349"/>
                    <a:pt x="120625" y="37553"/>
                    <a:pt x="99157" y="16086"/>
                  </a:cubicBezTo>
                  <a:cubicBezTo>
                    <a:pt x="88434" y="5362"/>
                    <a:pt x="74373" y="1"/>
                    <a:pt x="603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9106300" y="3970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9019975" y="38449875"/>
              <a:ext cx="5351250" cy="4133325"/>
            </a:xfrm>
            <a:custGeom>
              <a:avLst/>
              <a:gdLst/>
              <a:ahLst/>
              <a:cxnLst/>
              <a:rect l="l" t="t" r="r" b="b"/>
              <a:pathLst>
                <a:path w="214050" h="165333" extrusionOk="0">
                  <a:moveTo>
                    <a:pt x="214050" y="0"/>
                  </a:moveTo>
                  <a:lnTo>
                    <a:pt x="3453" y="50070"/>
                  </a:lnTo>
                  <a:lnTo>
                    <a:pt x="1" y="136380"/>
                  </a:lnTo>
                  <a:cubicBezTo>
                    <a:pt x="20473" y="156852"/>
                    <a:pt x="59938" y="165333"/>
                    <a:pt x="99661" y="165333"/>
                  </a:cubicBezTo>
                  <a:cubicBezTo>
                    <a:pt x="150352" y="165333"/>
                    <a:pt x="201462" y="151521"/>
                    <a:pt x="214050" y="131191"/>
                  </a:cubicBezTo>
                  <a:lnTo>
                    <a:pt x="2140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5737525" y="433695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566637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0"/>
                  </a:moveTo>
                  <a:cubicBezTo>
                    <a:pt x="1398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64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1" y="2"/>
                    <a:pt x="2909" y="0"/>
                    <a:pt x="28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5047025" y="439737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497590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4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550735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5436225" y="4439362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699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8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9"/>
                  </a:cubicBezTo>
                  <a:cubicBezTo>
                    <a:pt x="43504" y="1124"/>
                    <a:pt x="42252" y="1"/>
                    <a:pt x="408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7895250" y="43369525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6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782412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0"/>
                  </a:moveTo>
                  <a:cubicBezTo>
                    <a:pt x="1437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85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2" y="2"/>
                    <a:pt x="2912" y="0"/>
                    <a:pt x="2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7204775" y="43973700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13365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3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4766510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7593950" y="44393625"/>
              <a:ext cx="1092775" cy="195250"/>
            </a:xfrm>
            <a:custGeom>
              <a:avLst/>
              <a:gdLst/>
              <a:ahLst/>
              <a:cxnLst/>
              <a:rect l="l" t="t" r="r" b="b"/>
              <a:pathLst>
                <a:path w="43711" h="7810" extrusionOk="0">
                  <a:moveTo>
                    <a:pt x="40829" y="1"/>
                  </a:moveTo>
                  <a:cubicBezTo>
                    <a:pt x="40778" y="1"/>
                    <a:pt x="40727" y="2"/>
                    <a:pt x="40676" y="5"/>
                  </a:cubicBezTo>
                  <a:lnTo>
                    <a:pt x="2700" y="2307"/>
                  </a:lnTo>
                  <a:cubicBezTo>
                    <a:pt x="1173" y="2411"/>
                    <a:pt x="1" y="3709"/>
                    <a:pt x="106" y="5236"/>
                  </a:cubicBezTo>
                  <a:cubicBezTo>
                    <a:pt x="189" y="6701"/>
                    <a:pt x="1424" y="7810"/>
                    <a:pt x="2847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8" y="5403"/>
                    <a:pt x="43710" y="4106"/>
                    <a:pt x="43606" y="2579"/>
                  </a:cubicBezTo>
                  <a:cubicBezTo>
                    <a:pt x="43505" y="1124"/>
                    <a:pt x="42252" y="1"/>
                    <a:pt x="40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9563925" y="43973700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49492775" y="43904500"/>
              <a:ext cx="1033650" cy="195275"/>
            </a:xfrm>
            <a:custGeom>
              <a:avLst/>
              <a:gdLst/>
              <a:ahLst/>
              <a:cxnLst/>
              <a:rect l="l" t="t" r="r" b="b"/>
              <a:pathLst>
                <a:path w="41346" h="7811" extrusionOk="0">
                  <a:moveTo>
                    <a:pt x="2824" y="0"/>
                  </a:moveTo>
                  <a:cubicBezTo>
                    <a:pt x="1380" y="0"/>
                    <a:pt x="185" y="1136"/>
                    <a:pt x="84" y="2580"/>
                  </a:cubicBezTo>
                  <a:cubicBezTo>
                    <a:pt x="1" y="4108"/>
                    <a:pt x="1151" y="5405"/>
                    <a:pt x="2679" y="5509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7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4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8873450" y="44577875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0" y="0"/>
                  </a:moveTo>
                  <a:lnTo>
                    <a:pt x="43730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8802300" y="44508525"/>
              <a:ext cx="1235025" cy="195425"/>
            </a:xfrm>
            <a:custGeom>
              <a:avLst/>
              <a:gdLst/>
              <a:ahLst/>
              <a:cxnLst/>
              <a:rect l="l" t="t" r="r" b="b"/>
              <a:pathLst>
                <a:path w="49401" h="7817" extrusionOk="0">
                  <a:moveTo>
                    <a:pt x="2746" y="1"/>
                  </a:moveTo>
                  <a:cubicBezTo>
                    <a:pt x="1328" y="1"/>
                    <a:pt x="163" y="1183"/>
                    <a:pt x="84" y="2628"/>
                  </a:cubicBezTo>
                  <a:cubicBezTo>
                    <a:pt x="0" y="4134"/>
                    <a:pt x="1172" y="5452"/>
                    <a:pt x="2700" y="5515"/>
                  </a:cubicBezTo>
                  <a:lnTo>
                    <a:pt x="46430" y="7817"/>
                  </a:lnTo>
                  <a:lnTo>
                    <a:pt x="46576" y="7817"/>
                  </a:lnTo>
                  <a:cubicBezTo>
                    <a:pt x="48041" y="7817"/>
                    <a:pt x="49276" y="6708"/>
                    <a:pt x="49338" y="5201"/>
                  </a:cubicBezTo>
                  <a:cubicBezTo>
                    <a:pt x="49401" y="3695"/>
                    <a:pt x="48229" y="2377"/>
                    <a:pt x="46723" y="2314"/>
                  </a:cubicBezTo>
                  <a:lnTo>
                    <a:pt x="2993" y="12"/>
                  </a:lnTo>
                  <a:cubicBezTo>
                    <a:pt x="2910" y="4"/>
                    <a:pt x="2828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9333750" y="45066950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9262625" y="44997850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4" y="0"/>
                  </a:moveTo>
                  <a:cubicBezTo>
                    <a:pt x="40755" y="0"/>
                    <a:pt x="40715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7"/>
                  </a:cubicBezTo>
                  <a:cubicBezTo>
                    <a:pt x="43503" y="1110"/>
                    <a:pt x="42232" y="0"/>
                    <a:pt x="40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9305000" y="456711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49233850" y="45601925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4" y="1136"/>
                    <a:pt x="84" y="2580"/>
                  </a:cubicBezTo>
                  <a:cubicBezTo>
                    <a:pt x="0" y="4108"/>
                    <a:pt x="1151" y="5405"/>
                    <a:pt x="2679" y="5510"/>
                  </a:cubicBezTo>
                  <a:lnTo>
                    <a:pt x="38353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3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8614500" y="462753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8543375" y="462061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8" y="0"/>
                  </a:moveTo>
                  <a:cubicBezTo>
                    <a:pt x="1380" y="0"/>
                    <a:pt x="164" y="1157"/>
                    <a:pt x="84" y="2622"/>
                  </a:cubicBezTo>
                  <a:cubicBezTo>
                    <a:pt x="0" y="4128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6"/>
                  </a:lnTo>
                  <a:cubicBezTo>
                    <a:pt x="2931" y="2"/>
                    <a:pt x="286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9074825" y="4676437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3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9003700" y="46695275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2" y="1"/>
                  </a:moveTo>
                  <a:cubicBezTo>
                    <a:pt x="40753" y="1"/>
                    <a:pt x="40714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7"/>
                    <a:pt x="105" y="5234"/>
                  </a:cubicBezTo>
                  <a:cubicBezTo>
                    <a:pt x="188" y="6699"/>
                    <a:pt x="1423" y="7808"/>
                    <a:pt x="2846" y="7808"/>
                  </a:cubicBezTo>
                  <a:lnTo>
                    <a:pt x="3034" y="7808"/>
                  </a:lnTo>
                  <a:lnTo>
                    <a:pt x="41010" y="5506"/>
                  </a:lnTo>
                  <a:cubicBezTo>
                    <a:pt x="42517" y="5401"/>
                    <a:pt x="43709" y="4104"/>
                    <a:pt x="43605" y="2577"/>
                  </a:cubicBezTo>
                  <a:cubicBezTo>
                    <a:pt x="43503" y="1110"/>
                    <a:pt x="42212" y="1"/>
                    <a:pt x="40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7693875" y="4644792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7622725" y="4637875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1"/>
                  </a:moveTo>
                  <a:cubicBezTo>
                    <a:pt x="1399" y="1"/>
                    <a:pt x="185" y="1124"/>
                    <a:pt x="84" y="2579"/>
                  </a:cubicBezTo>
                  <a:cubicBezTo>
                    <a:pt x="1" y="4106"/>
                    <a:pt x="1152" y="5404"/>
                    <a:pt x="2679" y="5508"/>
                  </a:cubicBezTo>
                  <a:lnTo>
                    <a:pt x="38354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6" y="3709"/>
                    <a:pt x="40195" y="2411"/>
                    <a:pt x="38688" y="2307"/>
                  </a:cubicBezTo>
                  <a:lnTo>
                    <a:pt x="3014" y="5"/>
                  </a:lnTo>
                  <a:cubicBezTo>
                    <a:pt x="2961" y="2"/>
                    <a:pt x="2909" y="1"/>
                    <a:pt x="2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47003400" y="470520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46932250" y="46982300"/>
              <a:ext cx="1235050" cy="195875"/>
            </a:xfrm>
            <a:custGeom>
              <a:avLst/>
              <a:gdLst/>
              <a:ahLst/>
              <a:cxnLst/>
              <a:rect l="l" t="t" r="r" b="b"/>
              <a:pathLst>
                <a:path w="49402" h="7835" extrusionOk="0">
                  <a:moveTo>
                    <a:pt x="2776" y="0"/>
                  </a:moveTo>
                  <a:cubicBezTo>
                    <a:pt x="1327" y="0"/>
                    <a:pt x="164" y="1189"/>
                    <a:pt x="84" y="2625"/>
                  </a:cubicBezTo>
                  <a:cubicBezTo>
                    <a:pt x="1" y="4152"/>
                    <a:pt x="1172" y="5449"/>
                    <a:pt x="2700" y="5533"/>
                  </a:cubicBezTo>
                  <a:lnTo>
                    <a:pt x="46430" y="7835"/>
                  </a:lnTo>
                  <a:lnTo>
                    <a:pt x="46577" y="7835"/>
                  </a:lnTo>
                  <a:cubicBezTo>
                    <a:pt x="48041" y="7835"/>
                    <a:pt x="49276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3" y="9"/>
                  </a:lnTo>
                  <a:cubicBezTo>
                    <a:pt x="2920" y="3"/>
                    <a:pt x="2848" y="0"/>
                    <a:pt x="27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7463700" y="47541175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47392575" y="47472075"/>
              <a:ext cx="1092750" cy="195175"/>
            </a:xfrm>
            <a:custGeom>
              <a:avLst/>
              <a:gdLst/>
              <a:ahLst/>
              <a:cxnLst/>
              <a:rect l="l" t="t" r="r" b="b"/>
              <a:pathLst>
                <a:path w="43710" h="7807" extrusionOk="0">
                  <a:moveTo>
                    <a:pt x="40792" y="0"/>
                  </a:moveTo>
                  <a:cubicBezTo>
                    <a:pt x="40754" y="0"/>
                    <a:pt x="40715" y="1"/>
                    <a:pt x="40676" y="3"/>
                  </a:cubicBezTo>
                  <a:lnTo>
                    <a:pt x="2699" y="2304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6"/>
                  </a:cubicBezTo>
                  <a:cubicBezTo>
                    <a:pt x="43503" y="1110"/>
                    <a:pt x="42212" y="0"/>
                    <a:pt x="40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45162125" y="4630407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45090975" y="4623490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1"/>
                  </a:moveTo>
                  <a:cubicBezTo>
                    <a:pt x="1437" y="1"/>
                    <a:pt x="185" y="1124"/>
                    <a:pt x="84" y="2579"/>
                  </a:cubicBezTo>
                  <a:cubicBezTo>
                    <a:pt x="0" y="4106"/>
                    <a:pt x="1151" y="5404"/>
                    <a:pt x="2679" y="5508"/>
                  </a:cubicBezTo>
                  <a:lnTo>
                    <a:pt x="38353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5" y="3709"/>
                    <a:pt x="40195" y="2411"/>
                    <a:pt x="38688" y="2307"/>
                  </a:cubicBezTo>
                  <a:lnTo>
                    <a:pt x="3013" y="5"/>
                  </a:lnTo>
                  <a:cubicBezTo>
                    <a:pt x="2962" y="2"/>
                    <a:pt x="2912" y="1"/>
                    <a:pt x="2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4471625" y="46908225"/>
              <a:ext cx="1093300" cy="57575"/>
            </a:xfrm>
            <a:custGeom>
              <a:avLst/>
              <a:gdLst/>
              <a:ahLst/>
              <a:cxnLst/>
              <a:rect l="l" t="t" r="r" b="b"/>
              <a:pathLst>
                <a:path w="43732" h="2303" extrusionOk="0">
                  <a:moveTo>
                    <a:pt x="1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4400500" y="46838450"/>
              <a:ext cx="1235025" cy="195875"/>
            </a:xfrm>
            <a:custGeom>
              <a:avLst/>
              <a:gdLst/>
              <a:ahLst/>
              <a:cxnLst/>
              <a:rect l="l" t="t" r="r" b="b"/>
              <a:pathLst>
                <a:path w="49401" h="7835" extrusionOk="0">
                  <a:moveTo>
                    <a:pt x="2778" y="0"/>
                  </a:moveTo>
                  <a:cubicBezTo>
                    <a:pt x="1346" y="0"/>
                    <a:pt x="164" y="1189"/>
                    <a:pt x="84" y="2625"/>
                  </a:cubicBezTo>
                  <a:cubicBezTo>
                    <a:pt x="0" y="4152"/>
                    <a:pt x="1172" y="5449"/>
                    <a:pt x="2699" y="5533"/>
                  </a:cubicBezTo>
                  <a:lnTo>
                    <a:pt x="46430" y="7835"/>
                  </a:lnTo>
                  <a:lnTo>
                    <a:pt x="46576" y="7835"/>
                  </a:lnTo>
                  <a:cubicBezTo>
                    <a:pt x="48041" y="7835"/>
                    <a:pt x="49275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2" y="9"/>
                  </a:lnTo>
                  <a:cubicBezTo>
                    <a:pt x="2920" y="3"/>
                    <a:pt x="2849" y="0"/>
                    <a:pt x="2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4931950" y="4739732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44860825" y="4732817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0"/>
                  </a:moveTo>
                  <a:cubicBezTo>
                    <a:pt x="40777" y="0"/>
                    <a:pt x="40727" y="2"/>
                    <a:pt x="40676" y="5"/>
                  </a:cubicBezTo>
                  <a:lnTo>
                    <a:pt x="2699" y="2306"/>
                  </a:lnTo>
                  <a:cubicBezTo>
                    <a:pt x="1172" y="2411"/>
                    <a:pt x="0" y="3708"/>
                    <a:pt x="105" y="5236"/>
                  </a:cubicBezTo>
                  <a:cubicBezTo>
                    <a:pt x="188" y="6700"/>
                    <a:pt x="1423" y="7809"/>
                    <a:pt x="2846" y="7809"/>
                  </a:cubicBezTo>
                  <a:lnTo>
                    <a:pt x="3034" y="7809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8"/>
                  </a:cubicBezTo>
                  <a:cubicBezTo>
                    <a:pt x="43504" y="1123"/>
                    <a:pt x="42252" y="0"/>
                    <a:pt x="40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46686925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4661577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5" y="1137"/>
                    <a:pt x="84" y="2581"/>
                  </a:cubicBezTo>
                  <a:cubicBezTo>
                    <a:pt x="1" y="4108"/>
                    <a:pt x="1152" y="5405"/>
                    <a:pt x="2679" y="5510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86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9" y="2309"/>
                  </a:cubicBezTo>
                  <a:lnTo>
                    <a:pt x="3014" y="7"/>
                  </a:lnTo>
                  <a:cubicBezTo>
                    <a:pt x="2950" y="3"/>
                    <a:pt x="2887" y="0"/>
                    <a:pt x="2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5996450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5925300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1" y="0"/>
                    <a:pt x="164" y="1201"/>
                    <a:pt x="84" y="2627"/>
                  </a:cubicBezTo>
                  <a:cubicBezTo>
                    <a:pt x="1" y="4155"/>
                    <a:pt x="1172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1" y="7837"/>
                    <a:pt x="49276" y="6728"/>
                    <a:pt x="49338" y="5222"/>
                  </a:cubicBezTo>
                  <a:cubicBezTo>
                    <a:pt x="49401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6456750" y="46016375"/>
              <a:ext cx="949450" cy="57550"/>
            </a:xfrm>
            <a:custGeom>
              <a:avLst/>
              <a:gdLst/>
              <a:ahLst/>
              <a:cxnLst/>
              <a:rect l="l" t="t" r="r" b="b"/>
              <a:pathLst>
                <a:path w="37978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6385625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6" y="1"/>
                  </a:moveTo>
                  <a:cubicBezTo>
                    <a:pt x="40776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2" y="1"/>
                    <a:pt x="408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3781150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371002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8" y="0"/>
                  </a:moveTo>
                  <a:cubicBezTo>
                    <a:pt x="1418" y="0"/>
                    <a:pt x="184" y="1137"/>
                    <a:pt x="84" y="2581"/>
                  </a:cubicBezTo>
                  <a:cubicBezTo>
                    <a:pt x="0" y="4108"/>
                    <a:pt x="1151" y="5405"/>
                    <a:pt x="2678" y="5510"/>
                  </a:cubicBezTo>
                  <a:lnTo>
                    <a:pt x="38353" y="7811"/>
                  </a:lnTo>
                  <a:lnTo>
                    <a:pt x="38520" y="7811"/>
                  </a:lnTo>
                  <a:cubicBezTo>
                    <a:pt x="39985" y="7811"/>
                    <a:pt x="41199" y="6702"/>
                    <a:pt x="41282" y="5238"/>
                  </a:cubicBezTo>
                  <a:cubicBezTo>
                    <a:pt x="41345" y="3710"/>
                    <a:pt x="40194" y="2413"/>
                    <a:pt x="38688" y="2309"/>
                  </a:cubicBezTo>
                  <a:lnTo>
                    <a:pt x="3013" y="7"/>
                  </a:lnTo>
                  <a:cubicBezTo>
                    <a:pt x="2951" y="3"/>
                    <a:pt x="2890" y="0"/>
                    <a:pt x="2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3090675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1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43019525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2" y="0"/>
                    <a:pt x="164" y="1201"/>
                    <a:pt x="85" y="2627"/>
                  </a:cubicBezTo>
                  <a:cubicBezTo>
                    <a:pt x="1" y="4155"/>
                    <a:pt x="1173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2" y="7837"/>
                    <a:pt x="49276" y="6728"/>
                    <a:pt x="49339" y="5222"/>
                  </a:cubicBezTo>
                  <a:cubicBezTo>
                    <a:pt x="49402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3551000" y="46016375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0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3479850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7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1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3" y="1"/>
                    <a:pt x="408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49733400" y="52103700"/>
              <a:ext cx="496425" cy="828475"/>
            </a:xfrm>
            <a:custGeom>
              <a:avLst/>
              <a:gdLst/>
              <a:ahLst/>
              <a:cxnLst/>
              <a:rect l="l" t="t" r="r" b="b"/>
              <a:pathLst>
                <a:path w="19857" h="33139" extrusionOk="0">
                  <a:moveTo>
                    <a:pt x="16791" y="0"/>
                  </a:moveTo>
                  <a:cubicBezTo>
                    <a:pt x="16573" y="0"/>
                    <a:pt x="16352" y="26"/>
                    <a:pt x="16133" y="79"/>
                  </a:cubicBezTo>
                  <a:cubicBezTo>
                    <a:pt x="15484" y="246"/>
                    <a:pt x="0" y="4431"/>
                    <a:pt x="3139" y="30711"/>
                  </a:cubicBezTo>
                  <a:cubicBezTo>
                    <a:pt x="3306" y="32134"/>
                    <a:pt x="4499" y="33138"/>
                    <a:pt x="5880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00" y="30063"/>
                  </a:cubicBezTo>
                  <a:cubicBezTo>
                    <a:pt x="6089" y="8930"/>
                    <a:pt x="16970" y="5603"/>
                    <a:pt x="17493" y="5435"/>
                  </a:cubicBezTo>
                  <a:cubicBezTo>
                    <a:pt x="18957" y="5059"/>
                    <a:pt x="19857" y="3552"/>
                    <a:pt x="19480" y="2088"/>
                  </a:cubicBezTo>
                  <a:cubicBezTo>
                    <a:pt x="19178" y="825"/>
                    <a:pt x="18028" y="0"/>
                    <a:pt x="16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49226525" y="51988625"/>
              <a:ext cx="496425" cy="828450"/>
            </a:xfrm>
            <a:custGeom>
              <a:avLst/>
              <a:gdLst/>
              <a:ahLst/>
              <a:cxnLst/>
              <a:rect l="l" t="t" r="r" b="b"/>
              <a:pathLst>
                <a:path w="19857" h="33138" extrusionOk="0">
                  <a:moveTo>
                    <a:pt x="16810" y="0"/>
                  </a:moveTo>
                  <a:cubicBezTo>
                    <a:pt x="16593" y="0"/>
                    <a:pt x="16373" y="26"/>
                    <a:pt x="16154" y="79"/>
                  </a:cubicBezTo>
                  <a:cubicBezTo>
                    <a:pt x="15484" y="246"/>
                    <a:pt x="1" y="4431"/>
                    <a:pt x="3139" y="30711"/>
                  </a:cubicBezTo>
                  <a:cubicBezTo>
                    <a:pt x="3306" y="32134"/>
                    <a:pt x="4499" y="33138"/>
                    <a:pt x="5901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21" y="30062"/>
                  </a:cubicBezTo>
                  <a:cubicBezTo>
                    <a:pt x="6089" y="8950"/>
                    <a:pt x="16949" y="5603"/>
                    <a:pt x="17514" y="5456"/>
                  </a:cubicBezTo>
                  <a:cubicBezTo>
                    <a:pt x="18978" y="5059"/>
                    <a:pt x="19857" y="3573"/>
                    <a:pt x="19501" y="2108"/>
                  </a:cubicBezTo>
                  <a:cubicBezTo>
                    <a:pt x="19181" y="827"/>
                    <a:pt x="18044" y="0"/>
                    <a:pt x="16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7000775" y="51485225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788" y="1"/>
                  </a:moveTo>
                  <a:cubicBezTo>
                    <a:pt x="16564" y="1"/>
                    <a:pt x="16337" y="28"/>
                    <a:pt x="16112" y="86"/>
                  </a:cubicBezTo>
                  <a:cubicBezTo>
                    <a:pt x="15463" y="233"/>
                    <a:pt x="1" y="4417"/>
                    <a:pt x="3118" y="30718"/>
                  </a:cubicBezTo>
                  <a:cubicBezTo>
                    <a:pt x="3286" y="32120"/>
                    <a:pt x="4478" y="33146"/>
                    <a:pt x="5859" y="33146"/>
                  </a:cubicBezTo>
                  <a:cubicBezTo>
                    <a:pt x="5964" y="33146"/>
                    <a:pt x="6068" y="33146"/>
                    <a:pt x="6152" y="33125"/>
                  </a:cubicBezTo>
                  <a:cubicBezTo>
                    <a:pt x="7679" y="32957"/>
                    <a:pt x="8768" y="31576"/>
                    <a:pt x="8579" y="30049"/>
                  </a:cubicBezTo>
                  <a:cubicBezTo>
                    <a:pt x="6068" y="8916"/>
                    <a:pt x="16949" y="5610"/>
                    <a:pt x="17472" y="5443"/>
                  </a:cubicBezTo>
                  <a:cubicBezTo>
                    <a:pt x="18936" y="5045"/>
                    <a:pt x="19836" y="3560"/>
                    <a:pt x="19459" y="2095"/>
                  </a:cubicBezTo>
                  <a:cubicBezTo>
                    <a:pt x="19159" y="838"/>
                    <a:pt x="18019" y="1"/>
                    <a:pt x="16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46494425" y="51370150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808" y="0"/>
                  </a:moveTo>
                  <a:cubicBezTo>
                    <a:pt x="16585" y="0"/>
                    <a:pt x="16358" y="28"/>
                    <a:pt x="16133" y="86"/>
                  </a:cubicBezTo>
                  <a:cubicBezTo>
                    <a:pt x="15484" y="233"/>
                    <a:pt x="0" y="4417"/>
                    <a:pt x="3139" y="30718"/>
                  </a:cubicBezTo>
                  <a:cubicBezTo>
                    <a:pt x="3285" y="32120"/>
                    <a:pt x="4499" y="33145"/>
                    <a:pt x="5880" y="33145"/>
                  </a:cubicBezTo>
                  <a:lnTo>
                    <a:pt x="6173" y="33145"/>
                  </a:lnTo>
                  <a:cubicBezTo>
                    <a:pt x="7679" y="32957"/>
                    <a:pt x="8788" y="31576"/>
                    <a:pt x="8600" y="30049"/>
                  </a:cubicBezTo>
                  <a:cubicBezTo>
                    <a:pt x="6089" y="8937"/>
                    <a:pt x="16949" y="5610"/>
                    <a:pt x="17493" y="5443"/>
                  </a:cubicBezTo>
                  <a:cubicBezTo>
                    <a:pt x="18957" y="5045"/>
                    <a:pt x="19836" y="3559"/>
                    <a:pt x="19480" y="2095"/>
                  </a:cubicBezTo>
                  <a:cubicBezTo>
                    <a:pt x="19162" y="838"/>
                    <a:pt x="18034" y="0"/>
                    <a:pt x="1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43265900" y="52052250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29" y="1"/>
                  </a:moveTo>
                  <a:cubicBezTo>
                    <a:pt x="16606" y="1"/>
                    <a:pt x="16379" y="28"/>
                    <a:pt x="16154" y="86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07" y="32121"/>
                    <a:pt x="4500" y="33146"/>
                    <a:pt x="5901" y="33146"/>
                  </a:cubicBezTo>
                  <a:lnTo>
                    <a:pt x="6173" y="33146"/>
                  </a:lnTo>
                  <a:cubicBezTo>
                    <a:pt x="7701" y="32958"/>
                    <a:pt x="8789" y="31577"/>
                    <a:pt x="8601" y="30049"/>
                  </a:cubicBezTo>
                  <a:cubicBezTo>
                    <a:pt x="6090" y="8937"/>
                    <a:pt x="16949" y="5589"/>
                    <a:pt x="17493" y="5443"/>
                  </a:cubicBezTo>
                  <a:cubicBezTo>
                    <a:pt x="18979" y="5045"/>
                    <a:pt x="19857" y="3560"/>
                    <a:pt x="19502" y="2095"/>
                  </a:cubicBezTo>
                  <a:cubicBezTo>
                    <a:pt x="19183" y="838"/>
                    <a:pt x="18056" y="1"/>
                    <a:pt x="16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42759550" y="51936825"/>
              <a:ext cx="495925" cy="829000"/>
            </a:xfrm>
            <a:custGeom>
              <a:avLst/>
              <a:gdLst/>
              <a:ahLst/>
              <a:cxnLst/>
              <a:rect l="l" t="t" r="r" b="b"/>
              <a:pathLst>
                <a:path w="19837" h="33160" extrusionOk="0">
                  <a:moveTo>
                    <a:pt x="16789" y="1"/>
                  </a:moveTo>
                  <a:cubicBezTo>
                    <a:pt x="16572" y="1"/>
                    <a:pt x="16352" y="26"/>
                    <a:pt x="16133" y="79"/>
                  </a:cubicBezTo>
                  <a:cubicBezTo>
                    <a:pt x="15484" y="247"/>
                    <a:pt x="1" y="4431"/>
                    <a:pt x="3139" y="30712"/>
                  </a:cubicBezTo>
                  <a:cubicBezTo>
                    <a:pt x="3286" y="32134"/>
                    <a:pt x="4499" y="33160"/>
                    <a:pt x="5880" y="33160"/>
                  </a:cubicBezTo>
                  <a:lnTo>
                    <a:pt x="6152" y="33160"/>
                  </a:lnTo>
                  <a:cubicBezTo>
                    <a:pt x="7680" y="32971"/>
                    <a:pt x="8768" y="31590"/>
                    <a:pt x="8600" y="30063"/>
                  </a:cubicBezTo>
                  <a:cubicBezTo>
                    <a:pt x="6090" y="8951"/>
                    <a:pt x="16928" y="5603"/>
                    <a:pt x="17493" y="5457"/>
                  </a:cubicBezTo>
                  <a:cubicBezTo>
                    <a:pt x="18958" y="5059"/>
                    <a:pt x="19836" y="3574"/>
                    <a:pt x="19481" y="2109"/>
                  </a:cubicBezTo>
                  <a:cubicBezTo>
                    <a:pt x="19160" y="828"/>
                    <a:pt x="18023" y="1"/>
                    <a:pt x="1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9684300" y="51448075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16" y="1"/>
                  </a:moveTo>
                  <a:cubicBezTo>
                    <a:pt x="16591" y="1"/>
                    <a:pt x="16362" y="29"/>
                    <a:pt x="16133" y="87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28" y="32121"/>
                    <a:pt x="4500" y="33146"/>
                    <a:pt x="5880" y="33146"/>
                  </a:cubicBezTo>
                  <a:cubicBezTo>
                    <a:pt x="5985" y="33146"/>
                    <a:pt x="6090" y="33146"/>
                    <a:pt x="6173" y="33104"/>
                  </a:cubicBezTo>
                  <a:cubicBezTo>
                    <a:pt x="7680" y="32958"/>
                    <a:pt x="8789" y="31577"/>
                    <a:pt x="8601" y="30049"/>
                  </a:cubicBezTo>
                  <a:cubicBezTo>
                    <a:pt x="6090" y="8916"/>
                    <a:pt x="16970" y="5590"/>
                    <a:pt x="17493" y="5443"/>
                  </a:cubicBezTo>
                  <a:cubicBezTo>
                    <a:pt x="18958" y="5046"/>
                    <a:pt x="19857" y="3560"/>
                    <a:pt x="19481" y="2095"/>
                  </a:cubicBezTo>
                  <a:cubicBezTo>
                    <a:pt x="19180" y="838"/>
                    <a:pt x="18055" y="1"/>
                    <a:pt x="16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9177425" y="51332825"/>
              <a:ext cx="496450" cy="828825"/>
            </a:xfrm>
            <a:custGeom>
              <a:avLst/>
              <a:gdLst/>
              <a:ahLst/>
              <a:cxnLst/>
              <a:rect l="l" t="t" r="r" b="b"/>
              <a:pathLst>
                <a:path w="19858" h="33153" extrusionOk="0">
                  <a:moveTo>
                    <a:pt x="16841" y="1"/>
                  </a:moveTo>
                  <a:cubicBezTo>
                    <a:pt x="16608" y="1"/>
                    <a:pt x="16371" y="31"/>
                    <a:pt x="16133" y="94"/>
                  </a:cubicBezTo>
                  <a:cubicBezTo>
                    <a:pt x="15484" y="240"/>
                    <a:pt x="1" y="4425"/>
                    <a:pt x="3139" y="30705"/>
                  </a:cubicBezTo>
                  <a:cubicBezTo>
                    <a:pt x="3328" y="32128"/>
                    <a:pt x="4500" y="33153"/>
                    <a:pt x="5880" y="33153"/>
                  </a:cubicBezTo>
                  <a:lnTo>
                    <a:pt x="6194" y="33153"/>
                  </a:lnTo>
                  <a:cubicBezTo>
                    <a:pt x="7722" y="32965"/>
                    <a:pt x="8789" y="31584"/>
                    <a:pt x="8601" y="30056"/>
                  </a:cubicBezTo>
                  <a:cubicBezTo>
                    <a:pt x="6090" y="8944"/>
                    <a:pt x="16949" y="5596"/>
                    <a:pt x="17493" y="5450"/>
                  </a:cubicBezTo>
                  <a:cubicBezTo>
                    <a:pt x="18958" y="5052"/>
                    <a:pt x="19857" y="3567"/>
                    <a:pt x="19481" y="2102"/>
                  </a:cubicBezTo>
                  <a:cubicBezTo>
                    <a:pt x="19181" y="851"/>
                    <a:pt x="18081" y="1"/>
                    <a:pt x="16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9818750" y="41605325"/>
              <a:ext cx="2472675" cy="976700"/>
            </a:xfrm>
            <a:custGeom>
              <a:avLst/>
              <a:gdLst/>
              <a:ahLst/>
              <a:cxnLst/>
              <a:rect l="l" t="t" r="r" b="b"/>
              <a:pathLst>
                <a:path w="98907" h="39068" extrusionOk="0">
                  <a:moveTo>
                    <a:pt x="50791" y="0"/>
                  </a:moveTo>
                  <a:cubicBezTo>
                    <a:pt x="30100" y="0"/>
                    <a:pt x="8895" y="10789"/>
                    <a:pt x="0" y="28931"/>
                  </a:cubicBezTo>
                  <a:cubicBezTo>
                    <a:pt x="19734" y="35946"/>
                    <a:pt x="43708" y="39068"/>
                    <a:pt x="67790" y="39068"/>
                  </a:cubicBezTo>
                  <a:cubicBezTo>
                    <a:pt x="78255" y="39068"/>
                    <a:pt x="88740" y="38478"/>
                    <a:pt x="98906" y="37363"/>
                  </a:cubicBezTo>
                  <a:cubicBezTo>
                    <a:pt x="92491" y="11238"/>
                    <a:pt x="71909" y="0"/>
                    <a:pt x="50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0115350" y="31434700"/>
              <a:ext cx="9756700" cy="11686725"/>
            </a:xfrm>
            <a:custGeom>
              <a:avLst/>
              <a:gdLst/>
              <a:ahLst/>
              <a:cxnLst/>
              <a:rect l="l" t="t" r="r" b="b"/>
              <a:pathLst>
                <a:path w="390268" h="467469" extrusionOk="0">
                  <a:moveTo>
                    <a:pt x="170318" y="1"/>
                  </a:moveTo>
                  <a:lnTo>
                    <a:pt x="170318" y="1"/>
                  </a:lnTo>
                  <a:cubicBezTo>
                    <a:pt x="170317" y="4"/>
                    <a:pt x="1" y="437974"/>
                    <a:pt x="255163" y="467371"/>
                  </a:cubicBezTo>
                  <a:cubicBezTo>
                    <a:pt x="256262" y="467437"/>
                    <a:pt x="257349" y="467469"/>
                    <a:pt x="258424" y="467469"/>
                  </a:cubicBezTo>
                  <a:cubicBezTo>
                    <a:pt x="326873" y="467469"/>
                    <a:pt x="346012" y="336402"/>
                    <a:pt x="325906" y="259914"/>
                  </a:cubicBezTo>
                  <a:cubicBezTo>
                    <a:pt x="305443" y="182245"/>
                    <a:pt x="390267" y="23268"/>
                    <a:pt x="170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4977550" y="33947625"/>
              <a:ext cx="992850" cy="1107400"/>
            </a:xfrm>
            <a:custGeom>
              <a:avLst/>
              <a:gdLst/>
              <a:ahLst/>
              <a:cxnLst/>
              <a:rect l="l" t="t" r="r" b="b"/>
              <a:pathLst>
                <a:path w="39714" h="44296" extrusionOk="0">
                  <a:moveTo>
                    <a:pt x="19891" y="1"/>
                  </a:moveTo>
                  <a:cubicBezTo>
                    <a:pt x="19880" y="1"/>
                    <a:pt x="19868" y="1"/>
                    <a:pt x="19857" y="1"/>
                  </a:cubicBezTo>
                  <a:cubicBezTo>
                    <a:pt x="8893" y="1"/>
                    <a:pt x="0" y="9897"/>
                    <a:pt x="0" y="22138"/>
                  </a:cubicBezTo>
                  <a:cubicBezTo>
                    <a:pt x="0" y="34378"/>
                    <a:pt x="8893" y="44296"/>
                    <a:pt x="19857" y="44296"/>
                  </a:cubicBezTo>
                  <a:cubicBezTo>
                    <a:pt x="30821" y="44296"/>
                    <a:pt x="39713" y="34378"/>
                    <a:pt x="39713" y="22138"/>
                  </a:cubicBezTo>
                  <a:cubicBezTo>
                    <a:pt x="39713" y="9910"/>
                    <a:pt x="30839" y="1"/>
                    <a:pt x="1989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4908500" y="33877525"/>
              <a:ext cx="1130950" cy="1246025"/>
            </a:xfrm>
            <a:custGeom>
              <a:avLst/>
              <a:gdLst/>
              <a:ahLst/>
              <a:cxnLst/>
              <a:rect l="l" t="t" r="r" b="b"/>
              <a:pathLst>
                <a:path w="45238" h="49841" extrusionOk="0">
                  <a:moveTo>
                    <a:pt x="22619" y="5546"/>
                  </a:moveTo>
                  <a:cubicBezTo>
                    <a:pt x="32034" y="5546"/>
                    <a:pt x="39692" y="14250"/>
                    <a:pt x="39692" y="24921"/>
                  </a:cubicBezTo>
                  <a:cubicBezTo>
                    <a:pt x="39692" y="35592"/>
                    <a:pt x="32034" y="44296"/>
                    <a:pt x="22619" y="44296"/>
                  </a:cubicBezTo>
                  <a:cubicBezTo>
                    <a:pt x="13203" y="44296"/>
                    <a:pt x="5545" y="35613"/>
                    <a:pt x="5545" y="24921"/>
                  </a:cubicBezTo>
                  <a:cubicBezTo>
                    <a:pt x="5545" y="14250"/>
                    <a:pt x="13203" y="5546"/>
                    <a:pt x="22619" y="5546"/>
                  </a:cubicBezTo>
                  <a:close/>
                  <a:moveTo>
                    <a:pt x="22619" y="1"/>
                  </a:moveTo>
                  <a:cubicBezTo>
                    <a:pt x="10148" y="1"/>
                    <a:pt x="0" y="11153"/>
                    <a:pt x="0" y="24921"/>
                  </a:cubicBezTo>
                  <a:cubicBezTo>
                    <a:pt x="0" y="38689"/>
                    <a:pt x="10148" y="49841"/>
                    <a:pt x="22619" y="49841"/>
                  </a:cubicBezTo>
                  <a:cubicBezTo>
                    <a:pt x="35089" y="49841"/>
                    <a:pt x="45237" y="38689"/>
                    <a:pt x="45237" y="24921"/>
                  </a:cubicBezTo>
                  <a:cubicBezTo>
                    <a:pt x="45237" y="11153"/>
                    <a:pt x="35089" y="1"/>
                    <a:pt x="22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719988" y="1942206"/>
            <a:ext cx="1751100" cy="853864"/>
            <a:chOff x="719988" y="1942206"/>
            <a:chExt cx="1751100" cy="853864"/>
          </a:xfrm>
        </p:grpSpPr>
        <p:sp>
          <p:nvSpPr>
            <p:cNvPr id="235" name="Google Shape;235;p16"/>
            <p:cNvSpPr txBox="1"/>
            <p:nvPr/>
          </p:nvSpPr>
          <p:spPr>
            <a:xfrm>
              <a:off x="719988" y="230857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About 58k+ rows</a:t>
              </a:r>
              <a:endParaRPr sz="1200" dirty="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16"/>
            <p:cNvSpPr txBox="1"/>
            <p:nvPr/>
          </p:nvSpPr>
          <p:spPr>
            <a:xfrm>
              <a:off x="719988" y="194220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Number of rows</a:t>
              </a:r>
              <a:endParaRPr sz="1800" dirty="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719988" y="3481481"/>
            <a:ext cx="1751100" cy="853863"/>
            <a:chOff x="719988" y="3242456"/>
            <a:chExt cx="1751100" cy="853863"/>
          </a:xfrm>
        </p:grpSpPr>
        <p:sp>
          <p:nvSpPr>
            <p:cNvPr id="238" name="Google Shape;238;p16"/>
            <p:cNvSpPr txBox="1"/>
            <p:nvPr/>
          </p:nvSpPr>
          <p:spPr>
            <a:xfrm>
              <a:off x="719988" y="360882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Every entry represent an adoptable dog</a:t>
              </a:r>
              <a:endParaRPr sz="1200" dirty="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719988" y="324245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Entry</a:t>
              </a:r>
              <a:endParaRPr sz="1800" dirty="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0" name="Google Shape;240;p16"/>
          <p:cNvGrpSpPr/>
          <p:nvPr/>
        </p:nvGrpSpPr>
        <p:grpSpPr>
          <a:xfrm>
            <a:off x="6672863" y="1942206"/>
            <a:ext cx="1751100" cy="853863"/>
            <a:chOff x="6672863" y="1942206"/>
            <a:chExt cx="1751100" cy="853863"/>
          </a:xfrm>
        </p:grpSpPr>
        <p:sp>
          <p:nvSpPr>
            <p:cNvPr id="241" name="Google Shape;241;p16"/>
            <p:cNvSpPr txBox="1"/>
            <p:nvPr/>
          </p:nvSpPr>
          <p:spPr>
            <a:xfrm flipH="1">
              <a:off x="6672863" y="2308570"/>
              <a:ext cx="1751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9.41 rating on Kaggle</a:t>
              </a:r>
              <a:endParaRPr sz="1200" dirty="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16"/>
            <p:cNvSpPr txBox="1"/>
            <p:nvPr/>
          </p:nvSpPr>
          <p:spPr>
            <a:xfrm flipH="1">
              <a:off x="6672863" y="194220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Usability</a:t>
              </a:r>
              <a:endParaRPr sz="1800" dirty="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6668874" y="3481481"/>
            <a:ext cx="1755089" cy="1241666"/>
            <a:chOff x="6668874" y="3242456"/>
            <a:chExt cx="1755089" cy="1241666"/>
          </a:xfrm>
        </p:grpSpPr>
        <p:sp>
          <p:nvSpPr>
            <p:cNvPr id="244" name="Google Shape;244;p16"/>
            <p:cNvSpPr txBox="1"/>
            <p:nvPr/>
          </p:nvSpPr>
          <p:spPr>
            <a:xfrm flipH="1">
              <a:off x="6668874" y="3608819"/>
              <a:ext cx="1755087" cy="875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191919"/>
                  </a:solidFill>
                  <a:latin typeface="Roboto"/>
                  <a:ea typeface="Roboto"/>
                  <a:cs typeface="Roboto"/>
                  <a:sym typeface="Roboto"/>
                </a:rPr>
                <a:t>The data where taken on Semptember 2019 from Petfinder.com </a:t>
              </a:r>
              <a:endParaRPr sz="1200" dirty="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16"/>
            <p:cNvSpPr txBox="1"/>
            <p:nvPr/>
          </p:nvSpPr>
          <p:spPr>
            <a:xfrm flipH="1">
              <a:off x="6672863" y="3242456"/>
              <a:ext cx="1751100" cy="35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dirty="0">
                  <a:solidFill>
                    <a:srgbClr val="19191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 dirty="0">
                <a:solidFill>
                  <a:srgbClr val="191919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2471088" y="1184600"/>
            <a:ext cx="4201800" cy="2476350"/>
            <a:chOff x="2471088" y="1184600"/>
            <a:chExt cx="4201800" cy="2476350"/>
          </a:xfrm>
        </p:grpSpPr>
        <p:sp>
          <p:nvSpPr>
            <p:cNvPr id="247" name="Google Shape;247;p16"/>
            <p:cNvSpPr txBox="1"/>
            <p:nvPr/>
          </p:nvSpPr>
          <p:spPr>
            <a:xfrm>
              <a:off x="3613788" y="1184600"/>
              <a:ext cx="1916400" cy="68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What’s in this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dataset?</a:t>
              </a:r>
              <a:endParaRPr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cxnSp>
          <p:nvCxnSpPr>
            <p:cNvPr id="248" name="Google Shape;248;p16"/>
            <p:cNvCxnSpPr>
              <a:stCxn id="247" idx="1"/>
              <a:endCxn id="236" idx="3"/>
            </p:cNvCxnSpPr>
            <p:nvPr/>
          </p:nvCxnSpPr>
          <p:spPr>
            <a:xfrm flipH="1">
              <a:off x="2471088" y="1525550"/>
              <a:ext cx="1142700" cy="596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19191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>
              <a:stCxn id="247" idx="1"/>
              <a:endCxn id="239" idx="3"/>
            </p:cNvCxnSpPr>
            <p:nvPr/>
          </p:nvCxnSpPr>
          <p:spPr>
            <a:xfrm flipH="1">
              <a:off x="2471088" y="1525550"/>
              <a:ext cx="1142700" cy="21354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19191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>
              <a:stCxn id="247" idx="3"/>
              <a:endCxn id="242" idx="3"/>
            </p:cNvCxnSpPr>
            <p:nvPr/>
          </p:nvCxnSpPr>
          <p:spPr>
            <a:xfrm>
              <a:off x="5530188" y="1525550"/>
              <a:ext cx="1142700" cy="5961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19191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>
              <a:stCxn id="247" idx="3"/>
              <a:endCxn id="245" idx="3"/>
            </p:cNvCxnSpPr>
            <p:nvPr/>
          </p:nvCxnSpPr>
          <p:spPr>
            <a:xfrm>
              <a:off x="5530188" y="1525550"/>
              <a:ext cx="1142700" cy="21354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191919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 txBox="1">
            <a:spLocks noGrp="1"/>
          </p:cNvSpPr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</a:rPr>
              <a:t>General Data</a:t>
            </a:r>
            <a:endParaRPr dirty="0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A9E7DE41-BCB2-0A56-5E74-FF8A09A3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27" y="1961014"/>
            <a:ext cx="2539117" cy="249457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0E90D327-3DBA-A589-6EC0-21CBF2C40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45" y="1801362"/>
            <a:ext cx="2609850" cy="276225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7981AC04-678F-43BD-B7DC-956C5C7DF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057" y="1429887"/>
            <a:ext cx="1495425" cy="371475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E315D475-2C52-A59C-69F1-E268970DA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385" y="1446664"/>
            <a:ext cx="152400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 txBox="1">
            <a:spLocks noGrp="1"/>
          </p:cNvSpPr>
          <p:nvPr>
            <p:ph type="title"/>
          </p:nvPr>
        </p:nvSpPr>
        <p:spPr>
          <a:xfrm>
            <a:off x="720000" y="420352"/>
            <a:ext cx="77040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</a:rPr>
              <a:t>General Data</a:t>
            </a:r>
            <a:endParaRPr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15D04C2-D589-3804-9115-D6E18530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0634"/>
            <a:ext cx="9144000" cy="128129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2659FA9-E2F0-0421-E653-30FDA3EA3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9828"/>
            <a:ext cx="9144000" cy="13724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3383BB-5810-0D57-1019-2BDF92806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19783"/>
            <a:ext cx="9144000" cy="1393371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37AC695-00C4-F111-268D-342CD182895D}"/>
              </a:ext>
            </a:extLst>
          </p:cNvPr>
          <p:cNvCxnSpPr/>
          <p:nvPr/>
        </p:nvCxnSpPr>
        <p:spPr>
          <a:xfrm>
            <a:off x="449943" y="2252302"/>
            <a:ext cx="811348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0EA0743-ACB3-2CDE-FC35-C2091005E479}"/>
              </a:ext>
            </a:extLst>
          </p:cNvPr>
          <p:cNvCxnSpPr/>
          <p:nvPr/>
        </p:nvCxnSpPr>
        <p:spPr>
          <a:xfrm>
            <a:off x="449943" y="3708485"/>
            <a:ext cx="811348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0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51C81-0124-9C4F-88AA-007AA9DC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Most</a:t>
            </a:r>
            <a:r>
              <a:rPr lang="it-IT" dirty="0"/>
              <a:t> common </a:t>
            </a:r>
            <a:r>
              <a:rPr lang="it-IT" dirty="0" err="1"/>
              <a:t>breeds</a:t>
            </a:r>
            <a:endParaRPr lang="it-IT" dirty="0"/>
          </a:p>
        </p:txBody>
      </p:sp>
      <p:pic>
        <p:nvPicPr>
          <p:cNvPr id="135" name="Immagine 134">
            <a:extLst>
              <a:ext uri="{FF2B5EF4-FFF2-40B4-BE49-F238E27FC236}">
                <a16:creationId xmlns:a16="http://schemas.microsoft.com/office/drawing/2014/main" id="{D4B89D6B-79D6-2081-1B98-13CB1D93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6" y="1210914"/>
            <a:ext cx="8523228" cy="30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3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B3E72-E9FA-6802-EBF4-783749A6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Bivariate</a:t>
            </a:r>
            <a:r>
              <a:rPr lang="it-IT" dirty="0"/>
              <a:t> Analysis</a:t>
            </a:r>
          </a:p>
        </p:txBody>
      </p:sp>
      <p:pic>
        <p:nvPicPr>
          <p:cNvPr id="135" name="Immagine 134">
            <a:extLst>
              <a:ext uri="{FF2B5EF4-FFF2-40B4-BE49-F238E27FC236}">
                <a16:creationId xmlns:a16="http://schemas.microsoft.com/office/drawing/2014/main" id="{4F646094-3604-71FD-30F3-8EBD11CF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" y="1206375"/>
            <a:ext cx="8345714" cy="30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B3E72-E9FA-6802-EBF4-783749A6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Bivariate</a:t>
            </a:r>
            <a:r>
              <a:rPr lang="it-IT" dirty="0"/>
              <a:t> Analysis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38A472-CBD5-B53B-8342-08C2DADC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152"/>
            <a:ext cx="9144000" cy="20092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E9F4C56-A41E-818D-9133-6B16C408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7854"/>
            <a:ext cx="9144000" cy="2390649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F40BC20-8BDB-508E-89B5-79C23A8B57A5}"/>
              </a:ext>
            </a:extLst>
          </p:cNvPr>
          <p:cNvCxnSpPr/>
          <p:nvPr/>
        </p:nvCxnSpPr>
        <p:spPr>
          <a:xfrm>
            <a:off x="515257" y="2827854"/>
            <a:ext cx="811348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1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B3E72-E9FA-6802-EBF4-783749A6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Bivariate</a:t>
            </a:r>
            <a:r>
              <a:rPr lang="it-IT" dirty="0"/>
              <a:t> Analysis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344195-A270-2DED-EED8-59BB2BA5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5" y="1484482"/>
            <a:ext cx="8609730" cy="23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B3E72-E9FA-6802-EBF4-783749A6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9F14EC-03DE-199C-DB3D-6AD9DCFD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72" y="1292678"/>
            <a:ext cx="5022283" cy="35451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F3DD934-710B-9CF8-1784-7E62981A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12" y="1023254"/>
            <a:ext cx="2257425" cy="419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1C18E76-72D2-484E-DDBA-4733489F3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31" y="1023254"/>
            <a:ext cx="1046866" cy="36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14706"/>
      </p:ext>
    </p:extLst>
  </p:cSld>
  <p:clrMapOvr>
    <a:masterClrMapping/>
  </p:clrMapOvr>
</p:sld>
</file>

<file path=ppt/theme/theme1.xml><?xml version="1.0" encoding="utf-8"?>
<a:theme xmlns:a="http://schemas.openxmlformats.org/drawingml/2006/main" name="Dog Infographics by Slidesgo">
  <a:themeElements>
    <a:clrScheme name="Simple Light">
      <a:dk1>
        <a:srgbClr val="5C586F"/>
      </a:dk1>
      <a:lt1>
        <a:srgbClr val="C7C5CB"/>
      </a:lt1>
      <a:dk2>
        <a:srgbClr val="E7E7E7"/>
      </a:dk2>
      <a:lt2>
        <a:srgbClr val="DE8957"/>
      </a:lt2>
      <a:accent1>
        <a:srgbClr val="E8A882"/>
      </a:accent1>
      <a:accent2>
        <a:srgbClr val="F8B459"/>
      </a:accent2>
      <a:accent3>
        <a:srgbClr val="FFB2C1"/>
      </a:accent3>
      <a:accent4>
        <a:srgbClr val="F9E09D"/>
      </a:accent4>
      <a:accent5>
        <a:srgbClr val="4F4C5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78</Words>
  <Application>Microsoft Office PowerPoint</Application>
  <PresentationFormat>Presentazione su schermo (16:9)</PresentationFormat>
  <Paragraphs>28</Paragraphs>
  <Slides>15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Bebas Neue</vt:lpstr>
      <vt:lpstr>Fira Sans Extra Condensed SemiBold</vt:lpstr>
      <vt:lpstr>Roboto</vt:lpstr>
      <vt:lpstr>Roboto Condensed Light</vt:lpstr>
      <vt:lpstr>Arial</vt:lpstr>
      <vt:lpstr>Dog Infographics by Slidesgo</vt:lpstr>
      <vt:lpstr>Adoptable dogs in the US</vt:lpstr>
      <vt:lpstr>Dataset statistics</vt:lpstr>
      <vt:lpstr>General Data</vt:lpstr>
      <vt:lpstr>General Data</vt:lpstr>
      <vt:lpstr>Most common breeds</vt:lpstr>
      <vt:lpstr>Bivariate Analysis</vt:lpstr>
      <vt:lpstr>Bivariate Analysis</vt:lpstr>
      <vt:lpstr>Bivariate Analysis</vt:lpstr>
      <vt:lpstr>Maps</vt:lpstr>
      <vt:lpstr>Maps</vt:lpstr>
      <vt:lpstr>Maps</vt:lpstr>
      <vt:lpstr>Maps</vt:lpstr>
      <vt:lpstr>WordClouds</vt:lpstr>
      <vt:lpstr>WordClouds</vt:lpstr>
      <vt:lpstr>That’s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Adoptable dogs in the US</dc:title>
  <dc:creator>matti</dc:creator>
  <cp:lastModifiedBy>mattia.delloca@virgilio.it</cp:lastModifiedBy>
  <cp:revision>3</cp:revision>
  <dcterms:modified xsi:type="dcterms:W3CDTF">2022-11-30T07:54:14Z</dcterms:modified>
</cp:coreProperties>
</file>