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64" r:id="rId2"/>
    <p:sldId id="256" r:id="rId3"/>
    <p:sldId id="257" r:id="rId4"/>
    <p:sldId id="258" r:id="rId5"/>
    <p:sldId id="266" r:id="rId6"/>
    <p:sldId id="259" r:id="rId7"/>
    <p:sldId id="267" r:id="rId8"/>
    <p:sldId id="268" r:id="rId9"/>
    <p:sldId id="262" r:id="rId10"/>
    <p:sldId id="261" r:id="rId11"/>
    <p:sldId id="260" r:id="rId12"/>
    <p:sldId id="263" r:id="rId13"/>
    <p:sldId id="270" r:id="rId14"/>
    <p:sldId id="271" r:id="rId15"/>
    <p:sldId id="272" r:id="rId16"/>
    <p:sldId id="27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6671A6-E7F9-41E9-BFE1-5FFA4899996C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8E2FFD-FDC6-4BB0-8B0F-DD2D5F9F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673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1A6-E7F9-41E9-BFE1-5FFA4899996C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2FFD-FDC6-4BB0-8B0F-DD2D5F9F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7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1A6-E7F9-41E9-BFE1-5FFA4899996C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2FFD-FDC6-4BB0-8B0F-DD2D5F9F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324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1A6-E7F9-41E9-BFE1-5FFA4899996C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2FFD-FDC6-4BB0-8B0F-DD2D5F9FF754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0565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1A6-E7F9-41E9-BFE1-5FFA4899996C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2FFD-FDC6-4BB0-8B0F-DD2D5F9F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65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1A6-E7F9-41E9-BFE1-5FFA4899996C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2FFD-FDC6-4BB0-8B0F-DD2D5F9F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6914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1A6-E7F9-41E9-BFE1-5FFA4899996C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2FFD-FDC6-4BB0-8B0F-DD2D5F9F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640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1A6-E7F9-41E9-BFE1-5FFA4899996C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2FFD-FDC6-4BB0-8B0F-DD2D5F9F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0509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1A6-E7F9-41E9-BFE1-5FFA4899996C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2FFD-FDC6-4BB0-8B0F-DD2D5F9F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29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1A6-E7F9-41E9-BFE1-5FFA4899996C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2FFD-FDC6-4BB0-8B0F-DD2D5F9F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6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1A6-E7F9-41E9-BFE1-5FFA4899996C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2FFD-FDC6-4BB0-8B0F-DD2D5F9F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024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1A6-E7F9-41E9-BFE1-5FFA4899996C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2FFD-FDC6-4BB0-8B0F-DD2D5F9F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51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1A6-E7F9-41E9-BFE1-5FFA4899996C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2FFD-FDC6-4BB0-8B0F-DD2D5F9F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060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1A6-E7F9-41E9-BFE1-5FFA4899996C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2FFD-FDC6-4BB0-8B0F-DD2D5F9F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26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1A6-E7F9-41E9-BFE1-5FFA4899996C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2FFD-FDC6-4BB0-8B0F-DD2D5F9F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67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1A6-E7F9-41E9-BFE1-5FFA4899996C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2FFD-FDC6-4BB0-8B0F-DD2D5F9F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3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1A6-E7F9-41E9-BFE1-5FFA4899996C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2FFD-FDC6-4BB0-8B0F-DD2D5F9F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18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71A6-E7F9-41E9-BFE1-5FFA4899996C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E2FFD-FDC6-4BB0-8B0F-DD2D5F9F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833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876423" y="116523"/>
            <a:ext cx="8791575" cy="2387600"/>
          </a:xfrm>
        </p:spPr>
        <p:txBody>
          <a:bodyPr/>
          <a:lstStyle/>
          <a:p>
            <a:r>
              <a:rPr lang="it-IT" dirty="0"/>
              <a:t>PONG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876423" y="2596198"/>
            <a:ext cx="8181977" cy="2328499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Progetto di sviluppo di un software </a:t>
            </a:r>
          </a:p>
          <a:p>
            <a:r>
              <a:rPr lang="it-IT" dirty="0"/>
              <a:t>Partecipanti:</a:t>
            </a:r>
          </a:p>
          <a:p>
            <a:r>
              <a:rPr lang="it-IT" dirty="0"/>
              <a:t>D’Ippolito </a:t>
            </a:r>
          </a:p>
          <a:p>
            <a:r>
              <a:rPr lang="it-IT" dirty="0" err="1"/>
              <a:t>Oricchio</a:t>
            </a:r>
            <a:endParaRPr lang="it-IT" dirty="0"/>
          </a:p>
          <a:p>
            <a:r>
              <a:rPr lang="it-IT" dirty="0"/>
              <a:t>Gatto</a:t>
            </a:r>
          </a:p>
          <a:p>
            <a:r>
              <a:rPr lang="it-IT" dirty="0"/>
              <a:t>Cazzola</a:t>
            </a:r>
          </a:p>
        </p:txBody>
      </p:sp>
    </p:spTree>
    <p:extLst>
      <p:ext uri="{BB962C8B-B14F-4D97-AF65-F5344CB8AC3E}">
        <p14:creationId xmlns:p14="http://schemas.microsoft.com/office/powerpoint/2010/main" val="169289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5434014" cy="1325563"/>
          </a:xfrm>
        </p:spPr>
        <p:txBody>
          <a:bodyPr/>
          <a:lstStyle/>
          <a:p>
            <a:r>
              <a:rPr lang="it-IT" dirty="0"/>
              <a:t>CONTROLLO VELOCITA’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Questa funzione permette di leggere i movimenti del joystick e di stampare sulla seriale una lettera.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5459"/>
          <a:stretch/>
        </p:blipFill>
        <p:spPr>
          <a:xfrm>
            <a:off x="6124575" y="1690688"/>
            <a:ext cx="536257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8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CONTROLLO LED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5707" y="394969"/>
            <a:ext cx="4545668" cy="5894707"/>
          </a:xfrm>
          <a:prstGeom prst="rect">
            <a:avLst/>
          </a:prstGeom>
        </p:spPr>
      </p:pic>
      <p:sp>
        <p:nvSpPr>
          <p:cNvPr id="7" name="Segnaposto contenuto 6"/>
          <p:cNvSpPr>
            <a:spLocks noGrp="1"/>
          </p:cNvSpPr>
          <p:nvPr>
            <p:ph sz="quarter" idx="4"/>
          </p:nvPr>
        </p:nvSpPr>
        <p:spPr>
          <a:xfrm>
            <a:off x="814387" y="1690688"/>
            <a:ext cx="5183188" cy="459898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Questi due funzioni permettono di controllare l’accensione e lo spegnimento dei led.</a:t>
            </a:r>
          </a:p>
        </p:txBody>
      </p:sp>
    </p:spTree>
    <p:extLst>
      <p:ext uri="{BB962C8B-B14F-4D97-AF65-F5344CB8AC3E}">
        <p14:creationId xmlns:p14="http://schemas.microsoft.com/office/powerpoint/2010/main" val="227825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it-IT" dirty="0"/>
              <a:t>LAMPEGGIAMENTO LED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Questa funzione permette di controllare il lampeggiamento dei led.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358812"/>
            <a:ext cx="5224463" cy="581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3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878386" cy="1478570"/>
          </a:xfrm>
        </p:spPr>
        <p:txBody>
          <a:bodyPr/>
          <a:lstStyle/>
          <a:p>
            <a:r>
              <a:rPr lang="it-IT" dirty="0"/>
              <a:t>Nuova VERSIONE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 causa di problemi con la comunicazione tra Arduino e Java abbiamo preferito semplificare il codice togliendo i led.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1127919"/>
            <a:ext cx="5386894" cy="46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3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FA2C83-3A93-4D1E-B726-BC668C83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29" y="702493"/>
            <a:ext cx="5467771" cy="1478570"/>
          </a:xfrm>
        </p:spPr>
        <p:txBody>
          <a:bodyPr/>
          <a:lstStyle/>
          <a:p>
            <a:r>
              <a:rPr lang="it-IT" dirty="0"/>
              <a:t>Comunicazione Seriale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4EAE9E-8752-43B4-A6AA-72BAE0F91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229" y="3429000"/>
            <a:ext cx="5202067" cy="3541714"/>
          </a:xfrm>
        </p:spPr>
        <p:txBody>
          <a:bodyPr/>
          <a:lstStyle/>
          <a:p>
            <a:r>
              <a:rPr lang="it-IT" dirty="0"/>
              <a:t>Parte di codice che permette la comunicazione tra java ed </a:t>
            </a:r>
            <a:r>
              <a:rPr lang="it-IT" dirty="0" err="1"/>
              <a:t>arduino</a:t>
            </a:r>
            <a:r>
              <a:rPr lang="it-IT" dirty="0"/>
              <a:t> 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A5C191-7095-448A-B038-105BCDFF17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05" y="0"/>
            <a:ext cx="4333058" cy="3429000"/>
          </a:xfr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1EC01B6-DEA0-498C-95EC-D178F79BE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05" y="3370060"/>
            <a:ext cx="4333058" cy="345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64C283-1937-482F-9E03-67F9FBF2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385060" cy="866333"/>
          </a:xfrm>
        </p:spPr>
        <p:txBody>
          <a:bodyPr>
            <a:normAutofit/>
          </a:bodyPr>
          <a:lstStyle/>
          <a:p>
            <a:r>
              <a:rPr lang="it-IT" dirty="0"/>
              <a:t>Comunicazione Seriale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F23B4A-1488-4A45-B0DF-F89285B64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168" y="2426730"/>
            <a:ext cx="4878389" cy="4658686"/>
          </a:xfrm>
        </p:spPr>
        <p:txBody>
          <a:bodyPr/>
          <a:lstStyle/>
          <a:p>
            <a:r>
              <a:rPr lang="it-IT" dirty="0"/>
              <a:t>Inizialmente abbiamo provato ad usare un’altra libreria, la jssc.jar, che però essendosi dimostrata più difficile ci causava molti problemi, quindi non la abbiamo utilizzata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2E0A7A9-F3BC-498D-818C-9A92B3070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189" y="923956"/>
            <a:ext cx="5267917" cy="5010088"/>
          </a:xfrm>
        </p:spPr>
      </p:pic>
    </p:spTree>
    <p:extLst>
      <p:ext uri="{BB962C8B-B14F-4D97-AF65-F5344CB8AC3E}">
        <p14:creationId xmlns:p14="http://schemas.microsoft.com/office/powerpoint/2010/main" val="182817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011E3D-A1BE-46A9-8F77-7314FCB9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11177E-E9EB-46CA-B652-0EBE10C14A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Che tra l’altro richiedeva l’utilizzo di altre classi come: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5C7B878-771C-4B68-AC79-DDFBFF4B67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34" y="0"/>
            <a:ext cx="3492496" cy="3321562"/>
          </a:xfr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D58A6E8-1B97-4405-B98C-E483E83BC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08" y="3429001"/>
            <a:ext cx="3807517" cy="3037804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07473CC2-9530-4B6D-93D1-97776DE5F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34" y="3429000"/>
            <a:ext cx="3492496" cy="30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6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9956724" cy="1639884"/>
          </a:xfrm>
        </p:spPr>
        <p:txBody>
          <a:bodyPr/>
          <a:lstStyle/>
          <a:p>
            <a:r>
              <a:rPr lang="it-IT" dirty="0"/>
              <a:t>Problemi riscontrati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9956724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Ritardo tra azioni eseguite sul controller e risposta su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Mancata implementazione del multiplayer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Problemi con l’invio di dati da java ad </a:t>
            </a:r>
            <a:r>
              <a:rPr lang="it-IT" dirty="0" err="1"/>
              <a:t>arduino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238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1295-1EC2-4243-9AA0-8ED01EBB6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723406"/>
            <a:ext cx="3234018" cy="3826728"/>
          </a:xfrm>
        </p:spPr>
        <p:txBody>
          <a:bodyPr anchor="b">
            <a:normAutofit/>
          </a:bodyPr>
          <a:lstStyle/>
          <a:p>
            <a:r>
              <a:rPr lang="en-GB" sz="6400" dirty="0"/>
              <a:t>THREAD </a:t>
            </a:r>
            <a:br>
              <a:rPr lang="en-GB" sz="6400" dirty="0"/>
            </a:br>
            <a:r>
              <a:rPr lang="en-GB" sz="6400" dirty="0"/>
              <a:t>PALLA</a:t>
            </a:r>
            <a:endParaRPr lang="it-IT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B2379-8BFC-4E72-941C-49D10B18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454" y="4778734"/>
            <a:ext cx="3220917" cy="1452160"/>
          </a:xfrm>
        </p:spPr>
        <p:txBody>
          <a:bodyPr anchor="t">
            <a:normAutofit/>
          </a:bodyPr>
          <a:lstStyle/>
          <a:p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Questo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é il thread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che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gestisce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la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pallina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del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gioco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C8888FB1-DC68-4C2A-85F2-4345441E7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63" y="265530"/>
            <a:ext cx="6631341" cy="554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1295-1EC2-4243-9AA0-8ED01EBB6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723406"/>
            <a:ext cx="3618410" cy="3826728"/>
          </a:xfrm>
        </p:spPr>
        <p:txBody>
          <a:bodyPr anchor="b">
            <a:normAutofit/>
          </a:bodyPr>
          <a:lstStyle/>
          <a:p>
            <a:r>
              <a:rPr lang="en-GB" sz="6400" dirty="0"/>
              <a:t>THREAD </a:t>
            </a:r>
            <a:br>
              <a:rPr lang="en-GB" sz="6400" dirty="0"/>
            </a:br>
            <a:r>
              <a:rPr lang="en-GB" sz="6400" dirty="0"/>
              <a:t>DISEGNA</a:t>
            </a:r>
            <a:endParaRPr lang="it-IT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B2379-8BFC-4E72-941C-49D10B18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4363" y="3584415"/>
            <a:ext cx="3220917" cy="1452160"/>
          </a:xfrm>
        </p:spPr>
        <p:txBody>
          <a:bodyPr anchor="t">
            <a:normAutofit lnSpcReduction="10000"/>
          </a:bodyPr>
          <a:lstStyle/>
          <a:p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Questo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thread fa la repaint del frame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ogni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33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millisecondi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, indicate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dalla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variabili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FPS.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945D34-C4BD-4FFF-A498-BB8BFB2A4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63" y="594103"/>
            <a:ext cx="6631341" cy="283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8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1295-1EC2-4243-9AA0-8ED01EBB6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9" y="723406"/>
            <a:ext cx="4030824" cy="2038455"/>
          </a:xfrm>
        </p:spPr>
        <p:txBody>
          <a:bodyPr anchor="b">
            <a:normAutofit fontScale="90000"/>
          </a:bodyPr>
          <a:lstStyle/>
          <a:p>
            <a:r>
              <a:rPr lang="en-GB" sz="6400" dirty="0"/>
              <a:t>CLASSE CONDIVISA</a:t>
            </a:r>
            <a:endParaRPr lang="it-IT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B2379-8BFC-4E72-941C-49D10B18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933" y="3192529"/>
            <a:ext cx="3220917" cy="1452160"/>
          </a:xfrm>
        </p:spPr>
        <p:txBody>
          <a:bodyPr anchor="t">
            <a:normAutofit fontScale="70000" lnSpcReduction="20000"/>
          </a:bodyPr>
          <a:lstStyle/>
          <a:p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Nella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classe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condivisa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gestiamo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i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due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giocatori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cosí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li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rendiamo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visibili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a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tutte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le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classi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del Progetto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richiamando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la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getistance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della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classe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condivisa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0F74670-FB0F-41C1-9788-1A89B7508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78" y="132411"/>
            <a:ext cx="5544324" cy="65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2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1295-1EC2-4243-9AA0-8ED01EBB6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723406"/>
            <a:ext cx="3234018" cy="1730545"/>
          </a:xfrm>
        </p:spPr>
        <p:txBody>
          <a:bodyPr anchor="b">
            <a:normAutofit/>
          </a:bodyPr>
          <a:lstStyle/>
          <a:p>
            <a:r>
              <a:rPr lang="en-GB" sz="6400" dirty="0"/>
              <a:t>JFRAME</a:t>
            </a:r>
            <a:endParaRPr lang="it-IT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B2379-8BFC-4E72-941C-49D10B18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1" y="3203814"/>
            <a:ext cx="3220917" cy="2300999"/>
          </a:xfrm>
        </p:spPr>
        <p:txBody>
          <a:bodyPr anchor="t">
            <a:normAutofit fontScale="92500" lnSpcReduction="20000"/>
          </a:bodyPr>
          <a:lstStyle/>
          <a:p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Inizializziamo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tutte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le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variabili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e I thread.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Inoltre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disegnamo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nella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paint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il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campo, la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schermata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di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inizio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gioco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e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quella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di fine partita,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il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tutto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regolato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da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degli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if.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219" y="1272046"/>
            <a:ext cx="3801924" cy="456705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A8B2379-8BFC-4E72-941C-49D10B18AA12}"/>
              </a:ext>
            </a:extLst>
          </p:cNvPr>
          <p:cNvSpPr txBox="1">
            <a:spLocks/>
          </p:cNvSpPr>
          <p:nvPr/>
        </p:nvSpPr>
        <p:spPr>
          <a:xfrm>
            <a:off x="4590695" y="723406"/>
            <a:ext cx="2238102" cy="484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solidFill>
                  <a:schemeClr val="tx1">
                    <a:alpha val="60000"/>
                  </a:schemeClr>
                </a:solidFill>
              </a:rPr>
              <a:t>inizializzazione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18" y="2205755"/>
            <a:ext cx="5047701" cy="2601375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A8B2379-8BFC-4E72-941C-49D10B18AA12}"/>
              </a:ext>
            </a:extLst>
          </p:cNvPr>
          <p:cNvSpPr txBox="1">
            <a:spLocks/>
          </p:cNvSpPr>
          <p:nvPr/>
        </p:nvSpPr>
        <p:spPr>
          <a:xfrm>
            <a:off x="8628330" y="1588678"/>
            <a:ext cx="2238102" cy="484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alpha val="60000"/>
                  </a:schemeClr>
                </a:solidFill>
              </a:rPr>
              <a:t>Parte del </a:t>
            </a:r>
            <a:r>
              <a:rPr lang="en-GB" dirty="0" err="1">
                <a:solidFill>
                  <a:schemeClr val="tx1">
                    <a:alpha val="60000"/>
                  </a:schemeClr>
                </a:solidFill>
              </a:rPr>
              <a:t>disegno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A8B2379-8BFC-4E72-941C-49D10B18AA12}"/>
              </a:ext>
            </a:extLst>
          </p:cNvPr>
          <p:cNvSpPr txBox="1">
            <a:spLocks/>
          </p:cNvSpPr>
          <p:nvPr/>
        </p:nvSpPr>
        <p:spPr>
          <a:xfrm>
            <a:off x="9608110" y="4838846"/>
            <a:ext cx="2238102" cy="484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alpha val="6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334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1295-1EC2-4243-9AA0-8ED01EBB6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723406"/>
            <a:ext cx="3234018" cy="1730545"/>
          </a:xfrm>
        </p:spPr>
        <p:txBody>
          <a:bodyPr anchor="b">
            <a:normAutofit/>
          </a:bodyPr>
          <a:lstStyle/>
          <a:p>
            <a:r>
              <a:rPr lang="en-GB" sz="6400" dirty="0"/>
              <a:t>FRAME</a:t>
            </a:r>
            <a:endParaRPr lang="it-IT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B2379-8BFC-4E72-941C-49D10B18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1" y="3203815"/>
            <a:ext cx="3220917" cy="1452160"/>
          </a:xfrm>
        </p:spPr>
        <p:txBody>
          <a:bodyPr anchor="t">
            <a:normAutofit fontScale="77500" lnSpcReduction="20000"/>
          </a:bodyPr>
          <a:lstStyle/>
          <a:p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Qui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disegno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la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pallina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nel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frame e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disegno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la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parte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finale del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gioco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ovvero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quando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uno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dei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due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giocatori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arriva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a 5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finisce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il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gioco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AAD632E7-EC1B-49F1-80EA-D17CD672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162" y="473636"/>
            <a:ext cx="7710620" cy="50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6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1295-1EC2-4243-9AA0-8ED01EBB6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23406"/>
            <a:ext cx="3959961" cy="1730545"/>
          </a:xfrm>
        </p:spPr>
        <p:txBody>
          <a:bodyPr anchor="b">
            <a:normAutofit fontScale="90000"/>
          </a:bodyPr>
          <a:lstStyle/>
          <a:p>
            <a:r>
              <a:rPr lang="en-GB" sz="6400" dirty="0" err="1"/>
              <a:t>Giocatore</a:t>
            </a:r>
            <a:endParaRPr lang="it-IT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B2379-8BFC-4E72-941C-49D10B18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1" y="3203814"/>
            <a:ext cx="3220917" cy="2099705"/>
          </a:xfrm>
        </p:spPr>
        <p:txBody>
          <a:bodyPr anchor="t">
            <a:normAutofit fontScale="85000" lnSpcReduction="10000"/>
          </a:bodyPr>
          <a:lstStyle/>
          <a:p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Questa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classe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serve per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gestire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I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giocatori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, in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questa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classe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vengono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impostati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I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movimenti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del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giocatore</a:t>
            </a:r>
            <a:r>
              <a:rPr lang="en-GB" dirty="0">
                <a:solidFill>
                  <a:schemeClr val="tx1">
                    <a:alpha val="60000"/>
                  </a:schemeClr>
                </a:solidFill>
              </a:rPr>
              <a:t>, la </a:t>
            </a:r>
            <a:r>
              <a:rPr lang="en-GB" dirty="0" err="1">
                <a:solidFill>
                  <a:schemeClr val="tx1">
                    <a:alpha val="60000"/>
                  </a:schemeClr>
                </a:solidFill>
              </a:rPr>
              <a:t>sua</a:t>
            </a:r>
            <a:r>
              <a:rPr lang="en-GB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alpha val="60000"/>
                  </a:schemeClr>
                </a:solidFill>
              </a:rPr>
              <a:t>posizione</a:t>
            </a:r>
            <a:r>
              <a:rPr lang="en-GB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alpha val="60000"/>
                  </a:schemeClr>
                </a:solidFill>
              </a:rPr>
              <a:t>nel</a:t>
            </a:r>
            <a:r>
              <a:rPr lang="en-GB" dirty="0">
                <a:solidFill>
                  <a:schemeClr val="tx1">
                    <a:alpha val="60000"/>
                  </a:schemeClr>
                </a:solidFill>
              </a:rPr>
              <a:t> campo e le sue </a:t>
            </a:r>
            <a:r>
              <a:rPr lang="en-GB" dirty="0" err="1">
                <a:solidFill>
                  <a:schemeClr val="tx1">
                    <a:alpha val="60000"/>
                  </a:schemeClr>
                </a:solidFill>
              </a:rPr>
              <a:t>dimensioni</a:t>
            </a:r>
            <a:r>
              <a:rPr lang="en-GB" dirty="0">
                <a:solidFill>
                  <a:schemeClr val="tx1">
                    <a:alpha val="60000"/>
                  </a:schemeClr>
                </a:solidFill>
              </a:rPr>
              <a:t>.</a:t>
            </a:r>
            <a:endParaRPr lang="en-GB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787" y="2392051"/>
            <a:ext cx="2724799" cy="205244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A8B2379-8BFC-4E72-941C-49D10B18AA12}"/>
              </a:ext>
            </a:extLst>
          </p:cNvPr>
          <p:cNvSpPr txBox="1">
            <a:spLocks/>
          </p:cNvSpPr>
          <p:nvPr/>
        </p:nvSpPr>
        <p:spPr>
          <a:xfrm>
            <a:off x="5303830" y="1907784"/>
            <a:ext cx="2238102" cy="484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solidFill>
                  <a:schemeClr val="tx1">
                    <a:alpha val="60000"/>
                  </a:schemeClr>
                </a:solidFill>
              </a:rPr>
              <a:t>Attributi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32" y="1056074"/>
            <a:ext cx="3962400" cy="47244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A8B2379-8BFC-4E72-941C-49D10B18AA12}"/>
              </a:ext>
            </a:extLst>
          </p:cNvPr>
          <p:cNvSpPr txBox="1">
            <a:spLocks/>
          </p:cNvSpPr>
          <p:nvPr/>
        </p:nvSpPr>
        <p:spPr>
          <a:xfrm>
            <a:off x="7541932" y="245585"/>
            <a:ext cx="3962400" cy="9556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err="1">
                <a:solidFill>
                  <a:schemeClr val="tx1">
                    <a:alpha val="60000"/>
                  </a:schemeClr>
                </a:solidFill>
              </a:rPr>
              <a:t>Costruttore</a:t>
            </a:r>
            <a:r>
              <a:rPr lang="en-GB" dirty="0">
                <a:solidFill>
                  <a:schemeClr val="tx1">
                    <a:alpha val="60000"/>
                  </a:schemeClr>
                </a:solidFill>
              </a:rPr>
              <a:t> e </a:t>
            </a:r>
            <a:r>
              <a:rPr lang="en-GB" dirty="0" err="1">
                <a:solidFill>
                  <a:schemeClr val="tx1">
                    <a:alpha val="60000"/>
                  </a:schemeClr>
                </a:solidFill>
              </a:rPr>
              <a:t>metodi</a:t>
            </a:r>
            <a:r>
              <a:rPr lang="en-GB" dirty="0">
                <a:solidFill>
                  <a:schemeClr val="tx1">
                    <a:alpha val="60000"/>
                  </a:schemeClr>
                </a:solidFill>
              </a:rPr>
              <a:t> di </a:t>
            </a:r>
            <a:r>
              <a:rPr lang="en-GB" dirty="0" err="1">
                <a:solidFill>
                  <a:schemeClr val="tx1">
                    <a:alpha val="60000"/>
                  </a:schemeClr>
                </a:solidFill>
              </a:rPr>
              <a:t>controllo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2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1295-1EC2-4243-9AA0-8ED01EBB6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723406"/>
            <a:ext cx="3234018" cy="1730545"/>
          </a:xfrm>
        </p:spPr>
        <p:txBody>
          <a:bodyPr anchor="b">
            <a:normAutofit fontScale="90000"/>
          </a:bodyPr>
          <a:lstStyle/>
          <a:p>
            <a:r>
              <a:rPr lang="it-IT" sz="6400" dirty="0" err="1"/>
              <a:t>keyevent</a:t>
            </a:r>
            <a:endParaRPr lang="it-IT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B2379-8BFC-4E72-941C-49D10B18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1" y="3203814"/>
            <a:ext cx="3220917" cy="1929889"/>
          </a:xfrm>
        </p:spPr>
        <p:txBody>
          <a:bodyPr anchor="t">
            <a:normAutofit fontScale="92500" lnSpcReduction="20000"/>
          </a:bodyPr>
          <a:lstStyle/>
          <a:p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Classe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che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permette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di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leggere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tutti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I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caratteri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digitati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sulla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tastiera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.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Usiamo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questa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classe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per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controllare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I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giocatori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dalla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alpha val="60000"/>
                  </a:schemeClr>
                </a:solidFill>
              </a:rPr>
              <a:t>tastiera</a:t>
            </a:r>
            <a:endParaRPr lang="en-GB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81" y="1337309"/>
            <a:ext cx="6528299" cy="468995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A8B2379-8BFC-4E72-941C-49D10B18AA12}"/>
              </a:ext>
            </a:extLst>
          </p:cNvPr>
          <p:cNvSpPr txBox="1">
            <a:spLocks/>
          </p:cNvSpPr>
          <p:nvPr/>
        </p:nvSpPr>
        <p:spPr>
          <a:xfrm>
            <a:off x="7211007" y="723406"/>
            <a:ext cx="2238102" cy="484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alpha val="60000"/>
                  </a:schemeClr>
                </a:solidFill>
              </a:rPr>
              <a:t>La </a:t>
            </a:r>
            <a:r>
              <a:rPr lang="en-GB" dirty="0" err="1">
                <a:solidFill>
                  <a:schemeClr val="tx1">
                    <a:alpha val="60000"/>
                  </a:schemeClr>
                </a:solidFill>
              </a:rPr>
              <a:t>classe</a:t>
            </a:r>
            <a:r>
              <a:rPr lang="en-GB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5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it-IT" dirty="0"/>
              <a:t>LOOP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Legge dalla seriale un numero e in base al numero letto svolte le azioni:</a:t>
            </a:r>
          </a:p>
          <a:p>
            <a:pPr marL="0" indent="0">
              <a:buNone/>
            </a:pPr>
            <a:r>
              <a:rPr lang="it-IT" dirty="0"/>
              <a:t>0. Il led bianco </a:t>
            </a:r>
            <a:r>
              <a:rPr lang="it-IT"/>
              <a:t>si accende.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1. Il led verde lampeggerà.</a:t>
            </a:r>
          </a:p>
          <a:p>
            <a:pPr marL="0" indent="0">
              <a:buNone/>
            </a:pPr>
            <a:r>
              <a:rPr lang="it-IT" dirty="0"/>
              <a:t>2. Il led rosso lampeggerà.</a:t>
            </a:r>
          </a:p>
          <a:p>
            <a:pPr marL="0" indent="0">
              <a:buNone/>
            </a:pPr>
            <a:r>
              <a:rPr lang="it-IT" dirty="0"/>
              <a:t>3. Il led bianco si spegne.</a:t>
            </a:r>
          </a:p>
          <a:p>
            <a:pPr marL="0" indent="0">
              <a:buNone/>
            </a:pPr>
            <a:r>
              <a:rPr lang="it-IT" dirty="0"/>
              <a:t>4. Il led verde si accenderà.</a:t>
            </a:r>
          </a:p>
          <a:p>
            <a:pPr marL="0" indent="0">
              <a:buNone/>
            </a:pPr>
            <a:r>
              <a:rPr lang="it-IT" dirty="0"/>
              <a:t>5. Il led rosso si accenderà.</a:t>
            </a:r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94416"/>
            <a:ext cx="4875213" cy="345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48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154</TotalTime>
  <Words>408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Circuito</vt:lpstr>
      <vt:lpstr>PONG</vt:lpstr>
      <vt:lpstr>THREAD  PALLA</vt:lpstr>
      <vt:lpstr>THREAD  DISEGNA</vt:lpstr>
      <vt:lpstr>CLASSE CONDIVISA</vt:lpstr>
      <vt:lpstr>JFRAME</vt:lpstr>
      <vt:lpstr>FRAME</vt:lpstr>
      <vt:lpstr>Giocatore</vt:lpstr>
      <vt:lpstr>keyevent</vt:lpstr>
      <vt:lpstr>LOOP</vt:lpstr>
      <vt:lpstr>CONTROLLO VELOCITA’</vt:lpstr>
      <vt:lpstr>CONTROLLO LED</vt:lpstr>
      <vt:lpstr>LAMPEGGIAMENTO LED</vt:lpstr>
      <vt:lpstr>Nuova VERSIONE</vt:lpstr>
      <vt:lpstr>Comunicazione Seriale</vt:lpstr>
      <vt:lpstr>Comunicazione Seriale</vt:lpstr>
      <vt:lpstr>Presentazione standard di PowerPoint</vt:lpstr>
      <vt:lpstr>Problemi riscontrati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 JAVA</dc:title>
  <dc:creator>Oricchio Daniele</dc:creator>
  <cp:lastModifiedBy>Cazzola Thomas</cp:lastModifiedBy>
  <cp:revision>22</cp:revision>
  <dcterms:created xsi:type="dcterms:W3CDTF">2021-05-18T16:20:05Z</dcterms:created>
  <dcterms:modified xsi:type="dcterms:W3CDTF">2021-05-18T22:27:06Z</dcterms:modified>
</cp:coreProperties>
</file>