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72" r:id="rId8"/>
    <p:sldId id="273" r:id="rId9"/>
    <p:sldId id="265" r:id="rId10"/>
    <p:sldId id="268" r:id="rId11"/>
    <p:sldId id="269" r:id="rId12"/>
    <p:sldId id="261" r:id="rId13"/>
    <p:sldId id="270" r:id="rId14"/>
    <p:sldId id="271" r:id="rId15"/>
    <p:sldId id="262" r:id="rId16"/>
    <p:sldId id="274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5269585" y="3016762"/>
            <a:ext cx="5144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CASA DOMOTICA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173097" y="4215368"/>
            <a:ext cx="8241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PROGETTO MATURITA’ 2016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339016" y="5659394"/>
            <a:ext cx="5538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Bestetti</a:t>
            </a:r>
            <a:r>
              <a:rPr lang="it-I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Andrea 5A</a:t>
            </a:r>
          </a:p>
        </p:txBody>
      </p:sp>
    </p:spTree>
    <p:extLst>
      <p:ext uri="{BB962C8B-B14F-4D97-AF65-F5344CB8AC3E}">
        <p14:creationId xmlns:p14="http://schemas.microsoft.com/office/powerpoint/2010/main" val="279584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741" y="1456730"/>
            <a:ext cx="8563232" cy="5240632"/>
          </a:xfrm>
        </p:spPr>
      </p:pic>
      <p:sp>
        <p:nvSpPr>
          <p:cNvPr id="4" name="Rettangolo 3"/>
          <p:cNvSpPr/>
          <p:nvPr/>
        </p:nvSpPr>
        <p:spPr>
          <a:xfrm>
            <a:off x="1584571" y="533400"/>
            <a:ext cx="8333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CONTROLLO CODICE</a:t>
            </a:r>
          </a:p>
        </p:txBody>
      </p:sp>
    </p:spTree>
    <p:extLst>
      <p:ext uri="{BB962C8B-B14F-4D97-AF65-F5344CB8AC3E}">
        <p14:creationId xmlns:p14="http://schemas.microsoft.com/office/powerpoint/2010/main" val="44405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84571" y="533400"/>
            <a:ext cx="8333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CONTROLLO CODICE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464" y="1456729"/>
            <a:ext cx="9069859" cy="5228275"/>
          </a:xfrm>
        </p:spPr>
      </p:pic>
    </p:spTree>
    <p:extLst>
      <p:ext uri="{BB962C8B-B14F-4D97-AF65-F5344CB8AC3E}">
        <p14:creationId xmlns:p14="http://schemas.microsoft.com/office/powerpoint/2010/main" val="326696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924" y="1445741"/>
            <a:ext cx="6623222" cy="5276335"/>
          </a:xfrm>
        </p:spPr>
      </p:pic>
      <p:sp>
        <p:nvSpPr>
          <p:cNvPr id="4" name="Rettangolo 3"/>
          <p:cNvSpPr/>
          <p:nvPr/>
        </p:nvSpPr>
        <p:spPr>
          <a:xfrm>
            <a:off x="3343714" y="406511"/>
            <a:ext cx="4779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5333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00" y="1449560"/>
            <a:ext cx="9018024" cy="5050094"/>
          </a:xfrm>
        </p:spPr>
      </p:pic>
      <p:sp>
        <p:nvSpPr>
          <p:cNvPr id="4" name="Rettangolo 3"/>
          <p:cNvSpPr/>
          <p:nvPr/>
        </p:nvSpPr>
        <p:spPr>
          <a:xfrm>
            <a:off x="2205253" y="414403"/>
            <a:ext cx="7092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REGISTRAZIONE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6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05253" y="414403"/>
            <a:ext cx="7092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REGISTRAZIONE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178" y="1279580"/>
            <a:ext cx="8971006" cy="5578420"/>
          </a:xfrm>
        </p:spPr>
      </p:pic>
    </p:spTree>
    <p:extLst>
      <p:ext uri="{BB962C8B-B14F-4D97-AF65-F5344CB8AC3E}">
        <p14:creationId xmlns:p14="http://schemas.microsoft.com/office/powerpoint/2010/main" val="1571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961" y="2047986"/>
            <a:ext cx="3571103" cy="4572302"/>
          </a:xfrm>
        </p:spPr>
      </p:pic>
      <p:sp>
        <p:nvSpPr>
          <p:cNvPr id="4" name="Rettangolo 3"/>
          <p:cNvSpPr/>
          <p:nvPr/>
        </p:nvSpPr>
        <p:spPr>
          <a:xfrm>
            <a:off x="2431052" y="876068"/>
            <a:ext cx="6640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GESTIONE DISPOSITIVI</a:t>
            </a:r>
          </a:p>
        </p:txBody>
      </p:sp>
    </p:spTree>
    <p:extLst>
      <p:ext uri="{BB962C8B-B14F-4D97-AF65-F5344CB8AC3E}">
        <p14:creationId xmlns:p14="http://schemas.microsoft.com/office/powerpoint/2010/main" val="141478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648" y="1597298"/>
            <a:ext cx="7512909" cy="4958931"/>
          </a:xfrm>
        </p:spPr>
      </p:pic>
      <p:sp>
        <p:nvSpPr>
          <p:cNvPr id="4" name="Rettangolo 3"/>
          <p:cNvSpPr/>
          <p:nvPr/>
        </p:nvSpPr>
        <p:spPr>
          <a:xfrm>
            <a:off x="1274614" y="533400"/>
            <a:ext cx="8953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GESTIONE DISPOSITIVI</a:t>
            </a:r>
          </a:p>
        </p:txBody>
      </p:sp>
    </p:spTree>
    <p:extLst>
      <p:ext uri="{BB962C8B-B14F-4D97-AF65-F5344CB8AC3E}">
        <p14:creationId xmlns:p14="http://schemas.microsoft.com/office/powerpoint/2010/main" val="5120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86" y="2186116"/>
            <a:ext cx="11668160" cy="2813865"/>
          </a:xfrm>
        </p:spPr>
      </p:pic>
      <p:sp>
        <p:nvSpPr>
          <p:cNvPr id="4" name="Rettangolo 3"/>
          <p:cNvSpPr/>
          <p:nvPr/>
        </p:nvSpPr>
        <p:spPr>
          <a:xfrm>
            <a:off x="4178839" y="876068"/>
            <a:ext cx="31453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4123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604787">
            <a:off x="6563520" y="3352149"/>
            <a:ext cx="5146395" cy="2857567"/>
          </a:xfrm>
        </p:spPr>
      </p:pic>
      <p:sp>
        <p:nvSpPr>
          <p:cNvPr id="5" name="Rettangolo 4"/>
          <p:cNvSpPr/>
          <p:nvPr/>
        </p:nvSpPr>
        <p:spPr>
          <a:xfrm>
            <a:off x="2718632" y="414403"/>
            <a:ext cx="6065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PROGRAMMAZIONE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0549">
            <a:off x="-452190" y="1168168"/>
            <a:ext cx="5501205" cy="27506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20016">
            <a:off x="1047212" y="3321886"/>
            <a:ext cx="5042503" cy="35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Gorla Andrea</a:t>
            </a:r>
          </a:p>
          <a:p>
            <a:r>
              <a:rPr lang="it-IT" sz="3200" dirty="0" err="1"/>
              <a:t>Bestetti</a:t>
            </a:r>
            <a:r>
              <a:rPr lang="it-IT" sz="3200" dirty="0"/>
              <a:t> Andrea</a:t>
            </a:r>
          </a:p>
          <a:p>
            <a:r>
              <a:rPr lang="it-IT" sz="3200" dirty="0"/>
              <a:t>Ferraioli Mattia</a:t>
            </a:r>
          </a:p>
          <a:p>
            <a:r>
              <a:rPr lang="it-IT" sz="3200" dirty="0"/>
              <a:t>Lazzara Vincenzo</a:t>
            </a:r>
          </a:p>
          <a:p>
            <a:r>
              <a:rPr lang="it-IT" sz="3200" dirty="0" err="1"/>
              <a:t>Galimberti</a:t>
            </a:r>
            <a:r>
              <a:rPr lang="it-IT" sz="3200" dirty="0"/>
              <a:t> Alberto</a:t>
            </a:r>
          </a:p>
        </p:txBody>
      </p:sp>
      <p:sp>
        <p:nvSpPr>
          <p:cNvPr id="4" name="Rettangolo 3"/>
          <p:cNvSpPr/>
          <p:nvPr/>
        </p:nvSpPr>
        <p:spPr>
          <a:xfrm>
            <a:off x="4415251" y="876068"/>
            <a:ext cx="2672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GRUPPO</a:t>
            </a:r>
          </a:p>
        </p:txBody>
      </p:sp>
    </p:spTree>
    <p:extLst>
      <p:ext uri="{BB962C8B-B14F-4D97-AF65-F5344CB8AC3E}">
        <p14:creationId xmlns:p14="http://schemas.microsoft.com/office/powerpoint/2010/main" val="158729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2528447"/>
            <a:ext cx="10131425" cy="3295135"/>
          </a:xfrm>
        </p:spPr>
        <p:txBody>
          <a:bodyPr>
            <a:normAutofit lnSpcReduction="10000"/>
          </a:bodyPr>
          <a:lstStyle/>
          <a:p>
            <a:r>
              <a:rPr lang="it-IT" sz="4000" dirty="0"/>
              <a:t>Responsabile interfacce C#</a:t>
            </a:r>
          </a:p>
          <a:p>
            <a:pPr lvl="1"/>
            <a:r>
              <a:rPr lang="it-IT" sz="3800" dirty="0"/>
              <a:t>Login</a:t>
            </a:r>
          </a:p>
          <a:p>
            <a:pPr lvl="1"/>
            <a:r>
              <a:rPr lang="it-IT" sz="3800" dirty="0"/>
              <a:t>Registrazione</a:t>
            </a:r>
          </a:p>
          <a:p>
            <a:pPr lvl="1"/>
            <a:r>
              <a:rPr lang="it-IT" sz="3800" dirty="0"/>
              <a:t>Gestione dispositivi </a:t>
            </a:r>
          </a:p>
          <a:p>
            <a:r>
              <a:rPr lang="it-IT" sz="4000" dirty="0"/>
              <a:t>Gestione del database</a:t>
            </a:r>
          </a:p>
        </p:txBody>
      </p:sp>
      <p:sp>
        <p:nvSpPr>
          <p:cNvPr id="4" name="Rettangolo 3"/>
          <p:cNvSpPr/>
          <p:nvPr/>
        </p:nvSpPr>
        <p:spPr>
          <a:xfrm>
            <a:off x="3604611" y="876068"/>
            <a:ext cx="4293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IL MIO RUOLO</a:t>
            </a:r>
          </a:p>
        </p:txBody>
      </p:sp>
    </p:spTree>
    <p:extLst>
      <p:ext uri="{BB962C8B-B14F-4D97-AF65-F5344CB8AC3E}">
        <p14:creationId xmlns:p14="http://schemas.microsoft.com/office/powerpoint/2010/main" val="211504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498" y="1291398"/>
            <a:ext cx="6969210" cy="5368893"/>
          </a:xfrm>
        </p:spPr>
      </p:pic>
      <p:sp>
        <p:nvSpPr>
          <p:cNvPr id="4" name="Rettangolo 3"/>
          <p:cNvSpPr/>
          <p:nvPr/>
        </p:nvSpPr>
        <p:spPr>
          <a:xfrm>
            <a:off x="4849134" y="368068"/>
            <a:ext cx="2015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LOGIN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51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032" y="1519881"/>
            <a:ext cx="8785654" cy="5165124"/>
          </a:xfrm>
        </p:spPr>
      </p:pic>
      <p:sp>
        <p:nvSpPr>
          <p:cNvPr id="4" name="Rettangolo 3"/>
          <p:cNvSpPr/>
          <p:nvPr/>
        </p:nvSpPr>
        <p:spPr>
          <a:xfrm>
            <a:off x="3476452" y="505365"/>
            <a:ext cx="4328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LOGIN</a:t>
            </a:r>
          </a:p>
        </p:txBody>
      </p:sp>
    </p:spTree>
    <p:extLst>
      <p:ext uri="{BB962C8B-B14F-4D97-AF65-F5344CB8AC3E}">
        <p14:creationId xmlns:p14="http://schemas.microsoft.com/office/powerpoint/2010/main" val="194651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476452" y="505365"/>
            <a:ext cx="4328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LOGIN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811" y="1560771"/>
            <a:ext cx="8452021" cy="5091894"/>
          </a:xfrm>
        </p:spPr>
      </p:pic>
    </p:spTree>
    <p:extLst>
      <p:ext uri="{BB962C8B-B14F-4D97-AF65-F5344CB8AC3E}">
        <p14:creationId xmlns:p14="http://schemas.microsoft.com/office/powerpoint/2010/main" val="159665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476452" y="505365"/>
            <a:ext cx="4328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LOGIN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44" y="1573126"/>
            <a:ext cx="8563232" cy="5057811"/>
          </a:xfrm>
        </p:spPr>
      </p:pic>
    </p:spTree>
    <p:extLst>
      <p:ext uri="{BB962C8B-B14F-4D97-AF65-F5344CB8AC3E}">
        <p14:creationId xmlns:p14="http://schemas.microsoft.com/office/powerpoint/2010/main" val="251313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476452" y="505365"/>
            <a:ext cx="4328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CODICE LOGIN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876" y="1428695"/>
            <a:ext cx="7635969" cy="5294351"/>
          </a:xfrm>
        </p:spPr>
      </p:pic>
    </p:spTree>
    <p:extLst>
      <p:ext uri="{BB962C8B-B14F-4D97-AF65-F5344CB8AC3E}">
        <p14:creationId xmlns:p14="http://schemas.microsoft.com/office/powerpoint/2010/main" val="172212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428" y="1428696"/>
            <a:ext cx="6932140" cy="5194526"/>
          </a:xfrm>
        </p:spPr>
      </p:pic>
      <p:sp>
        <p:nvSpPr>
          <p:cNvPr id="4" name="Rettangolo 3"/>
          <p:cNvSpPr/>
          <p:nvPr/>
        </p:nvSpPr>
        <p:spPr>
          <a:xfrm>
            <a:off x="2790994" y="505366"/>
            <a:ext cx="6021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CONTROLLO CODICE</a:t>
            </a:r>
            <a:endParaRPr lang="it-IT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91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TM03457452[[fn=Celestiale]]</Template>
  <TotalTime>560</TotalTime>
  <Words>63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Ferraioli</dc:creator>
  <cp:lastModifiedBy>Mattia Ferraioli</cp:lastModifiedBy>
  <cp:revision>13</cp:revision>
  <dcterms:created xsi:type="dcterms:W3CDTF">2016-05-26T07:34:23Z</dcterms:created>
  <dcterms:modified xsi:type="dcterms:W3CDTF">2016-05-26T16:54:55Z</dcterms:modified>
</cp:coreProperties>
</file>