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8"/>
  </p:notesMasterIdLst>
  <p:sldIdLst>
    <p:sldId id="257" r:id="rId3"/>
    <p:sldId id="258" r:id="rId4"/>
    <p:sldId id="260" r:id="rId5"/>
    <p:sldId id="261" r:id="rId6"/>
    <p:sldId id="262" r:id="rId7"/>
    <p:sldId id="272" r:id="rId8"/>
    <p:sldId id="263" r:id="rId9"/>
    <p:sldId id="273" r:id="rId10"/>
    <p:sldId id="264" r:id="rId11"/>
    <p:sldId id="265" r:id="rId12"/>
    <p:sldId id="266" r:id="rId13"/>
    <p:sldId id="267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C1D0"/>
    <a:srgbClr val="3570E3"/>
    <a:srgbClr val="1CAA53"/>
    <a:srgbClr val="59BEC5"/>
    <a:srgbClr val="1E1E1E"/>
    <a:srgbClr val="F5A713"/>
    <a:srgbClr val="E55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58CE92-52CF-4309-92FD-F8B6A204EA0D}" v="3490" dt="2023-02-14T17:24:14.285"/>
    <p1510:client id="{A77E8717-9683-074D-AAB5-591FF0C4A469}" v="1896" dt="2023-02-14T17:59:35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IO PIRRI" userId="72b2e386-ba25-4580-a74f-1a01408f5eb3" providerId="ADAL" clId="{4F58CE92-52CF-4309-92FD-F8B6A204EA0D}"/>
    <pc:docChg chg="undo redo custSel addSld delSld modSld addMainMaster delMainMaster">
      <pc:chgData name="ALESSIO PIRRI" userId="72b2e386-ba25-4580-a74f-1a01408f5eb3" providerId="ADAL" clId="{4F58CE92-52CF-4309-92FD-F8B6A204EA0D}" dt="2023-02-14T17:24:14.285" v="3487" actId="1076"/>
      <pc:docMkLst>
        <pc:docMk/>
      </pc:docMkLst>
      <pc:sldChg chg="addSp delSp modSp del mod modClrScheme chgLayout">
        <pc:chgData name="ALESSIO PIRRI" userId="72b2e386-ba25-4580-a74f-1a01408f5eb3" providerId="ADAL" clId="{4F58CE92-52CF-4309-92FD-F8B6A204EA0D}" dt="2023-02-13T17:30:38.034" v="34" actId="2696"/>
        <pc:sldMkLst>
          <pc:docMk/>
          <pc:sldMk cId="2538912268" sldId="256"/>
        </pc:sldMkLst>
        <pc:spChg chg="mod">
          <ac:chgData name="ALESSIO PIRRI" userId="72b2e386-ba25-4580-a74f-1a01408f5eb3" providerId="ADAL" clId="{4F58CE92-52CF-4309-92FD-F8B6A204EA0D}" dt="2023-02-13T17:21:48.734" v="1" actId="26606"/>
          <ac:spMkLst>
            <pc:docMk/>
            <pc:sldMk cId="2538912268" sldId="256"/>
            <ac:spMk id="2" creationId="{71EEE5EF-5181-F428-8E2C-4E1A3F5A4FDE}"/>
          </ac:spMkLst>
        </pc:spChg>
        <pc:spChg chg="mod">
          <ac:chgData name="ALESSIO PIRRI" userId="72b2e386-ba25-4580-a74f-1a01408f5eb3" providerId="ADAL" clId="{4F58CE92-52CF-4309-92FD-F8B6A204EA0D}" dt="2023-02-13T17:26:18.769" v="11" actId="20577"/>
          <ac:spMkLst>
            <pc:docMk/>
            <pc:sldMk cId="2538912268" sldId="256"/>
            <ac:spMk id="3" creationId="{72943518-9249-B86B-6C8F-2A33FD5683F5}"/>
          </ac:spMkLst>
        </pc:spChg>
        <pc:spChg chg="add del">
          <ac:chgData name="ALESSIO PIRRI" userId="72b2e386-ba25-4580-a74f-1a01408f5eb3" providerId="ADAL" clId="{4F58CE92-52CF-4309-92FD-F8B6A204EA0D}" dt="2023-02-13T17:21:48.734" v="1" actId="26606"/>
          <ac:spMkLst>
            <pc:docMk/>
            <pc:sldMk cId="2538912268" sldId="256"/>
            <ac:spMk id="10" creationId="{93245F62-CCC4-49E4-B95B-EA6C1E790510}"/>
          </ac:spMkLst>
        </pc:spChg>
        <pc:spChg chg="add del">
          <ac:chgData name="ALESSIO PIRRI" userId="72b2e386-ba25-4580-a74f-1a01408f5eb3" providerId="ADAL" clId="{4F58CE92-52CF-4309-92FD-F8B6A204EA0D}" dt="2023-02-13T17:21:48.734" v="1" actId="26606"/>
          <ac:spMkLst>
            <pc:docMk/>
            <pc:sldMk cId="2538912268" sldId="256"/>
            <ac:spMk id="12" creationId="{E6C0DD6B-6AA3-448F-9B99-8386295BC1B4}"/>
          </ac:spMkLst>
        </pc:spChg>
        <pc:spChg chg="add del">
          <ac:chgData name="ALESSIO PIRRI" userId="72b2e386-ba25-4580-a74f-1a01408f5eb3" providerId="ADAL" clId="{4F58CE92-52CF-4309-92FD-F8B6A204EA0D}" dt="2023-02-13T17:21:48.734" v="1" actId="26606"/>
          <ac:spMkLst>
            <pc:docMk/>
            <pc:sldMk cId="2538912268" sldId="256"/>
            <ac:spMk id="17" creationId="{3A6C273A-38F2-4D34-98BF-47B248862B76}"/>
          </ac:spMkLst>
        </pc:spChg>
        <pc:spChg chg="add del">
          <ac:chgData name="ALESSIO PIRRI" userId="72b2e386-ba25-4580-a74f-1a01408f5eb3" providerId="ADAL" clId="{4F58CE92-52CF-4309-92FD-F8B6A204EA0D}" dt="2023-02-13T17:21:48.734" v="1" actId="26606"/>
          <ac:spMkLst>
            <pc:docMk/>
            <pc:sldMk cId="2538912268" sldId="256"/>
            <ac:spMk id="19" creationId="{2E2CF659-EE5D-432C-B47F-10AC4A48A347}"/>
          </ac:spMkLst>
        </pc:spChg>
        <pc:spChg chg="add del">
          <ac:chgData name="ALESSIO PIRRI" userId="72b2e386-ba25-4580-a74f-1a01408f5eb3" providerId="ADAL" clId="{4F58CE92-52CF-4309-92FD-F8B6A204EA0D}" dt="2023-02-13T17:21:48.734" v="1" actId="26606"/>
          <ac:spMkLst>
            <pc:docMk/>
            <pc:sldMk cId="2538912268" sldId="256"/>
            <ac:spMk id="21" creationId="{683AA549-1F0C-46E0-AAD8-DC3DC6CA6181}"/>
          </ac:spMkLst>
        </pc:spChg>
        <pc:spChg chg="add del">
          <ac:chgData name="ALESSIO PIRRI" userId="72b2e386-ba25-4580-a74f-1a01408f5eb3" providerId="ADAL" clId="{4F58CE92-52CF-4309-92FD-F8B6A204EA0D}" dt="2023-02-13T17:21:48.734" v="1" actId="26606"/>
          <ac:spMkLst>
            <pc:docMk/>
            <pc:sldMk cId="2538912268" sldId="256"/>
            <ac:spMk id="34" creationId="{03E51277-1095-412F-913B-8FA8021AA626}"/>
          </ac:spMkLst>
        </pc:spChg>
        <pc:grpChg chg="add del">
          <ac:chgData name="ALESSIO PIRRI" userId="72b2e386-ba25-4580-a74f-1a01408f5eb3" providerId="ADAL" clId="{4F58CE92-52CF-4309-92FD-F8B6A204EA0D}" dt="2023-02-13T17:21:48.734" v="1" actId="26606"/>
          <ac:grpSpMkLst>
            <pc:docMk/>
            <pc:sldMk cId="2538912268" sldId="256"/>
            <ac:grpSpMk id="23" creationId="{7B2F7E43-35EC-4103-9D95-2ACDB00387CC}"/>
          </ac:grpSpMkLst>
        </pc:grpChg>
        <pc:grpChg chg="add del">
          <ac:chgData name="ALESSIO PIRRI" userId="72b2e386-ba25-4580-a74f-1a01408f5eb3" providerId="ADAL" clId="{4F58CE92-52CF-4309-92FD-F8B6A204EA0D}" dt="2023-02-13T17:21:48.734" v="1" actId="26606"/>
          <ac:grpSpMkLst>
            <pc:docMk/>
            <pc:sldMk cId="2538912268" sldId="256"/>
            <ac:grpSpMk id="36" creationId="{96F2112D-BBBE-46A6-B66D-A3F02ED3284E}"/>
          </ac:grpSpMkLst>
        </pc:grpChg>
        <pc:grpChg chg="add del">
          <ac:chgData name="ALESSIO PIRRI" userId="72b2e386-ba25-4580-a74f-1a01408f5eb3" providerId="ADAL" clId="{4F58CE92-52CF-4309-92FD-F8B6A204EA0D}" dt="2023-02-13T17:21:48.734" v="1" actId="26606"/>
          <ac:grpSpMkLst>
            <pc:docMk/>
            <pc:sldMk cId="2538912268" sldId="256"/>
            <ac:grpSpMk id="56" creationId="{DDB99EF5-8801-40E2-83D3-196FADCBBA7F}"/>
          </ac:grpSpMkLst>
        </pc:grpChg>
        <pc:picChg chg="mod ord">
          <ac:chgData name="ALESSIO PIRRI" userId="72b2e386-ba25-4580-a74f-1a01408f5eb3" providerId="ADAL" clId="{4F58CE92-52CF-4309-92FD-F8B6A204EA0D}" dt="2023-02-13T17:21:48.734" v="1" actId="26606"/>
          <ac:picMkLst>
            <pc:docMk/>
            <pc:sldMk cId="2538912268" sldId="256"/>
            <ac:picMk id="5" creationId="{CEDC0B28-478D-26FD-E53A-4C98BC25FFB1}"/>
          </ac:picMkLst>
        </pc:picChg>
      </pc:sldChg>
      <pc:sldChg chg="addSp modSp mod">
        <pc:chgData name="ALESSIO PIRRI" userId="72b2e386-ba25-4580-a74f-1a01408f5eb3" providerId="ADAL" clId="{4F58CE92-52CF-4309-92FD-F8B6A204EA0D}" dt="2023-02-14T16:39:46.282" v="3234" actId="27636"/>
        <pc:sldMkLst>
          <pc:docMk/>
          <pc:sldMk cId="332333959" sldId="257"/>
        </pc:sldMkLst>
        <pc:spChg chg="mod">
          <ac:chgData name="ALESSIO PIRRI" userId="72b2e386-ba25-4580-a74f-1a01408f5eb3" providerId="ADAL" clId="{4F58CE92-52CF-4309-92FD-F8B6A204EA0D}" dt="2023-02-13T17:30:30.219" v="33" actId="20577"/>
          <ac:spMkLst>
            <pc:docMk/>
            <pc:sldMk cId="332333959" sldId="257"/>
            <ac:spMk id="4" creationId="{1787C0F2-5C71-295E-9997-BD4C775EA302}"/>
          </ac:spMkLst>
        </pc:spChg>
        <pc:spChg chg="mod">
          <ac:chgData name="ALESSIO PIRRI" userId="72b2e386-ba25-4580-a74f-1a01408f5eb3" providerId="ADAL" clId="{4F58CE92-52CF-4309-92FD-F8B6A204EA0D}" dt="2023-02-14T16:39:46.282" v="3234" actId="27636"/>
          <ac:spMkLst>
            <pc:docMk/>
            <pc:sldMk cId="332333959" sldId="257"/>
            <ac:spMk id="5" creationId="{0EF92E7E-4897-8B1F-F955-FAC86B4FBC9D}"/>
          </ac:spMkLst>
        </pc:spChg>
        <pc:picChg chg="add mod">
          <ac:chgData name="ALESSIO PIRRI" userId="72b2e386-ba25-4580-a74f-1a01408f5eb3" providerId="ADAL" clId="{4F58CE92-52CF-4309-92FD-F8B6A204EA0D}" dt="2023-02-13T17:29:13.239" v="12"/>
          <ac:picMkLst>
            <pc:docMk/>
            <pc:sldMk cId="332333959" sldId="257"/>
            <ac:picMk id="6" creationId="{D26AA35D-398F-1A36-C618-27113589469D}"/>
          </ac:picMkLst>
        </pc:picChg>
      </pc:sldChg>
      <pc:sldChg chg="new del">
        <pc:chgData name="ALESSIO PIRRI" userId="72b2e386-ba25-4580-a74f-1a01408f5eb3" providerId="ADAL" clId="{4F58CE92-52CF-4309-92FD-F8B6A204EA0D}" dt="2023-02-13T17:25:53.617" v="3" actId="680"/>
        <pc:sldMkLst>
          <pc:docMk/>
          <pc:sldMk cId="454679847" sldId="257"/>
        </pc:sldMkLst>
      </pc:sldChg>
      <pc:sldChg chg="addSp delSp modSp mod">
        <pc:chgData name="ALESSIO PIRRI" userId="72b2e386-ba25-4580-a74f-1a01408f5eb3" providerId="ADAL" clId="{4F58CE92-52CF-4309-92FD-F8B6A204EA0D}" dt="2023-02-13T17:56:58.476" v="282" actId="1076"/>
        <pc:sldMkLst>
          <pc:docMk/>
          <pc:sldMk cId="1554754133" sldId="258"/>
        </pc:sldMkLst>
        <pc:spChg chg="mod">
          <ac:chgData name="ALESSIO PIRRI" userId="72b2e386-ba25-4580-a74f-1a01408f5eb3" providerId="ADAL" clId="{4F58CE92-52CF-4309-92FD-F8B6A204EA0D}" dt="2023-02-13T17:56:58.476" v="282" actId="1076"/>
          <ac:spMkLst>
            <pc:docMk/>
            <pc:sldMk cId="1554754133" sldId="258"/>
            <ac:spMk id="2" creationId="{EE6F84B6-E5B4-9631-7B92-8A47897CFF3B}"/>
          </ac:spMkLst>
        </pc:spChg>
        <pc:spChg chg="mod">
          <ac:chgData name="ALESSIO PIRRI" userId="72b2e386-ba25-4580-a74f-1a01408f5eb3" providerId="ADAL" clId="{4F58CE92-52CF-4309-92FD-F8B6A204EA0D}" dt="2023-02-13T17:38:29.324" v="47" actId="207"/>
          <ac:spMkLst>
            <pc:docMk/>
            <pc:sldMk cId="1554754133" sldId="258"/>
            <ac:spMk id="4" creationId="{F5EB0EF1-6945-0EA0-71C2-E33BEF974321}"/>
          </ac:spMkLst>
        </pc:spChg>
        <pc:spChg chg="add del mod">
          <ac:chgData name="ALESSIO PIRRI" userId="72b2e386-ba25-4580-a74f-1a01408f5eb3" providerId="ADAL" clId="{4F58CE92-52CF-4309-92FD-F8B6A204EA0D}" dt="2023-02-13T17:40:34.576" v="51" actId="478"/>
          <ac:spMkLst>
            <pc:docMk/>
            <pc:sldMk cId="1554754133" sldId="258"/>
            <ac:spMk id="8" creationId="{23908DE5-F08A-E4D0-E7AF-343B879960BD}"/>
          </ac:spMkLst>
        </pc:spChg>
        <pc:picChg chg="mod">
          <ac:chgData name="ALESSIO PIRRI" userId="72b2e386-ba25-4580-a74f-1a01408f5eb3" providerId="ADAL" clId="{4F58CE92-52CF-4309-92FD-F8B6A204EA0D}" dt="2023-02-13T17:48:16.354" v="97" actId="1076"/>
          <ac:picMkLst>
            <pc:docMk/>
            <pc:sldMk cId="1554754133" sldId="258"/>
            <ac:picMk id="4" creationId="{B19B5073-950D-30DB-4CEE-CD61A9BF278C}"/>
          </ac:picMkLst>
        </pc:picChg>
        <pc:picChg chg="del mod">
          <ac:chgData name="ALESSIO PIRRI" userId="72b2e386-ba25-4580-a74f-1a01408f5eb3" providerId="ADAL" clId="{4F58CE92-52CF-4309-92FD-F8B6A204EA0D}" dt="2023-02-13T17:40:30.967" v="50" actId="478"/>
          <ac:picMkLst>
            <pc:docMk/>
            <pc:sldMk cId="1554754133" sldId="258"/>
            <ac:picMk id="5" creationId="{84F31C49-237B-9121-D4A7-A9D0D9E7162B}"/>
          </ac:picMkLst>
        </pc:picChg>
        <pc:picChg chg="mod">
          <ac:chgData name="ALESSIO PIRRI" userId="72b2e386-ba25-4580-a74f-1a01408f5eb3" providerId="ADAL" clId="{4F58CE92-52CF-4309-92FD-F8B6A204EA0D}" dt="2023-02-13T17:44:05.942" v="68"/>
          <ac:picMkLst>
            <pc:docMk/>
            <pc:sldMk cId="1554754133" sldId="258"/>
            <ac:picMk id="7" creationId="{EF1D4FDF-8DAA-470A-7589-1A37606B3342}"/>
          </ac:picMkLst>
        </pc:picChg>
      </pc:sldChg>
      <pc:sldChg chg="addSp delSp modSp mod">
        <pc:chgData name="ALESSIO PIRRI" userId="72b2e386-ba25-4580-a74f-1a01408f5eb3" providerId="ADAL" clId="{4F58CE92-52CF-4309-92FD-F8B6A204EA0D}" dt="2023-02-13T19:07:54.253" v="739" actId="20577"/>
        <pc:sldMkLst>
          <pc:docMk/>
          <pc:sldMk cId="1964644031" sldId="260"/>
        </pc:sldMkLst>
        <pc:spChg chg="add mod">
          <ac:chgData name="ALESSIO PIRRI" userId="72b2e386-ba25-4580-a74f-1a01408f5eb3" providerId="ADAL" clId="{4F58CE92-52CF-4309-92FD-F8B6A204EA0D}" dt="2023-02-13T19:07:54.253" v="739" actId="20577"/>
          <ac:spMkLst>
            <pc:docMk/>
            <pc:sldMk cId="1964644031" sldId="260"/>
            <ac:spMk id="3" creationId="{C9856819-FBE4-8CB8-63AB-85C8914952D1}"/>
          </ac:spMkLst>
        </pc:spChg>
        <pc:picChg chg="del mod modCrop">
          <ac:chgData name="ALESSIO PIRRI" userId="72b2e386-ba25-4580-a74f-1a01408f5eb3" providerId="ADAL" clId="{4F58CE92-52CF-4309-92FD-F8B6A204EA0D}" dt="2023-02-13T17:58:45.960" v="292" actId="478"/>
          <ac:picMkLst>
            <pc:docMk/>
            <pc:sldMk cId="1964644031" sldId="260"/>
            <ac:picMk id="4" creationId="{B19B5073-950D-30DB-4CEE-CD61A9BF278C}"/>
          </ac:picMkLst>
        </pc:picChg>
        <pc:picChg chg="mod">
          <ac:chgData name="ALESSIO PIRRI" userId="72b2e386-ba25-4580-a74f-1a01408f5eb3" providerId="ADAL" clId="{4F58CE92-52CF-4309-92FD-F8B6A204EA0D}" dt="2023-02-13T18:19:42.466" v="466" actId="1076"/>
          <ac:picMkLst>
            <pc:docMk/>
            <pc:sldMk cId="1964644031" sldId="260"/>
            <ac:picMk id="5" creationId="{2126A66C-FF5F-A0E9-C8D1-653E789916BF}"/>
          </ac:picMkLst>
        </pc:picChg>
      </pc:sldChg>
      <pc:sldChg chg="addSp delSp modSp mod modTransition">
        <pc:chgData name="ALESSIO PIRRI" userId="72b2e386-ba25-4580-a74f-1a01408f5eb3" providerId="ADAL" clId="{4F58CE92-52CF-4309-92FD-F8B6A204EA0D}" dt="2023-02-13T19:07:21.778" v="721" actId="20577"/>
        <pc:sldMkLst>
          <pc:docMk/>
          <pc:sldMk cId="4044369546" sldId="261"/>
        </pc:sldMkLst>
        <pc:spChg chg="add del mod">
          <ac:chgData name="ALESSIO PIRRI" userId="72b2e386-ba25-4580-a74f-1a01408f5eb3" providerId="ADAL" clId="{4F58CE92-52CF-4309-92FD-F8B6A204EA0D}" dt="2023-02-13T19:07:21.778" v="721" actId="20577"/>
          <ac:spMkLst>
            <pc:docMk/>
            <pc:sldMk cId="4044369546" sldId="261"/>
            <ac:spMk id="3" creationId="{C9856819-FBE4-8CB8-63AB-85C8914952D1}"/>
          </ac:spMkLst>
        </pc:spChg>
        <pc:spChg chg="add del mod">
          <ac:chgData name="ALESSIO PIRRI" userId="72b2e386-ba25-4580-a74f-1a01408f5eb3" providerId="ADAL" clId="{4F58CE92-52CF-4309-92FD-F8B6A204EA0D}" dt="2023-02-13T18:38:44.714" v="588" actId="478"/>
          <ac:spMkLst>
            <pc:docMk/>
            <pc:sldMk cId="4044369546" sldId="261"/>
            <ac:spMk id="4" creationId="{B4E39063-2D34-B6D7-5DAC-86C007F17F1D}"/>
          </ac:spMkLst>
        </pc:spChg>
        <pc:spChg chg="add del mod">
          <ac:chgData name="ALESSIO PIRRI" userId="72b2e386-ba25-4580-a74f-1a01408f5eb3" providerId="ADAL" clId="{4F58CE92-52CF-4309-92FD-F8B6A204EA0D}" dt="2023-02-13T18:39:04.969" v="596"/>
          <ac:spMkLst>
            <pc:docMk/>
            <pc:sldMk cId="4044369546" sldId="261"/>
            <ac:spMk id="6" creationId="{61A966B7-7E0A-E118-277C-53FDA68C36A9}"/>
          </ac:spMkLst>
        </pc:spChg>
        <pc:picChg chg="mod">
          <ac:chgData name="ALESSIO PIRRI" userId="72b2e386-ba25-4580-a74f-1a01408f5eb3" providerId="ADAL" clId="{4F58CE92-52CF-4309-92FD-F8B6A204EA0D}" dt="2023-02-13T19:06:09.902" v="698" actId="1076"/>
          <ac:picMkLst>
            <pc:docMk/>
            <pc:sldMk cId="4044369546" sldId="261"/>
            <ac:picMk id="5" creationId="{2126A66C-FF5F-A0E9-C8D1-653E789916BF}"/>
          </ac:picMkLst>
        </pc:picChg>
      </pc:sldChg>
      <pc:sldChg chg="modSp add del mod modTransition addAnim delAnim modAnim">
        <pc:chgData name="ALESSIO PIRRI" userId="72b2e386-ba25-4580-a74f-1a01408f5eb3" providerId="ADAL" clId="{4F58CE92-52CF-4309-92FD-F8B6A204EA0D}" dt="2023-02-14T11:16:28.203" v="2545" actId="207"/>
        <pc:sldMkLst>
          <pc:docMk/>
          <pc:sldMk cId="1356458083" sldId="262"/>
        </pc:sldMkLst>
        <pc:spChg chg="mod modVis">
          <ac:chgData name="ALESSIO PIRRI" userId="72b2e386-ba25-4580-a74f-1a01408f5eb3" providerId="ADAL" clId="{4F58CE92-52CF-4309-92FD-F8B6A204EA0D}" dt="2023-02-13T19:08:57.514" v="741" actId="14429"/>
          <ac:spMkLst>
            <pc:docMk/>
            <pc:sldMk cId="1356458083" sldId="262"/>
            <ac:spMk id="2" creationId="{EE6F84B6-E5B4-9631-7B92-8A47897CFF3B}"/>
          </ac:spMkLst>
        </pc:spChg>
        <pc:spChg chg="mod ord">
          <ac:chgData name="ALESSIO PIRRI" userId="72b2e386-ba25-4580-a74f-1a01408f5eb3" providerId="ADAL" clId="{4F58CE92-52CF-4309-92FD-F8B6A204EA0D}" dt="2023-02-13T19:07:15.900" v="712" actId="20577"/>
          <ac:spMkLst>
            <pc:docMk/>
            <pc:sldMk cId="1356458083" sldId="262"/>
            <ac:spMk id="3" creationId="{C9856819-FBE4-8CB8-63AB-85C8914952D1}"/>
          </ac:spMkLst>
        </pc:spChg>
        <pc:spChg chg="mod modVis">
          <ac:chgData name="ALESSIO PIRRI" userId="72b2e386-ba25-4580-a74f-1a01408f5eb3" providerId="ADAL" clId="{4F58CE92-52CF-4309-92FD-F8B6A204EA0D}" dt="2023-02-13T19:09:20.356" v="745" actId="14429"/>
          <ac:spMkLst>
            <pc:docMk/>
            <pc:sldMk cId="1356458083" sldId="262"/>
            <ac:spMk id="4" creationId="{3DA6B2A1-510D-7F1A-C135-B60B4D031419}"/>
          </ac:spMkLst>
        </pc:spChg>
        <pc:spChg chg="mod ord">
          <ac:chgData name="ALESSIO PIRRI" userId="72b2e386-ba25-4580-a74f-1a01408f5eb3" providerId="ADAL" clId="{4F58CE92-52CF-4309-92FD-F8B6A204EA0D}" dt="2023-02-14T11:16:28.203" v="2545" actId="207"/>
          <ac:spMkLst>
            <pc:docMk/>
            <pc:sldMk cId="1356458083" sldId="262"/>
            <ac:spMk id="6" creationId="{354D60FB-A508-56FC-04A6-4F05A8E9D325}"/>
          </ac:spMkLst>
        </pc:spChg>
        <pc:picChg chg="mod">
          <ac:chgData name="ALESSIO PIRRI" userId="72b2e386-ba25-4580-a74f-1a01408f5eb3" providerId="ADAL" clId="{4F58CE92-52CF-4309-92FD-F8B6A204EA0D}" dt="2023-02-13T19:06:17.706" v="699" actId="1076"/>
          <ac:picMkLst>
            <pc:docMk/>
            <pc:sldMk cId="1356458083" sldId="262"/>
            <ac:picMk id="5" creationId="{2126A66C-FF5F-A0E9-C8D1-653E789916BF}"/>
          </ac:picMkLst>
        </pc:picChg>
      </pc:sldChg>
      <pc:sldChg chg="addSp delSp modSp mod modAnim">
        <pc:chgData name="ALESSIO PIRRI" userId="72b2e386-ba25-4580-a74f-1a01408f5eb3" providerId="ADAL" clId="{4F58CE92-52CF-4309-92FD-F8B6A204EA0D}" dt="2023-02-14T11:16:16.046" v="2544" actId="207"/>
        <pc:sldMkLst>
          <pc:docMk/>
          <pc:sldMk cId="3310190168" sldId="263"/>
        </pc:sldMkLst>
        <pc:spChg chg="mod ord modVis">
          <ac:chgData name="ALESSIO PIRRI" userId="72b2e386-ba25-4580-a74f-1a01408f5eb3" providerId="ADAL" clId="{4F58CE92-52CF-4309-92FD-F8B6A204EA0D}" dt="2023-02-14T11:16:09.553" v="2543" actId="207"/>
          <ac:spMkLst>
            <pc:docMk/>
            <pc:sldMk cId="3310190168" sldId="263"/>
            <ac:spMk id="3" creationId="{C9856819-FBE4-8CB8-63AB-85C8914952D1}"/>
          </ac:spMkLst>
        </pc:spChg>
        <pc:spChg chg="mod modVis">
          <ac:chgData name="ALESSIO PIRRI" userId="72b2e386-ba25-4580-a74f-1a01408f5eb3" providerId="ADAL" clId="{4F58CE92-52CF-4309-92FD-F8B6A204EA0D}" dt="2023-02-14T11:16:04.913" v="2542" actId="207"/>
          <ac:spMkLst>
            <pc:docMk/>
            <pc:sldMk cId="3310190168" sldId="263"/>
            <ac:spMk id="4" creationId="{3DA6B2A1-510D-7F1A-C135-B60B4D031419}"/>
          </ac:spMkLst>
        </pc:spChg>
        <pc:spChg chg="del">
          <ac:chgData name="ALESSIO PIRRI" userId="72b2e386-ba25-4580-a74f-1a01408f5eb3" providerId="ADAL" clId="{4F58CE92-52CF-4309-92FD-F8B6A204EA0D}" dt="2023-02-13T18:44:28.432" v="646" actId="478"/>
          <ac:spMkLst>
            <pc:docMk/>
            <pc:sldMk cId="3310190168" sldId="263"/>
            <ac:spMk id="6" creationId="{354D60FB-A508-56FC-04A6-4F05A8E9D325}"/>
          </ac:spMkLst>
        </pc:spChg>
        <pc:spChg chg="add mod modVis">
          <ac:chgData name="ALESSIO PIRRI" userId="72b2e386-ba25-4580-a74f-1a01408f5eb3" providerId="ADAL" clId="{4F58CE92-52CF-4309-92FD-F8B6A204EA0D}" dt="2023-02-14T11:16:16.046" v="2544" actId="207"/>
          <ac:spMkLst>
            <pc:docMk/>
            <pc:sldMk cId="3310190168" sldId="263"/>
            <ac:spMk id="7" creationId="{42C0550C-460D-2B5A-1175-0ABA2F8ACDAD}"/>
          </ac:spMkLst>
        </pc:spChg>
        <pc:picChg chg="mod">
          <ac:chgData name="ALESSIO PIRRI" userId="72b2e386-ba25-4580-a74f-1a01408f5eb3" providerId="ADAL" clId="{4F58CE92-52CF-4309-92FD-F8B6A204EA0D}" dt="2023-02-13T19:06:35.464" v="700" actId="1076"/>
          <ac:picMkLst>
            <pc:docMk/>
            <pc:sldMk cId="3310190168" sldId="263"/>
            <ac:picMk id="5" creationId="{2126A66C-FF5F-A0E9-C8D1-653E789916BF}"/>
          </ac:picMkLst>
        </pc:picChg>
      </pc:sldChg>
      <pc:sldChg chg="addSp delSp modSp add mod delAnim modNotesTx">
        <pc:chgData name="ALESSIO PIRRI" userId="72b2e386-ba25-4580-a74f-1a01408f5eb3" providerId="ADAL" clId="{4F58CE92-52CF-4309-92FD-F8B6A204EA0D}" dt="2023-02-14T16:52:50.126" v="3387" actId="113"/>
        <pc:sldMkLst>
          <pc:docMk/>
          <pc:sldMk cId="3994402018" sldId="264"/>
        </pc:sldMkLst>
        <pc:spChg chg="mod">
          <ac:chgData name="ALESSIO PIRRI" userId="72b2e386-ba25-4580-a74f-1a01408f5eb3" providerId="ADAL" clId="{4F58CE92-52CF-4309-92FD-F8B6A204EA0D}" dt="2023-02-14T16:52:11.347" v="3383" actId="207"/>
          <ac:spMkLst>
            <pc:docMk/>
            <pc:sldMk cId="3994402018" sldId="264"/>
            <ac:spMk id="3" creationId="{C9856819-FBE4-8CB8-63AB-85C8914952D1}"/>
          </ac:spMkLst>
        </pc:spChg>
        <pc:spChg chg="del">
          <ac:chgData name="ALESSIO PIRRI" userId="72b2e386-ba25-4580-a74f-1a01408f5eb3" providerId="ADAL" clId="{4F58CE92-52CF-4309-92FD-F8B6A204EA0D}" dt="2023-02-14T10:17:51.849" v="1530" actId="478"/>
          <ac:spMkLst>
            <pc:docMk/>
            <pc:sldMk cId="3994402018" sldId="264"/>
            <ac:spMk id="4" creationId="{3DA6B2A1-510D-7F1A-C135-B60B4D031419}"/>
          </ac:spMkLst>
        </pc:spChg>
        <pc:spChg chg="add mod">
          <ac:chgData name="ALESSIO PIRRI" userId="72b2e386-ba25-4580-a74f-1a01408f5eb3" providerId="ADAL" clId="{4F58CE92-52CF-4309-92FD-F8B6A204EA0D}" dt="2023-02-14T16:52:50.126" v="3387" actId="113"/>
          <ac:spMkLst>
            <pc:docMk/>
            <pc:sldMk cId="3994402018" sldId="264"/>
            <ac:spMk id="6" creationId="{8CE0219C-D5C4-7E9A-3403-35470F4E0CCF}"/>
          </ac:spMkLst>
        </pc:spChg>
        <pc:spChg chg="del mod">
          <ac:chgData name="ALESSIO PIRRI" userId="72b2e386-ba25-4580-a74f-1a01408f5eb3" providerId="ADAL" clId="{4F58CE92-52CF-4309-92FD-F8B6A204EA0D}" dt="2023-02-14T10:17:43.852" v="1529" actId="478"/>
          <ac:spMkLst>
            <pc:docMk/>
            <pc:sldMk cId="3994402018" sldId="264"/>
            <ac:spMk id="7" creationId="{42C0550C-460D-2B5A-1175-0ABA2F8ACDAD}"/>
          </ac:spMkLst>
        </pc:spChg>
      </pc:sldChg>
      <pc:sldChg chg="addSp delSp modSp add mod">
        <pc:chgData name="ALESSIO PIRRI" userId="72b2e386-ba25-4580-a74f-1a01408f5eb3" providerId="ADAL" clId="{4F58CE92-52CF-4309-92FD-F8B6A204EA0D}" dt="2023-02-14T16:04:28.161" v="2756" actId="207"/>
        <pc:sldMkLst>
          <pc:docMk/>
          <pc:sldMk cId="2229747791" sldId="265"/>
        </pc:sldMkLst>
        <pc:spChg chg="mod">
          <ac:chgData name="ALESSIO PIRRI" userId="72b2e386-ba25-4580-a74f-1a01408f5eb3" providerId="ADAL" clId="{4F58CE92-52CF-4309-92FD-F8B6A204EA0D}" dt="2023-02-14T16:04:28.161" v="2756" actId="207"/>
          <ac:spMkLst>
            <pc:docMk/>
            <pc:sldMk cId="2229747791" sldId="265"/>
            <ac:spMk id="2" creationId="{EE6F84B6-E5B4-9631-7B92-8A47897CFF3B}"/>
          </ac:spMkLst>
        </pc:spChg>
        <pc:spChg chg="add mod">
          <ac:chgData name="ALESSIO PIRRI" userId="72b2e386-ba25-4580-a74f-1a01408f5eb3" providerId="ADAL" clId="{4F58CE92-52CF-4309-92FD-F8B6A204EA0D}" dt="2023-02-14T10:49:33.728" v="2361" actId="1076"/>
          <ac:spMkLst>
            <pc:docMk/>
            <pc:sldMk cId="2229747791" sldId="265"/>
            <ac:spMk id="3" creationId="{F79D8949-F4C1-4DCC-1E24-5A8B95035088}"/>
          </ac:spMkLst>
        </pc:spChg>
        <pc:picChg chg="del">
          <ac:chgData name="ALESSIO PIRRI" userId="72b2e386-ba25-4580-a74f-1a01408f5eb3" providerId="ADAL" clId="{4F58CE92-52CF-4309-92FD-F8B6A204EA0D}" dt="2023-02-14T10:24:35.985" v="1843" actId="478"/>
          <ac:picMkLst>
            <pc:docMk/>
            <pc:sldMk cId="2229747791" sldId="265"/>
            <ac:picMk id="4" creationId="{B19B5073-950D-30DB-4CEE-CD61A9BF278C}"/>
          </ac:picMkLst>
        </pc:picChg>
        <pc:picChg chg="add del mod">
          <ac:chgData name="ALESSIO PIRRI" userId="72b2e386-ba25-4580-a74f-1a01408f5eb3" providerId="ADAL" clId="{4F58CE92-52CF-4309-92FD-F8B6A204EA0D}" dt="2023-02-14T10:43:21.774" v="2317" actId="1076"/>
          <ac:picMkLst>
            <pc:docMk/>
            <pc:sldMk cId="2229747791" sldId="265"/>
            <ac:picMk id="7" creationId="{4CBB1DE9-1A02-5861-D450-0FF4DC1594F3}"/>
          </ac:picMkLst>
        </pc:picChg>
      </pc:sldChg>
      <pc:sldChg chg="addSp delSp modSp add mod">
        <pc:chgData name="ALESSIO PIRRI" userId="72b2e386-ba25-4580-a74f-1a01408f5eb3" providerId="ADAL" clId="{4F58CE92-52CF-4309-92FD-F8B6A204EA0D}" dt="2023-02-14T10:54:44.209" v="2522" actId="12"/>
        <pc:sldMkLst>
          <pc:docMk/>
          <pc:sldMk cId="2399315498" sldId="266"/>
        </pc:sldMkLst>
        <pc:spChg chg="mod">
          <ac:chgData name="ALESSIO PIRRI" userId="72b2e386-ba25-4580-a74f-1a01408f5eb3" providerId="ADAL" clId="{4F58CE92-52CF-4309-92FD-F8B6A204EA0D}" dt="2023-02-14T10:48:26.885" v="2357" actId="207"/>
          <ac:spMkLst>
            <pc:docMk/>
            <pc:sldMk cId="2399315498" sldId="266"/>
            <ac:spMk id="2" creationId="{EE6F84B6-E5B4-9631-7B92-8A47897CFF3B}"/>
          </ac:spMkLst>
        </pc:spChg>
        <pc:spChg chg="add del mod">
          <ac:chgData name="ALESSIO PIRRI" userId="72b2e386-ba25-4580-a74f-1a01408f5eb3" providerId="ADAL" clId="{4F58CE92-52CF-4309-92FD-F8B6A204EA0D}" dt="2023-02-14T10:54:44.209" v="2522" actId="12"/>
          <ac:spMkLst>
            <pc:docMk/>
            <pc:sldMk cId="2399315498" sldId="266"/>
            <ac:spMk id="3" creationId="{C9856819-FBE4-8CB8-63AB-85C8914952D1}"/>
          </ac:spMkLst>
        </pc:spChg>
      </pc:sldChg>
      <pc:sldChg chg="modSp mod">
        <pc:chgData name="ALESSIO PIRRI" userId="72b2e386-ba25-4580-a74f-1a01408f5eb3" providerId="ADAL" clId="{4F58CE92-52CF-4309-92FD-F8B6A204EA0D}" dt="2023-02-14T11:13:38.299" v="2537" actId="20577"/>
        <pc:sldMkLst>
          <pc:docMk/>
          <pc:sldMk cId="4042039936" sldId="267"/>
        </pc:sldMkLst>
        <pc:spChg chg="mod">
          <ac:chgData name="ALESSIO PIRRI" userId="72b2e386-ba25-4580-a74f-1a01408f5eb3" providerId="ADAL" clId="{4F58CE92-52CF-4309-92FD-F8B6A204EA0D}" dt="2023-02-14T11:13:38.299" v="2537" actId="20577"/>
          <ac:spMkLst>
            <pc:docMk/>
            <pc:sldMk cId="4042039936" sldId="267"/>
            <ac:spMk id="3" creationId="{F79D8949-F4C1-4DCC-1E24-5A8B95035088}"/>
          </ac:spMkLst>
        </pc:spChg>
      </pc:sldChg>
      <pc:sldChg chg="modSp del mod">
        <pc:chgData name="ALESSIO PIRRI" userId="72b2e386-ba25-4580-a74f-1a01408f5eb3" providerId="ADAL" clId="{4F58CE92-52CF-4309-92FD-F8B6A204EA0D}" dt="2023-02-14T16:39:27.312" v="3224" actId="2696"/>
        <pc:sldMkLst>
          <pc:docMk/>
          <pc:sldMk cId="2736543198" sldId="268"/>
        </pc:sldMkLst>
        <pc:spChg chg="mod">
          <ac:chgData name="ALESSIO PIRRI" userId="72b2e386-ba25-4580-a74f-1a01408f5eb3" providerId="ADAL" clId="{4F58CE92-52CF-4309-92FD-F8B6A204EA0D}" dt="2023-02-14T11:18:57.333" v="2546" actId="12"/>
          <ac:spMkLst>
            <pc:docMk/>
            <pc:sldMk cId="2736543198" sldId="268"/>
            <ac:spMk id="3" creationId="{F79D8949-F4C1-4DCC-1E24-5A8B95035088}"/>
          </ac:spMkLst>
        </pc:spChg>
      </pc:sldChg>
      <pc:sldChg chg="addSp delSp modSp mod">
        <pc:chgData name="ALESSIO PIRRI" userId="72b2e386-ba25-4580-a74f-1a01408f5eb3" providerId="ADAL" clId="{4F58CE92-52CF-4309-92FD-F8B6A204EA0D}" dt="2023-02-14T16:14:41.360" v="2876" actId="21"/>
        <pc:sldMkLst>
          <pc:docMk/>
          <pc:sldMk cId="2430482130" sldId="269"/>
        </pc:sldMkLst>
        <pc:spChg chg="mod">
          <ac:chgData name="ALESSIO PIRRI" userId="72b2e386-ba25-4580-a74f-1a01408f5eb3" providerId="ADAL" clId="{4F58CE92-52CF-4309-92FD-F8B6A204EA0D}" dt="2023-02-14T16:14:29.921" v="2875" actId="1076"/>
          <ac:spMkLst>
            <pc:docMk/>
            <pc:sldMk cId="2430482130" sldId="269"/>
            <ac:spMk id="3" creationId="{F79D8949-F4C1-4DCC-1E24-5A8B95035088}"/>
          </ac:spMkLst>
        </pc:spChg>
        <pc:spChg chg="del mod">
          <ac:chgData name="ALESSIO PIRRI" userId="72b2e386-ba25-4580-a74f-1a01408f5eb3" providerId="ADAL" clId="{4F58CE92-52CF-4309-92FD-F8B6A204EA0D}" dt="2023-02-14T11:31:28.911" v="2561" actId="478"/>
          <ac:spMkLst>
            <pc:docMk/>
            <pc:sldMk cId="2430482130" sldId="269"/>
            <ac:spMk id="5" creationId="{274669FD-9D3E-2874-833A-4B1044055220}"/>
          </ac:spMkLst>
        </pc:spChg>
        <pc:spChg chg="add mod">
          <ac:chgData name="ALESSIO PIRRI" userId="72b2e386-ba25-4580-a74f-1a01408f5eb3" providerId="ADAL" clId="{4F58CE92-52CF-4309-92FD-F8B6A204EA0D}" dt="2023-02-14T11:25:05.746" v="2552" actId="403"/>
          <ac:spMkLst>
            <pc:docMk/>
            <pc:sldMk cId="2430482130" sldId="269"/>
            <ac:spMk id="6" creationId="{E9C2D7F6-E478-303F-3F15-D3442E8A94D3}"/>
          </ac:spMkLst>
        </pc:spChg>
        <pc:spChg chg="add del mod">
          <ac:chgData name="ALESSIO PIRRI" userId="72b2e386-ba25-4580-a74f-1a01408f5eb3" providerId="ADAL" clId="{4F58CE92-52CF-4309-92FD-F8B6A204EA0D}" dt="2023-02-14T11:31:20.919" v="2559" actId="478"/>
          <ac:spMkLst>
            <pc:docMk/>
            <pc:sldMk cId="2430482130" sldId="269"/>
            <ac:spMk id="8" creationId="{C7500A20-0C4C-F36C-FFAD-FB28B5117FB7}"/>
          </ac:spMkLst>
        </pc:spChg>
        <pc:spChg chg="mod">
          <ac:chgData name="ALESSIO PIRRI" userId="72b2e386-ba25-4580-a74f-1a01408f5eb3" providerId="ADAL" clId="{4F58CE92-52CF-4309-92FD-F8B6A204EA0D}" dt="2023-02-14T16:14:20.075" v="2874" actId="1076"/>
          <ac:spMkLst>
            <pc:docMk/>
            <pc:sldMk cId="2430482130" sldId="269"/>
            <ac:spMk id="9" creationId="{B6FAB9AE-CA17-63B5-A31E-E86881FDFCDF}"/>
          </ac:spMkLst>
        </pc:spChg>
        <pc:spChg chg="add del mod">
          <ac:chgData name="ALESSIO PIRRI" userId="72b2e386-ba25-4580-a74f-1a01408f5eb3" providerId="ADAL" clId="{4F58CE92-52CF-4309-92FD-F8B6A204EA0D}" dt="2023-02-14T11:53:30.583" v="2572" actId="478"/>
          <ac:spMkLst>
            <pc:docMk/>
            <pc:sldMk cId="2430482130" sldId="269"/>
            <ac:spMk id="10" creationId="{6CC95722-FDDE-7DB1-088D-B6B806921F45}"/>
          </ac:spMkLst>
        </pc:spChg>
        <pc:spChg chg="add mod">
          <ac:chgData name="ALESSIO PIRRI" userId="72b2e386-ba25-4580-a74f-1a01408f5eb3" providerId="ADAL" clId="{4F58CE92-52CF-4309-92FD-F8B6A204EA0D}" dt="2023-02-14T16:14:20.075" v="2874" actId="1076"/>
          <ac:spMkLst>
            <pc:docMk/>
            <pc:sldMk cId="2430482130" sldId="269"/>
            <ac:spMk id="11" creationId="{2085AD3A-DA68-EB9D-D6A1-51495634FA65}"/>
          </ac:spMkLst>
        </pc:spChg>
        <pc:spChg chg="mod">
          <ac:chgData name="ALESSIO PIRRI" userId="72b2e386-ba25-4580-a74f-1a01408f5eb3" providerId="ADAL" clId="{4F58CE92-52CF-4309-92FD-F8B6A204EA0D}" dt="2023-02-14T16:14:20.075" v="2874" actId="1076"/>
          <ac:spMkLst>
            <pc:docMk/>
            <pc:sldMk cId="2430482130" sldId="269"/>
            <ac:spMk id="12" creationId="{533EAD7C-E111-4827-B2A6-D33A7DCFA1E1}"/>
          </ac:spMkLst>
        </pc:spChg>
        <pc:spChg chg="mod">
          <ac:chgData name="ALESSIO PIRRI" userId="72b2e386-ba25-4580-a74f-1a01408f5eb3" providerId="ADAL" clId="{4F58CE92-52CF-4309-92FD-F8B6A204EA0D}" dt="2023-02-14T16:14:20.075" v="2874" actId="1076"/>
          <ac:spMkLst>
            <pc:docMk/>
            <pc:sldMk cId="2430482130" sldId="269"/>
            <ac:spMk id="13" creationId="{0E2957C3-B556-D167-EAFF-B1867EBFFCFD}"/>
          </ac:spMkLst>
        </pc:spChg>
        <pc:spChg chg="del mod">
          <ac:chgData name="ALESSIO PIRRI" userId="72b2e386-ba25-4580-a74f-1a01408f5eb3" providerId="ADAL" clId="{4F58CE92-52CF-4309-92FD-F8B6A204EA0D}" dt="2023-02-14T16:14:41.360" v="2876" actId="21"/>
          <ac:spMkLst>
            <pc:docMk/>
            <pc:sldMk cId="2430482130" sldId="269"/>
            <ac:spMk id="14" creationId="{6E0FA2DE-06D1-D672-B603-2FF9D7A9E795}"/>
          </ac:spMkLst>
        </pc:spChg>
        <pc:spChg chg="del mod">
          <ac:chgData name="ALESSIO PIRRI" userId="72b2e386-ba25-4580-a74f-1a01408f5eb3" providerId="ADAL" clId="{4F58CE92-52CF-4309-92FD-F8B6A204EA0D}" dt="2023-02-14T16:14:41.360" v="2876" actId="21"/>
          <ac:spMkLst>
            <pc:docMk/>
            <pc:sldMk cId="2430482130" sldId="269"/>
            <ac:spMk id="15" creationId="{E762ED90-E1D0-BEDD-2E9A-5CDE3303A7D9}"/>
          </ac:spMkLst>
        </pc:spChg>
        <pc:spChg chg="add del mod">
          <ac:chgData name="ALESSIO PIRRI" userId="72b2e386-ba25-4580-a74f-1a01408f5eb3" providerId="ADAL" clId="{4F58CE92-52CF-4309-92FD-F8B6A204EA0D}" dt="2023-02-14T11:58:18.750" v="2598" actId="478"/>
          <ac:spMkLst>
            <pc:docMk/>
            <pc:sldMk cId="2430482130" sldId="269"/>
            <ac:spMk id="16" creationId="{63C5A01D-4686-7342-5710-C08960D52451}"/>
          </ac:spMkLst>
        </pc:spChg>
        <pc:spChg chg="mod">
          <ac:chgData name="ALESSIO PIRRI" userId="72b2e386-ba25-4580-a74f-1a01408f5eb3" providerId="ADAL" clId="{4F58CE92-52CF-4309-92FD-F8B6A204EA0D}" dt="2023-02-14T16:14:20.075" v="2874" actId="1076"/>
          <ac:spMkLst>
            <pc:docMk/>
            <pc:sldMk cId="2430482130" sldId="269"/>
            <ac:spMk id="18" creationId="{4AE3C05F-CB54-E03C-E70A-114314F09D98}"/>
          </ac:spMkLst>
        </pc:spChg>
      </pc:sldChg>
      <pc:sldChg chg="addSp delSp modSp add mod">
        <pc:chgData name="ALESSIO PIRRI" userId="72b2e386-ba25-4580-a74f-1a01408f5eb3" providerId="ADAL" clId="{4F58CE92-52CF-4309-92FD-F8B6A204EA0D}" dt="2023-02-14T16:38:31.831" v="3223" actId="5793"/>
        <pc:sldMkLst>
          <pc:docMk/>
          <pc:sldMk cId="237391290" sldId="270"/>
        </pc:sldMkLst>
        <pc:spChg chg="del">
          <ac:chgData name="ALESSIO PIRRI" userId="72b2e386-ba25-4580-a74f-1a01408f5eb3" providerId="ADAL" clId="{4F58CE92-52CF-4309-92FD-F8B6A204EA0D}" dt="2023-02-14T16:15:01.595" v="2880" actId="478"/>
          <ac:spMkLst>
            <pc:docMk/>
            <pc:sldMk cId="237391290" sldId="270"/>
            <ac:spMk id="3" creationId="{F79D8949-F4C1-4DCC-1E24-5A8B95035088}"/>
          </ac:spMkLst>
        </pc:spChg>
        <pc:spChg chg="add mod">
          <ac:chgData name="ALESSIO PIRRI" userId="72b2e386-ba25-4580-a74f-1a01408f5eb3" providerId="ADAL" clId="{4F58CE92-52CF-4309-92FD-F8B6A204EA0D}" dt="2023-02-14T16:31:35.132" v="2882" actId="1076"/>
          <ac:spMkLst>
            <pc:docMk/>
            <pc:sldMk cId="237391290" sldId="270"/>
            <ac:spMk id="5" creationId="{8F24913D-2857-42A6-9683-71D64850888C}"/>
          </ac:spMkLst>
        </pc:spChg>
        <pc:spChg chg="add mod">
          <ac:chgData name="ALESSIO PIRRI" userId="72b2e386-ba25-4580-a74f-1a01408f5eb3" providerId="ADAL" clId="{4F58CE92-52CF-4309-92FD-F8B6A204EA0D}" dt="2023-02-14T16:34:05.573" v="3141" actId="1076"/>
          <ac:spMkLst>
            <pc:docMk/>
            <pc:sldMk cId="237391290" sldId="270"/>
            <ac:spMk id="6" creationId="{5120899C-5D62-873E-B831-AC8BA4AF0FB0}"/>
          </ac:spMkLst>
        </pc:spChg>
        <pc:spChg chg="mod">
          <ac:chgData name="ALESSIO PIRRI" userId="72b2e386-ba25-4580-a74f-1a01408f5eb3" providerId="ADAL" clId="{4F58CE92-52CF-4309-92FD-F8B6A204EA0D}" dt="2023-02-14T16:37:08.520" v="3218" actId="6549"/>
          <ac:spMkLst>
            <pc:docMk/>
            <pc:sldMk cId="237391290" sldId="270"/>
            <ac:spMk id="7" creationId="{DBEC8812-2474-500E-F19B-A56A4BB4A00B}"/>
          </ac:spMkLst>
        </pc:spChg>
        <pc:spChg chg="add mod">
          <ac:chgData name="ALESSIO PIRRI" userId="72b2e386-ba25-4580-a74f-1a01408f5eb3" providerId="ADAL" clId="{4F58CE92-52CF-4309-92FD-F8B6A204EA0D}" dt="2023-02-14T16:38:31.831" v="3223" actId="5793"/>
          <ac:spMkLst>
            <pc:docMk/>
            <pc:sldMk cId="237391290" sldId="270"/>
            <ac:spMk id="8" creationId="{16FC4F62-CDC8-BFD0-1539-E867EBC5A2E5}"/>
          </ac:spMkLst>
        </pc:spChg>
        <pc:spChg chg="del">
          <ac:chgData name="ALESSIO PIRRI" userId="72b2e386-ba25-4580-a74f-1a01408f5eb3" providerId="ADAL" clId="{4F58CE92-52CF-4309-92FD-F8B6A204EA0D}" dt="2023-02-14T16:15:01.595" v="2880" actId="478"/>
          <ac:spMkLst>
            <pc:docMk/>
            <pc:sldMk cId="237391290" sldId="270"/>
            <ac:spMk id="9" creationId="{B6FAB9AE-CA17-63B5-A31E-E86881FDFCDF}"/>
          </ac:spMkLst>
        </pc:spChg>
        <pc:spChg chg="del">
          <ac:chgData name="ALESSIO PIRRI" userId="72b2e386-ba25-4580-a74f-1a01408f5eb3" providerId="ADAL" clId="{4F58CE92-52CF-4309-92FD-F8B6A204EA0D}" dt="2023-02-14T16:15:01.595" v="2880" actId="478"/>
          <ac:spMkLst>
            <pc:docMk/>
            <pc:sldMk cId="237391290" sldId="270"/>
            <ac:spMk id="11" creationId="{2085AD3A-DA68-EB9D-D6A1-51495634FA65}"/>
          </ac:spMkLst>
        </pc:spChg>
        <pc:spChg chg="del">
          <ac:chgData name="ALESSIO PIRRI" userId="72b2e386-ba25-4580-a74f-1a01408f5eb3" providerId="ADAL" clId="{4F58CE92-52CF-4309-92FD-F8B6A204EA0D}" dt="2023-02-14T16:15:01.595" v="2880" actId="478"/>
          <ac:spMkLst>
            <pc:docMk/>
            <pc:sldMk cId="237391290" sldId="270"/>
            <ac:spMk id="12" creationId="{533EAD7C-E111-4827-B2A6-D33A7DCFA1E1}"/>
          </ac:spMkLst>
        </pc:spChg>
        <pc:spChg chg="del">
          <ac:chgData name="ALESSIO PIRRI" userId="72b2e386-ba25-4580-a74f-1a01408f5eb3" providerId="ADAL" clId="{4F58CE92-52CF-4309-92FD-F8B6A204EA0D}" dt="2023-02-14T16:15:01.595" v="2880" actId="478"/>
          <ac:spMkLst>
            <pc:docMk/>
            <pc:sldMk cId="237391290" sldId="270"/>
            <ac:spMk id="13" creationId="{0E2957C3-B556-D167-EAFF-B1867EBFFCFD}"/>
          </ac:spMkLst>
        </pc:spChg>
        <pc:spChg chg="del mod">
          <ac:chgData name="ALESSIO PIRRI" userId="72b2e386-ba25-4580-a74f-1a01408f5eb3" providerId="ADAL" clId="{4F58CE92-52CF-4309-92FD-F8B6A204EA0D}" dt="2023-02-14T16:14:54.222" v="2879" actId="478"/>
          <ac:spMkLst>
            <pc:docMk/>
            <pc:sldMk cId="237391290" sldId="270"/>
            <ac:spMk id="18" creationId="{4AE3C05F-CB54-E03C-E70A-114314F09D98}"/>
          </ac:spMkLst>
        </pc:spChg>
        <pc:picChg chg="mod">
          <ac:chgData name="ALESSIO PIRRI" userId="72b2e386-ba25-4580-a74f-1a01408f5eb3" providerId="ADAL" clId="{4F58CE92-52CF-4309-92FD-F8B6A204EA0D}" dt="2023-02-14T16:37:13.255" v="3219" actId="14100"/>
          <ac:picMkLst>
            <pc:docMk/>
            <pc:sldMk cId="237391290" sldId="270"/>
            <ac:picMk id="4" creationId="{EF62987D-38F2-9F90-A753-9F9A9578A441}"/>
          </ac:picMkLst>
        </pc:picChg>
      </pc:sldChg>
      <pc:sldChg chg="addSp delSp modSp add mod">
        <pc:chgData name="ALESSIO PIRRI" userId="72b2e386-ba25-4580-a74f-1a01408f5eb3" providerId="ADAL" clId="{4F58CE92-52CF-4309-92FD-F8B6A204EA0D}" dt="2023-02-14T17:24:14.285" v="3487" actId="1076"/>
        <pc:sldMkLst>
          <pc:docMk/>
          <pc:sldMk cId="1248764181" sldId="271"/>
        </pc:sldMkLst>
        <pc:spChg chg="mod">
          <ac:chgData name="ALESSIO PIRRI" userId="72b2e386-ba25-4580-a74f-1a01408f5eb3" providerId="ADAL" clId="{4F58CE92-52CF-4309-92FD-F8B6A204EA0D}" dt="2023-02-14T16:56:53.922" v="3458" actId="207"/>
          <ac:spMkLst>
            <pc:docMk/>
            <pc:sldMk cId="1248764181" sldId="271"/>
            <ac:spMk id="2" creationId="{EE6F84B6-E5B4-9631-7B92-8A47897CFF3B}"/>
          </ac:spMkLst>
        </pc:spChg>
        <pc:spChg chg="mod">
          <ac:chgData name="ALESSIO PIRRI" userId="72b2e386-ba25-4580-a74f-1a01408f5eb3" providerId="ADAL" clId="{4F58CE92-52CF-4309-92FD-F8B6A204EA0D}" dt="2023-02-14T17:24:14.285" v="3487" actId="1076"/>
          <ac:spMkLst>
            <pc:docMk/>
            <pc:sldMk cId="1248764181" sldId="271"/>
            <ac:spMk id="3" creationId="{C9856819-FBE4-8CB8-63AB-85C8914952D1}"/>
          </ac:spMkLst>
        </pc:spChg>
        <pc:spChg chg="add mod">
          <ac:chgData name="ALESSIO PIRRI" userId="72b2e386-ba25-4580-a74f-1a01408f5eb3" providerId="ADAL" clId="{4F58CE92-52CF-4309-92FD-F8B6A204EA0D}" dt="2023-02-14T17:22:44.343" v="3478" actId="1076"/>
          <ac:spMkLst>
            <pc:docMk/>
            <pc:sldMk cId="1248764181" sldId="271"/>
            <ac:spMk id="7" creationId="{1DCB2077-3E92-6930-04D3-80988DB48786}"/>
          </ac:spMkLst>
        </pc:spChg>
        <pc:picChg chg="add del">
          <ac:chgData name="ALESSIO PIRRI" userId="72b2e386-ba25-4580-a74f-1a01408f5eb3" providerId="ADAL" clId="{4F58CE92-52CF-4309-92FD-F8B6A204EA0D}" dt="2023-02-14T17:20:14.999" v="3459" actId="478"/>
          <ac:picMkLst>
            <pc:docMk/>
            <pc:sldMk cId="1248764181" sldId="271"/>
            <ac:picMk id="4" creationId="{07CDB18D-41A8-60D1-562D-3EEFA6B48DDE}"/>
          </ac:picMkLst>
        </pc:picChg>
        <pc:picChg chg="mod">
          <ac:chgData name="ALESSIO PIRRI" userId="72b2e386-ba25-4580-a74f-1a01408f5eb3" providerId="ADAL" clId="{4F58CE92-52CF-4309-92FD-F8B6A204EA0D}" dt="2023-02-14T17:23:49.773" v="3486" actId="14100"/>
          <ac:picMkLst>
            <pc:docMk/>
            <pc:sldMk cId="1248764181" sldId="271"/>
            <ac:picMk id="5" creationId="{8876FDA4-9076-CA25-D0B3-DF3C4A7C44D9}"/>
          </ac:picMkLst>
        </pc:picChg>
        <pc:picChg chg="mod">
          <ac:chgData name="ALESSIO PIRRI" userId="72b2e386-ba25-4580-a74f-1a01408f5eb3" providerId="ADAL" clId="{4F58CE92-52CF-4309-92FD-F8B6A204EA0D}" dt="2023-02-14T17:21:54.204" v="3474" actId="1076"/>
          <ac:picMkLst>
            <pc:docMk/>
            <pc:sldMk cId="1248764181" sldId="271"/>
            <ac:picMk id="6" creationId="{D73E815F-581E-AEBB-982A-8C86C3718C00}"/>
          </ac:picMkLst>
        </pc:picChg>
      </pc:sldChg>
      <pc:sldMasterChg chg="add del addSldLayout delSldLayout">
        <pc:chgData name="ALESSIO PIRRI" userId="72b2e386-ba25-4580-a74f-1a01408f5eb3" providerId="ADAL" clId="{4F58CE92-52CF-4309-92FD-F8B6A204EA0D}" dt="2023-02-13T17:21:48.734" v="1" actId="26606"/>
        <pc:sldMasterMkLst>
          <pc:docMk/>
          <pc:sldMasterMk cId="4156614245" sldId="2147483684"/>
        </pc:sldMasterMkLst>
        <pc:sldLayoutChg chg="add del">
          <pc:chgData name="ALESSIO PIRRI" userId="72b2e386-ba25-4580-a74f-1a01408f5eb3" providerId="ADAL" clId="{4F58CE92-52CF-4309-92FD-F8B6A204EA0D}" dt="2023-02-13T17:21:48.734" v="1" actId="26606"/>
          <pc:sldLayoutMkLst>
            <pc:docMk/>
            <pc:sldMasterMk cId="4156614245" sldId="2147483660"/>
            <pc:sldLayoutMk cId="2453087330" sldId="2147483685"/>
          </pc:sldLayoutMkLst>
        </pc:sldLayoutChg>
        <pc:sldLayoutChg chg="add del">
          <pc:chgData name="ALESSIO PIRRI" userId="72b2e386-ba25-4580-a74f-1a01408f5eb3" providerId="ADAL" clId="{4F58CE92-52CF-4309-92FD-F8B6A204EA0D}" dt="2023-02-13T17:21:48.734" v="1" actId="26606"/>
          <pc:sldLayoutMkLst>
            <pc:docMk/>
            <pc:sldMasterMk cId="4156614245" sldId="2147483660"/>
            <pc:sldLayoutMk cId="60559482" sldId="2147483686"/>
          </pc:sldLayoutMkLst>
        </pc:sldLayoutChg>
        <pc:sldLayoutChg chg="add del">
          <pc:chgData name="ALESSIO PIRRI" userId="72b2e386-ba25-4580-a74f-1a01408f5eb3" providerId="ADAL" clId="{4F58CE92-52CF-4309-92FD-F8B6A204EA0D}" dt="2023-02-13T17:21:48.734" v="1" actId="26606"/>
          <pc:sldLayoutMkLst>
            <pc:docMk/>
            <pc:sldMasterMk cId="4156614245" sldId="2147483660"/>
            <pc:sldLayoutMk cId="3035907850" sldId="2147483687"/>
          </pc:sldLayoutMkLst>
        </pc:sldLayoutChg>
        <pc:sldLayoutChg chg="add del">
          <pc:chgData name="ALESSIO PIRRI" userId="72b2e386-ba25-4580-a74f-1a01408f5eb3" providerId="ADAL" clId="{4F58CE92-52CF-4309-92FD-F8B6A204EA0D}" dt="2023-02-13T17:21:48.734" v="1" actId="26606"/>
          <pc:sldLayoutMkLst>
            <pc:docMk/>
            <pc:sldMasterMk cId="4156614245" sldId="2147483660"/>
            <pc:sldLayoutMk cId="2285415304" sldId="2147483688"/>
          </pc:sldLayoutMkLst>
        </pc:sldLayoutChg>
        <pc:sldLayoutChg chg="add del">
          <pc:chgData name="ALESSIO PIRRI" userId="72b2e386-ba25-4580-a74f-1a01408f5eb3" providerId="ADAL" clId="{4F58CE92-52CF-4309-92FD-F8B6A204EA0D}" dt="2023-02-13T17:21:48.734" v="1" actId="26606"/>
          <pc:sldLayoutMkLst>
            <pc:docMk/>
            <pc:sldMasterMk cId="4156614245" sldId="2147483660"/>
            <pc:sldLayoutMk cId="3570104826" sldId="2147483689"/>
          </pc:sldLayoutMkLst>
        </pc:sldLayoutChg>
        <pc:sldLayoutChg chg="add del">
          <pc:chgData name="ALESSIO PIRRI" userId="72b2e386-ba25-4580-a74f-1a01408f5eb3" providerId="ADAL" clId="{4F58CE92-52CF-4309-92FD-F8B6A204EA0D}" dt="2023-02-13T17:21:48.734" v="1" actId="26606"/>
          <pc:sldLayoutMkLst>
            <pc:docMk/>
            <pc:sldMasterMk cId="4156614245" sldId="2147483660"/>
            <pc:sldLayoutMk cId="6199211" sldId="2147483690"/>
          </pc:sldLayoutMkLst>
        </pc:sldLayoutChg>
        <pc:sldLayoutChg chg="add del">
          <pc:chgData name="ALESSIO PIRRI" userId="72b2e386-ba25-4580-a74f-1a01408f5eb3" providerId="ADAL" clId="{4F58CE92-52CF-4309-92FD-F8B6A204EA0D}" dt="2023-02-13T17:21:48.734" v="1" actId="26606"/>
          <pc:sldLayoutMkLst>
            <pc:docMk/>
            <pc:sldMasterMk cId="4156614245" sldId="2147483660"/>
            <pc:sldLayoutMk cId="3527048170" sldId="2147483691"/>
          </pc:sldLayoutMkLst>
        </pc:sldLayoutChg>
        <pc:sldLayoutChg chg="add del">
          <pc:chgData name="ALESSIO PIRRI" userId="72b2e386-ba25-4580-a74f-1a01408f5eb3" providerId="ADAL" clId="{4F58CE92-52CF-4309-92FD-F8B6A204EA0D}" dt="2023-02-13T17:21:48.734" v="1" actId="26606"/>
          <pc:sldLayoutMkLst>
            <pc:docMk/>
            <pc:sldMasterMk cId="4156614245" sldId="2147483660"/>
            <pc:sldLayoutMk cId="1960099216" sldId="2147483692"/>
          </pc:sldLayoutMkLst>
        </pc:sldLayoutChg>
        <pc:sldLayoutChg chg="add del">
          <pc:chgData name="ALESSIO PIRRI" userId="72b2e386-ba25-4580-a74f-1a01408f5eb3" providerId="ADAL" clId="{4F58CE92-52CF-4309-92FD-F8B6A204EA0D}" dt="2023-02-13T17:21:48.734" v="1" actId="26606"/>
          <pc:sldLayoutMkLst>
            <pc:docMk/>
            <pc:sldMasterMk cId="4156614245" sldId="2147483660"/>
            <pc:sldLayoutMk cId="3244824147" sldId="2147483693"/>
          </pc:sldLayoutMkLst>
        </pc:sldLayoutChg>
        <pc:sldLayoutChg chg="add del">
          <pc:chgData name="ALESSIO PIRRI" userId="72b2e386-ba25-4580-a74f-1a01408f5eb3" providerId="ADAL" clId="{4F58CE92-52CF-4309-92FD-F8B6A204EA0D}" dt="2023-02-13T17:21:48.734" v="1" actId="26606"/>
          <pc:sldLayoutMkLst>
            <pc:docMk/>
            <pc:sldMasterMk cId="4156614245" sldId="2147483660"/>
            <pc:sldLayoutMk cId="1779119742" sldId="2147483694"/>
          </pc:sldLayoutMkLst>
        </pc:sldLayoutChg>
        <pc:sldLayoutChg chg="add del">
          <pc:chgData name="ALESSIO PIRRI" userId="72b2e386-ba25-4580-a74f-1a01408f5eb3" providerId="ADAL" clId="{4F58CE92-52CF-4309-92FD-F8B6A204EA0D}" dt="2023-02-13T17:21:48.734" v="1" actId="26606"/>
          <pc:sldLayoutMkLst>
            <pc:docMk/>
            <pc:sldMasterMk cId="4156614245" sldId="2147483660"/>
            <pc:sldLayoutMk cId="2198782499" sldId="2147483695"/>
          </pc:sldLayoutMkLst>
        </pc:sldLayoutChg>
      </pc:sldMasterChg>
      <pc:sldMasterChg chg="add del addSldLayout delSldLayout">
        <pc:chgData name="ALESSIO PIRRI" userId="72b2e386-ba25-4580-a74f-1a01408f5eb3" providerId="ADAL" clId="{4F58CE92-52CF-4309-92FD-F8B6A204EA0D}" dt="2023-02-13T17:21:48.734" v="1" actId="26606"/>
        <pc:sldMasterMkLst>
          <pc:docMk/>
          <pc:sldMasterMk cId="458304743" sldId="2147483737"/>
        </pc:sldMasterMkLst>
        <pc:sldLayoutChg chg="add del">
          <pc:chgData name="ALESSIO PIRRI" userId="72b2e386-ba25-4580-a74f-1a01408f5eb3" providerId="ADAL" clId="{4F58CE92-52CF-4309-92FD-F8B6A204EA0D}" dt="2023-02-13T17:21:48.734" v="1" actId="26606"/>
          <pc:sldLayoutMkLst>
            <pc:docMk/>
            <pc:sldMasterMk cId="458304743" sldId="2147483737"/>
            <pc:sldLayoutMk cId="1703352222" sldId="2147483726"/>
          </pc:sldLayoutMkLst>
        </pc:sldLayoutChg>
        <pc:sldLayoutChg chg="add del">
          <pc:chgData name="ALESSIO PIRRI" userId="72b2e386-ba25-4580-a74f-1a01408f5eb3" providerId="ADAL" clId="{4F58CE92-52CF-4309-92FD-F8B6A204EA0D}" dt="2023-02-13T17:21:48.734" v="1" actId="26606"/>
          <pc:sldLayoutMkLst>
            <pc:docMk/>
            <pc:sldMasterMk cId="458304743" sldId="2147483737"/>
            <pc:sldLayoutMk cId="850610136" sldId="2147483727"/>
          </pc:sldLayoutMkLst>
        </pc:sldLayoutChg>
        <pc:sldLayoutChg chg="add del">
          <pc:chgData name="ALESSIO PIRRI" userId="72b2e386-ba25-4580-a74f-1a01408f5eb3" providerId="ADAL" clId="{4F58CE92-52CF-4309-92FD-F8B6A204EA0D}" dt="2023-02-13T17:21:48.734" v="1" actId="26606"/>
          <pc:sldLayoutMkLst>
            <pc:docMk/>
            <pc:sldMasterMk cId="458304743" sldId="2147483737"/>
            <pc:sldLayoutMk cId="2561366178" sldId="2147483728"/>
          </pc:sldLayoutMkLst>
        </pc:sldLayoutChg>
        <pc:sldLayoutChg chg="add del">
          <pc:chgData name="ALESSIO PIRRI" userId="72b2e386-ba25-4580-a74f-1a01408f5eb3" providerId="ADAL" clId="{4F58CE92-52CF-4309-92FD-F8B6A204EA0D}" dt="2023-02-13T17:21:48.734" v="1" actId="26606"/>
          <pc:sldLayoutMkLst>
            <pc:docMk/>
            <pc:sldMasterMk cId="458304743" sldId="2147483737"/>
            <pc:sldLayoutMk cId="3744824379" sldId="2147483729"/>
          </pc:sldLayoutMkLst>
        </pc:sldLayoutChg>
        <pc:sldLayoutChg chg="add del">
          <pc:chgData name="ALESSIO PIRRI" userId="72b2e386-ba25-4580-a74f-1a01408f5eb3" providerId="ADAL" clId="{4F58CE92-52CF-4309-92FD-F8B6A204EA0D}" dt="2023-02-13T17:21:48.734" v="1" actId="26606"/>
          <pc:sldLayoutMkLst>
            <pc:docMk/>
            <pc:sldMasterMk cId="458304743" sldId="2147483737"/>
            <pc:sldLayoutMk cId="3161266612" sldId="2147483730"/>
          </pc:sldLayoutMkLst>
        </pc:sldLayoutChg>
        <pc:sldLayoutChg chg="add del">
          <pc:chgData name="ALESSIO PIRRI" userId="72b2e386-ba25-4580-a74f-1a01408f5eb3" providerId="ADAL" clId="{4F58CE92-52CF-4309-92FD-F8B6A204EA0D}" dt="2023-02-13T17:21:48.734" v="1" actId="26606"/>
          <pc:sldLayoutMkLst>
            <pc:docMk/>
            <pc:sldMasterMk cId="458304743" sldId="2147483737"/>
            <pc:sldLayoutMk cId="1038131254" sldId="2147483731"/>
          </pc:sldLayoutMkLst>
        </pc:sldLayoutChg>
        <pc:sldLayoutChg chg="add del">
          <pc:chgData name="ALESSIO PIRRI" userId="72b2e386-ba25-4580-a74f-1a01408f5eb3" providerId="ADAL" clId="{4F58CE92-52CF-4309-92FD-F8B6A204EA0D}" dt="2023-02-13T17:21:48.734" v="1" actId="26606"/>
          <pc:sldLayoutMkLst>
            <pc:docMk/>
            <pc:sldMasterMk cId="458304743" sldId="2147483737"/>
            <pc:sldLayoutMk cId="3215994355" sldId="2147483732"/>
          </pc:sldLayoutMkLst>
        </pc:sldLayoutChg>
        <pc:sldLayoutChg chg="add del">
          <pc:chgData name="ALESSIO PIRRI" userId="72b2e386-ba25-4580-a74f-1a01408f5eb3" providerId="ADAL" clId="{4F58CE92-52CF-4309-92FD-F8B6A204EA0D}" dt="2023-02-13T17:21:48.734" v="1" actId="26606"/>
          <pc:sldLayoutMkLst>
            <pc:docMk/>
            <pc:sldMasterMk cId="458304743" sldId="2147483737"/>
            <pc:sldLayoutMk cId="1370740798" sldId="2147483733"/>
          </pc:sldLayoutMkLst>
        </pc:sldLayoutChg>
        <pc:sldLayoutChg chg="add del">
          <pc:chgData name="ALESSIO PIRRI" userId="72b2e386-ba25-4580-a74f-1a01408f5eb3" providerId="ADAL" clId="{4F58CE92-52CF-4309-92FD-F8B6A204EA0D}" dt="2023-02-13T17:21:48.734" v="1" actId="26606"/>
          <pc:sldLayoutMkLst>
            <pc:docMk/>
            <pc:sldMasterMk cId="458304743" sldId="2147483737"/>
            <pc:sldLayoutMk cId="932565472" sldId="2147483734"/>
          </pc:sldLayoutMkLst>
        </pc:sldLayoutChg>
        <pc:sldLayoutChg chg="add del">
          <pc:chgData name="ALESSIO PIRRI" userId="72b2e386-ba25-4580-a74f-1a01408f5eb3" providerId="ADAL" clId="{4F58CE92-52CF-4309-92FD-F8B6A204EA0D}" dt="2023-02-13T17:21:48.734" v="1" actId="26606"/>
          <pc:sldLayoutMkLst>
            <pc:docMk/>
            <pc:sldMasterMk cId="458304743" sldId="2147483737"/>
            <pc:sldLayoutMk cId="2721152897" sldId="2147483735"/>
          </pc:sldLayoutMkLst>
        </pc:sldLayoutChg>
        <pc:sldLayoutChg chg="add del">
          <pc:chgData name="ALESSIO PIRRI" userId="72b2e386-ba25-4580-a74f-1a01408f5eb3" providerId="ADAL" clId="{4F58CE92-52CF-4309-92FD-F8B6A204EA0D}" dt="2023-02-13T17:21:48.734" v="1" actId="26606"/>
          <pc:sldLayoutMkLst>
            <pc:docMk/>
            <pc:sldMasterMk cId="458304743" sldId="2147483737"/>
            <pc:sldLayoutMk cId="1939011287" sldId="2147483736"/>
          </pc:sldLayoutMkLst>
        </pc:sldLayoutChg>
      </pc:sldMasterChg>
    </pc:docChg>
  </pc:docChgLst>
  <pc:docChgLst>
    <pc:chgData name="MATTIA PIRRI" userId="751bef43-e148-47e0-a8e7-d4cadaa4b6e6" providerId="ADAL" clId="{A77E8717-9683-074D-AAB5-591FF0C4A469}"/>
    <pc:docChg chg="undo redo custSel addSld delSld modSld sldOrd addMainMaster delMainMaster modMainMaster">
      <pc:chgData name="MATTIA PIRRI" userId="751bef43-e148-47e0-a8e7-d4cadaa4b6e6" providerId="ADAL" clId="{A77E8717-9683-074D-AAB5-591FF0C4A469}" dt="2023-02-14T17:59:35.736" v="1900" actId="729"/>
      <pc:docMkLst>
        <pc:docMk/>
      </pc:docMkLst>
      <pc:sldChg chg="addSp delSp modSp mod setBg modClrScheme chgLayout">
        <pc:chgData name="MATTIA PIRRI" userId="751bef43-e148-47e0-a8e7-d4cadaa4b6e6" providerId="ADAL" clId="{A77E8717-9683-074D-AAB5-591FF0C4A469}" dt="2023-02-13T17:29:09.709" v="68"/>
        <pc:sldMkLst>
          <pc:docMk/>
          <pc:sldMk cId="2538912268" sldId="256"/>
        </pc:sldMkLst>
        <pc:spChg chg="mod">
          <ac:chgData name="MATTIA PIRRI" userId="751bef43-e148-47e0-a8e7-d4cadaa4b6e6" providerId="ADAL" clId="{A77E8717-9683-074D-AAB5-591FF0C4A469}" dt="2023-02-13T17:26:42.525" v="41" actId="20577"/>
          <ac:spMkLst>
            <pc:docMk/>
            <pc:sldMk cId="2538912268" sldId="256"/>
            <ac:spMk id="2" creationId="{71EEE5EF-5181-F428-8E2C-4E1A3F5A4FDE}"/>
          </ac:spMkLst>
        </pc:spChg>
        <pc:spChg chg="mod">
          <ac:chgData name="MATTIA PIRRI" userId="751bef43-e148-47e0-a8e7-d4cadaa4b6e6" providerId="ADAL" clId="{A77E8717-9683-074D-AAB5-591FF0C4A469}" dt="2023-02-13T17:26:33.725" v="39" actId="26606"/>
          <ac:spMkLst>
            <pc:docMk/>
            <pc:sldMk cId="2538912268" sldId="256"/>
            <ac:spMk id="3" creationId="{72943518-9249-B86B-6C8F-2A33FD5683F5}"/>
          </ac:spMkLst>
        </pc:spChg>
        <pc:spChg chg="add del mod">
          <ac:chgData name="MATTIA PIRRI" userId="751bef43-e148-47e0-a8e7-d4cadaa4b6e6" providerId="ADAL" clId="{A77E8717-9683-074D-AAB5-591FF0C4A469}" dt="2023-02-13T17:29:09.709" v="68"/>
          <ac:spMkLst>
            <pc:docMk/>
            <pc:sldMk cId="2538912268" sldId="256"/>
            <ac:spMk id="6" creationId="{ADDC2CA9-0C22-5DAF-9D4F-14C8B959600B}"/>
          </ac:spMkLst>
        </pc:spChg>
        <pc:spChg chg="add del mod">
          <ac:chgData name="MATTIA PIRRI" userId="751bef43-e148-47e0-a8e7-d4cadaa4b6e6" providerId="ADAL" clId="{A77E8717-9683-074D-AAB5-591FF0C4A469}" dt="2023-02-13T17:28:10.875" v="61" actId="478"/>
          <ac:spMkLst>
            <pc:docMk/>
            <pc:sldMk cId="2538912268" sldId="256"/>
            <ac:spMk id="7" creationId="{CFDD53C1-D717-2BBC-8DEB-B008DB9A726E}"/>
          </ac:spMkLst>
        </pc:spChg>
        <pc:spChg chg="add del mod">
          <ac:chgData name="MATTIA PIRRI" userId="751bef43-e148-47e0-a8e7-d4cadaa4b6e6" providerId="ADAL" clId="{A77E8717-9683-074D-AAB5-591FF0C4A469}" dt="2023-02-13T17:27:37.124" v="53" actId="767"/>
          <ac:spMkLst>
            <pc:docMk/>
            <pc:sldMk cId="2538912268" sldId="256"/>
            <ac:spMk id="8" creationId="{882D83AE-CF28-3C37-C75F-8D4C96871928}"/>
          </ac:spMkLst>
        </pc:spChg>
        <pc:spChg chg="add del">
          <ac:chgData name="MATTIA PIRRI" userId="751bef43-e148-47e0-a8e7-d4cadaa4b6e6" providerId="ADAL" clId="{A77E8717-9683-074D-AAB5-591FF0C4A469}" dt="2023-02-13T17:26:33.725" v="39" actId="26606"/>
          <ac:spMkLst>
            <pc:docMk/>
            <pc:sldMk cId="2538912268" sldId="256"/>
            <ac:spMk id="10" creationId="{93245F62-CCC4-49E4-B95B-EA6C1E790510}"/>
          </ac:spMkLst>
        </pc:spChg>
        <pc:spChg chg="add del">
          <ac:chgData name="MATTIA PIRRI" userId="751bef43-e148-47e0-a8e7-d4cadaa4b6e6" providerId="ADAL" clId="{A77E8717-9683-074D-AAB5-591FF0C4A469}" dt="2023-02-13T17:26:33.725" v="39" actId="26606"/>
          <ac:spMkLst>
            <pc:docMk/>
            <pc:sldMk cId="2538912268" sldId="256"/>
            <ac:spMk id="12" creationId="{E6C0DD6B-6AA3-448F-9B99-8386295BC1B4}"/>
          </ac:spMkLst>
        </pc:spChg>
        <pc:spChg chg="add del">
          <ac:chgData name="MATTIA PIRRI" userId="751bef43-e148-47e0-a8e7-d4cadaa4b6e6" providerId="ADAL" clId="{A77E8717-9683-074D-AAB5-591FF0C4A469}" dt="2023-02-13T17:23:57.298" v="7" actId="26606"/>
          <ac:spMkLst>
            <pc:docMk/>
            <pc:sldMk cId="2538912268" sldId="256"/>
            <ac:spMk id="14" creationId="{8C37C960-91F5-4F61-B2CD-8A037920720B}"/>
          </ac:spMkLst>
        </pc:spChg>
        <pc:spChg chg="add del">
          <ac:chgData name="MATTIA PIRRI" userId="751bef43-e148-47e0-a8e7-d4cadaa4b6e6" providerId="ADAL" clId="{A77E8717-9683-074D-AAB5-591FF0C4A469}" dt="2023-02-13T17:26:33.725" v="39" actId="26606"/>
          <ac:spMkLst>
            <pc:docMk/>
            <pc:sldMk cId="2538912268" sldId="256"/>
            <ac:spMk id="15" creationId="{6BF1DCD9-4684-4B84-AD73-6652C8BAC73F}"/>
          </ac:spMkLst>
        </pc:spChg>
        <pc:spChg chg="add del">
          <ac:chgData name="MATTIA PIRRI" userId="751bef43-e148-47e0-a8e7-d4cadaa4b6e6" providerId="ADAL" clId="{A77E8717-9683-074D-AAB5-591FF0C4A469}" dt="2023-02-13T17:26:33.725" v="39" actId="26606"/>
          <ac:spMkLst>
            <pc:docMk/>
            <pc:sldMk cId="2538912268" sldId="256"/>
            <ac:spMk id="16" creationId="{4BE6A732-8124-4A59-8EC9-BF4A1648A00C}"/>
          </ac:spMkLst>
        </pc:spChg>
        <pc:spChg chg="add del">
          <ac:chgData name="MATTIA PIRRI" userId="751bef43-e148-47e0-a8e7-d4cadaa4b6e6" providerId="ADAL" clId="{A77E8717-9683-074D-AAB5-591FF0C4A469}" dt="2023-02-13T17:26:32.878" v="38" actId="26606"/>
          <ac:spMkLst>
            <pc:docMk/>
            <pc:sldMk cId="2538912268" sldId="256"/>
            <ac:spMk id="20" creationId="{E20BB609-EF92-42DB-836C-0699A590B5CF}"/>
          </ac:spMkLst>
        </pc:spChg>
        <pc:spChg chg="add del">
          <ac:chgData name="MATTIA PIRRI" userId="751bef43-e148-47e0-a8e7-d4cadaa4b6e6" providerId="ADAL" clId="{A77E8717-9683-074D-AAB5-591FF0C4A469}" dt="2023-02-13T17:26:32.878" v="38" actId="26606"/>
          <ac:spMkLst>
            <pc:docMk/>
            <pc:sldMk cId="2538912268" sldId="256"/>
            <ac:spMk id="25" creationId="{8BEC44CD-E290-4D60-A056-5BA05B182AC3}"/>
          </ac:spMkLst>
        </pc:spChg>
        <pc:spChg chg="add del">
          <ac:chgData name="MATTIA PIRRI" userId="751bef43-e148-47e0-a8e7-d4cadaa4b6e6" providerId="ADAL" clId="{A77E8717-9683-074D-AAB5-591FF0C4A469}" dt="2023-02-13T17:26:32.878" v="38" actId="26606"/>
          <ac:spMkLst>
            <pc:docMk/>
            <pc:sldMk cId="2538912268" sldId="256"/>
            <ac:spMk id="27" creationId="{B2C335F7-F61C-4EB4-80F2-4B1438FE66BB}"/>
          </ac:spMkLst>
        </pc:spChg>
        <pc:spChg chg="add del">
          <ac:chgData name="MATTIA PIRRI" userId="751bef43-e148-47e0-a8e7-d4cadaa4b6e6" providerId="ADAL" clId="{A77E8717-9683-074D-AAB5-591FF0C4A469}" dt="2023-02-13T17:26:32.878" v="38" actId="26606"/>
          <ac:spMkLst>
            <pc:docMk/>
            <pc:sldMk cId="2538912268" sldId="256"/>
            <ac:spMk id="29" creationId="{F1189494-2B67-46D2-93D6-A122A09BF6B2}"/>
          </ac:spMkLst>
        </pc:spChg>
        <pc:picChg chg="add mod ord">
          <ac:chgData name="MATTIA PIRRI" userId="751bef43-e148-47e0-a8e7-d4cadaa4b6e6" providerId="ADAL" clId="{A77E8717-9683-074D-AAB5-591FF0C4A469}" dt="2023-02-13T17:26:33.725" v="39" actId="26606"/>
          <ac:picMkLst>
            <pc:docMk/>
            <pc:sldMk cId="2538912268" sldId="256"/>
            <ac:picMk id="5" creationId="{CEDC0B28-478D-26FD-E53A-4C98BC25FFB1}"/>
          </ac:picMkLst>
        </pc:picChg>
        <pc:cxnChg chg="add del">
          <ac:chgData name="MATTIA PIRRI" userId="751bef43-e148-47e0-a8e7-d4cadaa4b6e6" providerId="ADAL" clId="{A77E8717-9683-074D-AAB5-591FF0C4A469}" dt="2023-02-13T17:26:33.725" v="39" actId="26606"/>
          <ac:cxnSpMkLst>
            <pc:docMk/>
            <pc:sldMk cId="2538912268" sldId="256"/>
            <ac:cxnSpMk id="18" creationId="{EFDAA6A4-1F42-460B-A500-921EEB4BC01C}"/>
          </ac:cxnSpMkLst>
        </pc:cxnChg>
      </pc:sldChg>
      <pc:sldChg chg="addSp delSp modSp new mod setBg modClrScheme delDesignElem chgLayout">
        <pc:chgData name="MATTIA PIRRI" userId="751bef43-e148-47e0-a8e7-d4cadaa4b6e6" providerId="ADAL" clId="{A77E8717-9683-074D-AAB5-591FF0C4A469}" dt="2023-02-14T12:09:51.424" v="1477" actId="27636"/>
        <pc:sldMkLst>
          <pc:docMk/>
          <pc:sldMk cId="332333959" sldId="257"/>
        </pc:sldMkLst>
        <pc:spChg chg="add del mod">
          <ac:chgData name="MATTIA PIRRI" userId="751bef43-e148-47e0-a8e7-d4cadaa4b6e6" providerId="ADAL" clId="{A77E8717-9683-074D-AAB5-591FF0C4A469}" dt="2023-02-14T12:01:41.111" v="1410"/>
          <ac:spMkLst>
            <pc:docMk/>
            <pc:sldMk cId="332333959" sldId="257"/>
            <ac:spMk id="2" creationId="{0EE0D9CE-9BD0-E38F-4F00-5AE9F8C9B5D1}"/>
          </ac:spMkLst>
        </pc:spChg>
        <pc:spChg chg="del mod ord">
          <ac:chgData name="MATTIA PIRRI" userId="751bef43-e148-47e0-a8e7-d4cadaa4b6e6" providerId="ADAL" clId="{A77E8717-9683-074D-AAB5-591FF0C4A469}" dt="2023-02-13T17:28:45.848" v="63" actId="700"/>
          <ac:spMkLst>
            <pc:docMk/>
            <pc:sldMk cId="332333959" sldId="257"/>
            <ac:spMk id="2" creationId="{CC90D4E3-C343-BC41-EE9F-957DDEFA7509}"/>
          </ac:spMkLst>
        </pc:spChg>
        <pc:spChg chg="add del mod">
          <ac:chgData name="MATTIA PIRRI" userId="751bef43-e148-47e0-a8e7-d4cadaa4b6e6" providerId="ADAL" clId="{A77E8717-9683-074D-AAB5-591FF0C4A469}" dt="2023-02-14T12:01:41.111" v="1410"/>
          <ac:spMkLst>
            <pc:docMk/>
            <pc:sldMk cId="332333959" sldId="257"/>
            <ac:spMk id="3" creationId="{B36FDCA9-1CF7-2BAA-2E86-6777D43F226E}"/>
          </ac:spMkLst>
        </pc:spChg>
        <pc:spChg chg="del mod ord">
          <ac:chgData name="MATTIA PIRRI" userId="751bef43-e148-47e0-a8e7-d4cadaa4b6e6" providerId="ADAL" clId="{A77E8717-9683-074D-AAB5-591FF0C4A469}" dt="2023-02-13T17:28:45.848" v="63" actId="700"/>
          <ac:spMkLst>
            <pc:docMk/>
            <pc:sldMk cId="332333959" sldId="257"/>
            <ac:spMk id="3" creationId="{B49986F7-118A-C53D-046E-BB80FE42F1C5}"/>
          </ac:spMkLst>
        </pc:spChg>
        <pc:spChg chg="add mod ord">
          <ac:chgData name="MATTIA PIRRI" userId="751bef43-e148-47e0-a8e7-d4cadaa4b6e6" providerId="ADAL" clId="{A77E8717-9683-074D-AAB5-591FF0C4A469}" dt="2023-02-14T12:09:42.127" v="1468" actId="1076"/>
          <ac:spMkLst>
            <pc:docMk/>
            <pc:sldMk cId="332333959" sldId="257"/>
            <ac:spMk id="4" creationId="{1787C0F2-5C71-295E-9997-BD4C775EA302}"/>
          </ac:spMkLst>
        </pc:spChg>
        <pc:spChg chg="add mod ord">
          <ac:chgData name="MATTIA PIRRI" userId="751bef43-e148-47e0-a8e7-d4cadaa4b6e6" providerId="ADAL" clId="{A77E8717-9683-074D-AAB5-591FF0C4A469}" dt="2023-02-14T12:09:51.424" v="1477" actId="27636"/>
          <ac:spMkLst>
            <pc:docMk/>
            <pc:sldMk cId="332333959" sldId="257"/>
            <ac:spMk id="5" creationId="{0EF92E7E-4897-8B1F-F955-FAC86B4FBC9D}"/>
          </ac:spMkLst>
        </pc:spChg>
        <pc:spChg chg="add del">
          <ac:chgData name="MATTIA PIRRI" userId="751bef43-e148-47e0-a8e7-d4cadaa4b6e6" providerId="ADAL" clId="{A77E8717-9683-074D-AAB5-591FF0C4A469}" dt="2023-02-14T12:01:41.111" v="1410"/>
          <ac:spMkLst>
            <pc:docMk/>
            <pc:sldMk cId="332333959" sldId="257"/>
            <ac:spMk id="11" creationId="{1825AC39-5F85-4CAA-8A81-A1287086B2B6}"/>
          </ac:spMkLst>
        </pc:spChg>
        <pc:spChg chg="add del">
          <ac:chgData name="MATTIA PIRRI" userId="751bef43-e148-47e0-a8e7-d4cadaa4b6e6" providerId="ADAL" clId="{A77E8717-9683-074D-AAB5-591FF0C4A469}" dt="2023-02-14T12:01:41.111" v="1410"/>
          <ac:spMkLst>
            <pc:docMk/>
            <pc:sldMk cId="332333959" sldId="257"/>
            <ac:spMk id="13" creationId="{95DA4D23-37FC-4B90-8188-F0377C5FF44B}"/>
          </ac:spMkLst>
        </pc:spChg>
        <pc:spChg chg="add del">
          <ac:chgData name="MATTIA PIRRI" userId="751bef43-e148-47e0-a8e7-d4cadaa4b6e6" providerId="ADAL" clId="{A77E8717-9683-074D-AAB5-591FF0C4A469}" dt="2023-02-14T12:01:41.111" v="1410"/>
          <ac:spMkLst>
            <pc:docMk/>
            <pc:sldMk cId="332333959" sldId="257"/>
            <ac:spMk id="15" creationId="{A7A4B465-FBCC-4CD4-89A1-82992A7B47FF}"/>
          </ac:spMkLst>
        </pc:spChg>
        <pc:spChg chg="add del">
          <ac:chgData name="MATTIA PIRRI" userId="751bef43-e148-47e0-a8e7-d4cadaa4b6e6" providerId="ADAL" clId="{A77E8717-9683-074D-AAB5-591FF0C4A469}" dt="2023-02-14T12:01:41.111" v="1410"/>
          <ac:spMkLst>
            <pc:docMk/>
            <pc:sldMk cId="332333959" sldId="257"/>
            <ac:spMk id="17" creationId="{909E572F-9CDC-4214-9D42-FF0017649590}"/>
          </ac:spMkLst>
        </pc:spChg>
        <pc:picChg chg="mod">
          <ac:chgData name="MATTIA PIRRI" userId="751bef43-e148-47e0-a8e7-d4cadaa4b6e6" providerId="ADAL" clId="{A77E8717-9683-074D-AAB5-591FF0C4A469}" dt="2023-02-14T12:04:40.042" v="1448" actId="1076"/>
          <ac:picMkLst>
            <pc:docMk/>
            <pc:sldMk cId="332333959" sldId="257"/>
            <ac:picMk id="6" creationId="{D26AA35D-398F-1A36-C618-27113589469D}"/>
          </ac:picMkLst>
        </pc:picChg>
      </pc:sldChg>
      <pc:sldChg chg="addSp delSp modSp new mod">
        <pc:chgData name="MATTIA PIRRI" userId="751bef43-e148-47e0-a8e7-d4cadaa4b6e6" providerId="ADAL" clId="{A77E8717-9683-074D-AAB5-591FF0C4A469}" dt="2023-02-14T17:57:54.761" v="1894" actId="14826"/>
        <pc:sldMkLst>
          <pc:docMk/>
          <pc:sldMk cId="1554754133" sldId="258"/>
        </pc:sldMkLst>
        <pc:spChg chg="mod">
          <ac:chgData name="MATTIA PIRRI" userId="751bef43-e148-47e0-a8e7-d4cadaa4b6e6" providerId="ADAL" clId="{A77E8717-9683-074D-AAB5-591FF0C4A469}" dt="2023-02-13T17:51:26.223" v="192" actId="207"/>
          <ac:spMkLst>
            <pc:docMk/>
            <pc:sldMk cId="1554754133" sldId="258"/>
            <ac:spMk id="2" creationId="{EE6F84B6-E5B4-9631-7B92-8A47897CFF3B}"/>
          </ac:spMkLst>
        </pc:spChg>
        <pc:spChg chg="del">
          <ac:chgData name="MATTIA PIRRI" userId="751bef43-e148-47e0-a8e7-d4cadaa4b6e6" providerId="ADAL" clId="{A77E8717-9683-074D-AAB5-591FF0C4A469}" dt="2023-02-13T17:32:30.459" v="74" actId="931"/>
          <ac:spMkLst>
            <pc:docMk/>
            <pc:sldMk cId="1554754133" sldId="258"/>
            <ac:spMk id="3" creationId="{F4AAF1E8-B07C-E765-CFB6-46C426CB68D3}"/>
          </ac:spMkLst>
        </pc:spChg>
        <pc:picChg chg="add mod">
          <ac:chgData name="MATTIA PIRRI" userId="751bef43-e148-47e0-a8e7-d4cadaa4b6e6" providerId="ADAL" clId="{A77E8717-9683-074D-AAB5-591FF0C4A469}" dt="2023-02-14T17:57:54.761" v="1894" actId="14826"/>
          <ac:picMkLst>
            <pc:docMk/>
            <pc:sldMk cId="1554754133" sldId="258"/>
            <ac:picMk id="4" creationId="{B19B5073-950D-30DB-4CEE-CD61A9BF278C}"/>
          </ac:picMkLst>
        </pc:picChg>
        <pc:picChg chg="add mod">
          <ac:chgData name="MATTIA PIRRI" userId="751bef43-e148-47e0-a8e7-d4cadaa4b6e6" providerId="ADAL" clId="{A77E8717-9683-074D-AAB5-591FF0C4A469}" dt="2023-02-13T17:32:30.459" v="74" actId="931"/>
          <ac:picMkLst>
            <pc:docMk/>
            <pc:sldMk cId="1554754133" sldId="258"/>
            <ac:picMk id="5" creationId="{84F31C49-237B-9121-D4A7-A9D0D9E7162B}"/>
          </ac:picMkLst>
        </pc:picChg>
        <pc:picChg chg="add del mod">
          <ac:chgData name="MATTIA PIRRI" userId="751bef43-e148-47e0-a8e7-d4cadaa4b6e6" providerId="ADAL" clId="{A77E8717-9683-074D-AAB5-591FF0C4A469}" dt="2023-02-13T17:45:49.093" v="97" actId="478"/>
          <ac:picMkLst>
            <pc:docMk/>
            <pc:sldMk cId="1554754133" sldId="258"/>
            <ac:picMk id="7" creationId="{EF1D4FDF-8DAA-470A-7589-1A37606B3342}"/>
          </ac:picMkLst>
        </pc:picChg>
      </pc:sldChg>
      <pc:sldChg chg="modSp new del mod">
        <pc:chgData name="MATTIA PIRRI" userId="751bef43-e148-47e0-a8e7-d4cadaa4b6e6" providerId="ADAL" clId="{A77E8717-9683-074D-AAB5-591FF0C4A469}" dt="2023-02-13T18:27:42.060" v="351" actId="2696"/>
        <pc:sldMkLst>
          <pc:docMk/>
          <pc:sldMk cId="4215412995" sldId="259"/>
        </pc:sldMkLst>
        <pc:spChg chg="mod">
          <ac:chgData name="MATTIA PIRRI" userId="751bef43-e148-47e0-a8e7-d4cadaa4b6e6" providerId="ADAL" clId="{A77E8717-9683-074D-AAB5-591FF0C4A469}" dt="2023-02-13T17:54:32.080" v="199" actId="20577"/>
          <ac:spMkLst>
            <pc:docMk/>
            <pc:sldMk cId="4215412995" sldId="259"/>
            <ac:spMk id="2" creationId="{A203D7EF-C56F-2100-A4B4-60EE8E3699C0}"/>
          </ac:spMkLst>
        </pc:spChg>
      </pc:sldChg>
      <pc:sldChg chg="addSp modSp add mod modTransition">
        <pc:chgData name="MATTIA PIRRI" userId="751bef43-e148-47e0-a8e7-d4cadaa4b6e6" providerId="ADAL" clId="{A77E8717-9683-074D-AAB5-591FF0C4A469}" dt="2023-02-13T18:55:11.555" v="812" actId="2711"/>
        <pc:sldMkLst>
          <pc:docMk/>
          <pc:sldMk cId="1964644031" sldId="260"/>
        </pc:sldMkLst>
        <pc:spChg chg="mod">
          <ac:chgData name="MATTIA PIRRI" userId="751bef43-e148-47e0-a8e7-d4cadaa4b6e6" providerId="ADAL" clId="{A77E8717-9683-074D-AAB5-591FF0C4A469}" dt="2023-02-13T17:57:15.204" v="265" actId="207"/>
          <ac:spMkLst>
            <pc:docMk/>
            <pc:sldMk cId="1964644031" sldId="260"/>
            <ac:spMk id="2" creationId="{EE6F84B6-E5B4-9631-7B92-8A47897CFF3B}"/>
          </ac:spMkLst>
        </pc:spChg>
        <pc:spChg chg="mod">
          <ac:chgData name="MATTIA PIRRI" userId="751bef43-e148-47e0-a8e7-d4cadaa4b6e6" providerId="ADAL" clId="{A77E8717-9683-074D-AAB5-591FF0C4A469}" dt="2023-02-13T18:55:11.555" v="812" actId="2711"/>
          <ac:spMkLst>
            <pc:docMk/>
            <pc:sldMk cId="1964644031" sldId="260"/>
            <ac:spMk id="3" creationId="{C9856819-FBE4-8CB8-63AB-85C8914952D1}"/>
          </ac:spMkLst>
        </pc:spChg>
        <pc:picChg chg="mod">
          <ac:chgData name="MATTIA PIRRI" userId="751bef43-e148-47e0-a8e7-d4cadaa4b6e6" providerId="ADAL" clId="{A77E8717-9683-074D-AAB5-591FF0C4A469}" dt="2023-02-13T17:56:06.120" v="224" actId="1076"/>
          <ac:picMkLst>
            <pc:docMk/>
            <pc:sldMk cId="1964644031" sldId="260"/>
            <ac:picMk id="4" creationId="{B19B5073-950D-30DB-4CEE-CD61A9BF278C}"/>
          </ac:picMkLst>
        </pc:picChg>
        <pc:picChg chg="add mod">
          <ac:chgData name="MATTIA PIRRI" userId="751bef43-e148-47e0-a8e7-d4cadaa4b6e6" providerId="ADAL" clId="{A77E8717-9683-074D-AAB5-591FF0C4A469}" dt="2023-02-13T18:27:24.421" v="349" actId="1076"/>
          <ac:picMkLst>
            <pc:docMk/>
            <pc:sldMk cId="1964644031" sldId="260"/>
            <ac:picMk id="5" creationId="{2126A66C-FF5F-A0E9-C8D1-653E789916BF}"/>
          </ac:picMkLst>
        </pc:picChg>
      </pc:sldChg>
      <pc:sldChg chg="modSp add del mod modTransition">
        <pc:chgData name="MATTIA PIRRI" userId="751bef43-e148-47e0-a8e7-d4cadaa4b6e6" providerId="ADAL" clId="{A77E8717-9683-074D-AAB5-591FF0C4A469}" dt="2023-02-13T18:27:43.378" v="352" actId="2696"/>
        <pc:sldMkLst>
          <pc:docMk/>
          <pc:sldMk cId="2279026720" sldId="261"/>
        </pc:sldMkLst>
        <pc:spChg chg="mod">
          <ac:chgData name="MATTIA PIRRI" userId="751bef43-e148-47e0-a8e7-d4cadaa4b6e6" providerId="ADAL" clId="{A77E8717-9683-074D-AAB5-591FF0C4A469}" dt="2023-02-13T18:26:53.634" v="347" actId="20577"/>
          <ac:spMkLst>
            <pc:docMk/>
            <pc:sldMk cId="2279026720" sldId="261"/>
            <ac:spMk id="3" creationId="{C9856819-FBE4-8CB8-63AB-85C8914952D1}"/>
          </ac:spMkLst>
        </pc:spChg>
        <pc:picChg chg="mod">
          <ac:chgData name="MATTIA PIRRI" userId="751bef43-e148-47e0-a8e7-d4cadaa4b6e6" providerId="ADAL" clId="{A77E8717-9683-074D-AAB5-591FF0C4A469}" dt="2023-02-13T18:21:31.172" v="297" actId="1076"/>
          <ac:picMkLst>
            <pc:docMk/>
            <pc:sldMk cId="2279026720" sldId="261"/>
            <ac:picMk id="5" creationId="{2126A66C-FF5F-A0E9-C8D1-653E789916BF}"/>
          </ac:picMkLst>
        </pc:picChg>
      </pc:sldChg>
      <pc:sldChg chg="modSp add mod modTransition">
        <pc:chgData name="MATTIA PIRRI" userId="751bef43-e148-47e0-a8e7-d4cadaa4b6e6" providerId="ADAL" clId="{A77E8717-9683-074D-AAB5-591FF0C4A469}" dt="2023-02-13T18:36:45.186" v="441"/>
        <pc:sldMkLst>
          <pc:docMk/>
          <pc:sldMk cId="4044369546" sldId="261"/>
        </pc:sldMkLst>
        <pc:spChg chg="mod">
          <ac:chgData name="MATTIA PIRRI" userId="751bef43-e148-47e0-a8e7-d4cadaa4b6e6" providerId="ADAL" clId="{A77E8717-9683-074D-AAB5-591FF0C4A469}" dt="2023-02-13T18:32:38.640" v="398" actId="21"/>
          <ac:spMkLst>
            <pc:docMk/>
            <pc:sldMk cId="4044369546" sldId="261"/>
            <ac:spMk id="3" creationId="{C9856819-FBE4-8CB8-63AB-85C8914952D1}"/>
          </ac:spMkLst>
        </pc:spChg>
        <pc:picChg chg="mod">
          <ac:chgData name="MATTIA PIRRI" userId="751bef43-e148-47e0-a8e7-d4cadaa4b6e6" providerId="ADAL" clId="{A77E8717-9683-074D-AAB5-591FF0C4A469}" dt="2023-02-13T18:28:19.702" v="357" actId="1076"/>
          <ac:picMkLst>
            <pc:docMk/>
            <pc:sldMk cId="4044369546" sldId="261"/>
            <ac:picMk id="5" creationId="{2126A66C-FF5F-A0E9-C8D1-653E789916BF}"/>
          </ac:picMkLst>
        </pc:picChg>
      </pc:sldChg>
      <pc:sldChg chg="addSp modSp mod modTransition modAnim">
        <pc:chgData name="MATTIA PIRRI" userId="751bef43-e148-47e0-a8e7-d4cadaa4b6e6" providerId="ADAL" clId="{A77E8717-9683-074D-AAB5-591FF0C4A469}" dt="2023-02-14T17:25:41.159" v="1883"/>
        <pc:sldMkLst>
          <pc:docMk/>
          <pc:sldMk cId="1356458083" sldId="262"/>
        </pc:sldMkLst>
        <pc:spChg chg="mod">
          <ac:chgData name="MATTIA PIRRI" userId="751bef43-e148-47e0-a8e7-d4cadaa4b6e6" providerId="ADAL" clId="{A77E8717-9683-074D-AAB5-591FF0C4A469}" dt="2023-02-13T18:33:07.266" v="405" actId="20577"/>
          <ac:spMkLst>
            <pc:docMk/>
            <pc:sldMk cId="1356458083" sldId="262"/>
            <ac:spMk id="3" creationId="{C9856819-FBE4-8CB8-63AB-85C8914952D1}"/>
          </ac:spMkLst>
        </pc:spChg>
        <pc:spChg chg="add mod">
          <ac:chgData name="MATTIA PIRRI" userId="751bef43-e148-47e0-a8e7-d4cadaa4b6e6" providerId="ADAL" clId="{A77E8717-9683-074D-AAB5-591FF0C4A469}" dt="2023-02-13T18:57:47.271" v="856" actId="20577"/>
          <ac:spMkLst>
            <pc:docMk/>
            <pc:sldMk cId="1356458083" sldId="262"/>
            <ac:spMk id="4" creationId="{3DA6B2A1-510D-7F1A-C135-B60B4D031419}"/>
          </ac:spMkLst>
        </pc:spChg>
        <pc:spChg chg="add mod">
          <ac:chgData name="MATTIA PIRRI" userId="751bef43-e148-47e0-a8e7-d4cadaa4b6e6" providerId="ADAL" clId="{A77E8717-9683-074D-AAB5-591FF0C4A469}" dt="2023-02-14T10:03:30.084" v="971" actId="20577"/>
          <ac:spMkLst>
            <pc:docMk/>
            <pc:sldMk cId="1356458083" sldId="262"/>
            <ac:spMk id="6" creationId="{354D60FB-A508-56FC-04A6-4F05A8E9D325}"/>
          </ac:spMkLst>
        </pc:spChg>
      </pc:sldChg>
      <pc:sldChg chg="add del">
        <pc:chgData name="MATTIA PIRRI" userId="751bef43-e148-47e0-a8e7-d4cadaa4b6e6" providerId="ADAL" clId="{A77E8717-9683-074D-AAB5-591FF0C4A469}" dt="2023-02-13T18:27:41.046" v="350" actId="2696"/>
        <pc:sldMkLst>
          <pc:docMk/>
          <pc:sldMk cId="3523854216" sldId="262"/>
        </pc:sldMkLst>
      </pc:sldChg>
      <pc:sldChg chg="modSp add mod modNotesTx">
        <pc:chgData name="MATTIA PIRRI" userId="751bef43-e148-47e0-a8e7-d4cadaa4b6e6" providerId="ADAL" clId="{A77E8717-9683-074D-AAB5-591FF0C4A469}" dt="2023-02-14T10:17:37.523" v="1083" actId="20577"/>
        <pc:sldMkLst>
          <pc:docMk/>
          <pc:sldMk cId="3310190168" sldId="263"/>
        </pc:sldMkLst>
        <pc:spChg chg="mod">
          <ac:chgData name="MATTIA PIRRI" userId="751bef43-e148-47e0-a8e7-d4cadaa4b6e6" providerId="ADAL" clId="{A77E8717-9683-074D-AAB5-591FF0C4A469}" dt="2023-02-13T18:56:04.375" v="814" actId="2711"/>
          <ac:spMkLst>
            <pc:docMk/>
            <pc:sldMk cId="3310190168" sldId="263"/>
            <ac:spMk id="3" creationId="{C9856819-FBE4-8CB8-63AB-85C8914952D1}"/>
          </ac:spMkLst>
        </pc:spChg>
        <pc:spChg chg="mod">
          <ac:chgData name="MATTIA PIRRI" userId="751bef43-e148-47e0-a8e7-d4cadaa4b6e6" providerId="ADAL" clId="{A77E8717-9683-074D-AAB5-591FF0C4A469}" dt="2023-02-13T18:56:10.148" v="815" actId="2711"/>
          <ac:spMkLst>
            <pc:docMk/>
            <pc:sldMk cId="3310190168" sldId="263"/>
            <ac:spMk id="4" creationId="{3DA6B2A1-510D-7F1A-C135-B60B4D031419}"/>
          </ac:spMkLst>
        </pc:spChg>
      </pc:sldChg>
      <pc:sldChg chg="modSp mod">
        <pc:chgData name="MATTIA PIRRI" userId="751bef43-e148-47e0-a8e7-d4cadaa4b6e6" providerId="ADAL" clId="{A77E8717-9683-074D-AAB5-591FF0C4A469}" dt="2023-02-14T16:52:39.357" v="1857" actId="113"/>
        <pc:sldMkLst>
          <pc:docMk/>
          <pc:sldMk cId="3994402018" sldId="264"/>
        </pc:sldMkLst>
        <pc:spChg chg="mod">
          <ac:chgData name="MATTIA PIRRI" userId="751bef43-e148-47e0-a8e7-d4cadaa4b6e6" providerId="ADAL" clId="{A77E8717-9683-074D-AAB5-591FF0C4A469}" dt="2023-02-14T16:52:39.357" v="1857" actId="113"/>
          <ac:spMkLst>
            <pc:docMk/>
            <pc:sldMk cId="3994402018" sldId="264"/>
            <ac:spMk id="6" creationId="{8CE0219C-D5C4-7E9A-3403-35470F4E0CCF}"/>
          </ac:spMkLst>
        </pc:spChg>
      </pc:sldChg>
      <pc:sldChg chg="addSp delSp modSp mod">
        <pc:chgData name="MATTIA PIRRI" userId="751bef43-e148-47e0-a8e7-d4cadaa4b6e6" providerId="ADAL" clId="{A77E8717-9683-074D-AAB5-591FF0C4A469}" dt="2023-02-14T11:16:26.564" v="1255" actId="207"/>
        <pc:sldMkLst>
          <pc:docMk/>
          <pc:sldMk cId="2229747791" sldId="265"/>
        </pc:sldMkLst>
        <pc:spChg chg="mod">
          <ac:chgData name="MATTIA PIRRI" userId="751bef43-e148-47e0-a8e7-d4cadaa4b6e6" providerId="ADAL" clId="{A77E8717-9683-074D-AAB5-591FF0C4A469}" dt="2023-02-14T11:16:26.564" v="1255" actId="207"/>
          <ac:spMkLst>
            <pc:docMk/>
            <pc:sldMk cId="2229747791" sldId="265"/>
            <ac:spMk id="3" creationId="{F79D8949-F4C1-4DCC-1E24-5A8B95035088}"/>
          </ac:spMkLst>
        </pc:spChg>
        <pc:picChg chg="add del mod">
          <ac:chgData name="MATTIA PIRRI" userId="751bef43-e148-47e0-a8e7-d4cadaa4b6e6" providerId="ADAL" clId="{A77E8717-9683-074D-AAB5-591FF0C4A469}" dt="2023-02-14T10:42:30.278" v="1092" actId="478"/>
          <ac:picMkLst>
            <pc:docMk/>
            <pc:sldMk cId="2229747791" sldId="265"/>
            <ac:picMk id="6" creationId="{44155569-B1AA-F242-5B92-7E9569B37752}"/>
          </ac:picMkLst>
        </pc:picChg>
        <pc:picChg chg="add mod">
          <ac:chgData name="MATTIA PIRRI" userId="751bef43-e148-47e0-a8e7-d4cadaa4b6e6" providerId="ADAL" clId="{A77E8717-9683-074D-AAB5-591FF0C4A469}" dt="2023-02-14T10:42:56.835" v="1099" actId="1076"/>
          <ac:picMkLst>
            <pc:docMk/>
            <pc:sldMk cId="2229747791" sldId="265"/>
            <ac:picMk id="7" creationId="{4CBB1DE9-1A02-5861-D450-0FF4DC1594F3}"/>
          </ac:picMkLst>
        </pc:picChg>
      </pc:sldChg>
      <pc:sldChg chg="addSp delSp modSp mod ord">
        <pc:chgData name="MATTIA PIRRI" userId="751bef43-e148-47e0-a8e7-d4cadaa4b6e6" providerId="ADAL" clId="{A77E8717-9683-074D-AAB5-591FF0C4A469}" dt="2023-02-14T13:46:56.385" v="1479" actId="207"/>
        <pc:sldMkLst>
          <pc:docMk/>
          <pc:sldMk cId="2399315498" sldId="266"/>
        </pc:sldMkLst>
        <pc:spChg chg="mod">
          <ac:chgData name="MATTIA PIRRI" userId="751bef43-e148-47e0-a8e7-d4cadaa4b6e6" providerId="ADAL" clId="{A77E8717-9683-074D-AAB5-591FF0C4A469}" dt="2023-02-14T13:46:56.385" v="1479" actId="207"/>
          <ac:spMkLst>
            <pc:docMk/>
            <pc:sldMk cId="2399315498" sldId="266"/>
            <ac:spMk id="3" creationId="{C9856819-FBE4-8CB8-63AB-85C8914952D1}"/>
          </ac:spMkLst>
        </pc:spChg>
        <pc:picChg chg="add mod">
          <ac:chgData name="MATTIA PIRRI" userId="751bef43-e148-47e0-a8e7-d4cadaa4b6e6" providerId="ADAL" clId="{A77E8717-9683-074D-AAB5-591FF0C4A469}" dt="2023-02-14T10:48:59.459" v="1117" actId="1076"/>
          <ac:picMkLst>
            <pc:docMk/>
            <pc:sldMk cId="2399315498" sldId="266"/>
            <ac:picMk id="4" creationId="{07CDB18D-41A8-60D1-562D-3EEFA6B48DDE}"/>
          </ac:picMkLst>
        </pc:picChg>
        <pc:picChg chg="del">
          <ac:chgData name="MATTIA PIRRI" userId="751bef43-e148-47e0-a8e7-d4cadaa4b6e6" providerId="ADAL" clId="{A77E8717-9683-074D-AAB5-591FF0C4A469}" dt="2023-02-14T10:48:44.903" v="1111" actId="478"/>
          <ac:picMkLst>
            <pc:docMk/>
            <pc:sldMk cId="2399315498" sldId="266"/>
            <ac:picMk id="5" creationId="{2126A66C-FF5F-A0E9-C8D1-653E789916BF}"/>
          </ac:picMkLst>
        </pc:picChg>
      </pc:sldChg>
      <pc:sldChg chg="addSp delSp add del mod">
        <pc:chgData name="MATTIA PIRRI" userId="751bef43-e148-47e0-a8e7-d4cadaa4b6e6" providerId="ADAL" clId="{A77E8717-9683-074D-AAB5-591FF0C4A469}" dt="2023-02-14T10:55:55.244" v="1127" actId="2696"/>
        <pc:sldMkLst>
          <pc:docMk/>
          <pc:sldMk cId="1192885552" sldId="267"/>
        </pc:sldMkLst>
        <pc:picChg chg="del">
          <ac:chgData name="MATTIA PIRRI" userId="751bef43-e148-47e0-a8e7-d4cadaa4b6e6" providerId="ADAL" clId="{A77E8717-9683-074D-AAB5-591FF0C4A469}" dt="2023-02-14T10:55:47.831" v="1124" actId="478"/>
          <ac:picMkLst>
            <pc:docMk/>
            <pc:sldMk cId="1192885552" sldId="267"/>
            <ac:picMk id="4" creationId="{07CDB18D-41A8-60D1-562D-3EEFA6B48DDE}"/>
          </ac:picMkLst>
        </pc:picChg>
        <pc:picChg chg="add del">
          <ac:chgData name="MATTIA PIRRI" userId="751bef43-e148-47e0-a8e7-d4cadaa4b6e6" providerId="ADAL" clId="{A77E8717-9683-074D-AAB5-591FF0C4A469}" dt="2023-02-14T10:55:51.762" v="1126"/>
          <ac:picMkLst>
            <pc:docMk/>
            <pc:sldMk cId="1192885552" sldId="267"/>
            <ac:picMk id="5" creationId="{9CE5C29B-4769-D3DF-E035-E7CA7F775192}"/>
          </ac:picMkLst>
        </pc:picChg>
      </pc:sldChg>
      <pc:sldChg chg="addSp delSp modSp add mod">
        <pc:chgData name="MATTIA PIRRI" userId="751bef43-e148-47e0-a8e7-d4cadaa4b6e6" providerId="ADAL" clId="{A77E8717-9683-074D-AAB5-591FF0C4A469}" dt="2023-02-14T16:49:34.280" v="1856" actId="20577"/>
        <pc:sldMkLst>
          <pc:docMk/>
          <pc:sldMk cId="4042039936" sldId="267"/>
        </pc:sldMkLst>
        <pc:spChg chg="mod">
          <ac:chgData name="MATTIA PIRRI" userId="751bef43-e148-47e0-a8e7-d4cadaa4b6e6" providerId="ADAL" clId="{A77E8717-9683-074D-AAB5-591FF0C4A469}" dt="2023-02-14T10:57:10.822" v="1152" actId="404"/>
          <ac:spMkLst>
            <pc:docMk/>
            <pc:sldMk cId="4042039936" sldId="267"/>
            <ac:spMk id="2" creationId="{EE6F84B6-E5B4-9631-7B92-8A47897CFF3B}"/>
          </ac:spMkLst>
        </pc:spChg>
        <pc:spChg chg="mod">
          <ac:chgData name="MATTIA PIRRI" userId="751bef43-e148-47e0-a8e7-d4cadaa4b6e6" providerId="ADAL" clId="{A77E8717-9683-074D-AAB5-591FF0C4A469}" dt="2023-02-14T16:49:34.280" v="1856" actId="20577"/>
          <ac:spMkLst>
            <pc:docMk/>
            <pc:sldMk cId="4042039936" sldId="267"/>
            <ac:spMk id="3" creationId="{F79D8949-F4C1-4DCC-1E24-5A8B95035088}"/>
          </ac:spMkLst>
        </pc:spChg>
        <pc:picChg chg="add mod">
          <ac:chgData name="MATTIA PIRRI" userId="751bef43-e148-47e0-a8e7-d4cadaa4b6e6" providerId="ADAL" clId="{A77E8717-9683-074D-AAB5-591FF0C4A469}" dt="2023-02-14T10:56:21.563" v="1145" actId="1076"/>
          <ac:picMkLst>
            <pc:docMk/>
            <pc:sldMk cId="4042039936" sldId="267"/>
            <ac:picMk id="4" creationId="{EF62987D-38F2-9F90-A753-9F9A9578A441}"/>
          </ac:picMkLst>
        </pc:picChg>
        <pc:picChg chg="del">
          <ac:chgData name="MATTIA PIRRI" userId="751bef43-e148-47e0-a8e7-d4cadaa4b6e6" providerId="ADAL" clId="{A77E8717-9683-074D-AAB5-591FF0C4A469}" dt="2023-02-14T10:56:14.536" v="1141" actId="478"/>
          <ac:picMkLst>
            <pc:docMk/>
            <pc:sldMk cId="4042039936" sldId="267"/>
            <ac:picMk id="7" creationId="{4CBB1DE9-1A02-5861-D450-0FF4DC1594F3}"/>
          </ac:picMkLst>
        </pc:picChg>
      </pc:sldChg>
      <pc:sldChg chg="modSp add mod modShow">
        <pc:chgData name="MATTIA PIRRI" userId="751bef43-e148-47e0-a8e7-d4cadaa4b6e6" providerId="ADAL" clId="{A77E8717-9683-074D-AAB5-591FF0C4A469}" dt="2023-02-14T16:16:14.209" v="1680" actId="729"/>
        <pc:sldMkLst>
          <pc:docMk/>
          <pc:sldMk cId="2736543198" sldId="268"/>
        </pc:sldMkLst>
        <pc:spChg chg="mod">
          <ac:chgData name="MATTIA PIRRI" userId="751bef43-e148-47e0-a8e7-d4cadaa4b6e6" providerId="ADAL" clId="{A77E8717-9683-074D-AAB5-591FF0C4A469}" dt="2023-02-14T11:19:13.891" v="1316" actId="20577"/>
          <ac:spMkLst>
            <pc:docMk/>
            <pc:sldMk cId="2736543198" sldId="268"/>
            <ac:spMk id="3" creationId="{F79D8949-F4C1-4DCC-1E24-5A8B95035088}"/>
          </ac:spMkLst>
        </pc:spChg>
      </pc:sldChg>
      <pc:sldChg chg="addSp delSp modSp add mod modTransition">
        <pc:chgData name="MATTIA PIRRI" userId="751bef43-e148-47e0-a8e7-d4cadaa4b6e6" providerId="ADAL" clId="{A77E8717-9683-074D-AAB5-591FF0C4A469}" dt="2023-02-14T17:26:15.099" v="1889"/>
        <pc:sldMkLst>
          <pc:docMk/>
          <pc:sldMk cId="2430482130" sldId="269"/>
        </pc:sldMkLst>
        <pc:spChg chg="mod">
          <ac:chgData name="MATTIA PIRRI" userId="751bef43-e148-47e0-a8e7-d4cadaa4b6e6" providerId="ADAL" clId="{A77E8717-9683-074D-AAB5-591FF0C4A469}" dt="2023-02-14T16:15:37.142" v="1679" actId="1076"/>
          <ac:spMkLst>
            <pc:docMk/>
            <pc:sldMk cId="2430482130" sldId="269"/>
            <ac:spMk id="3" creationId="{F79D8949-F4C1-4DCC-1E24-5A8B95035088}"/>
          </ac:spMkLst>
        </pc:spChg>
        <pc:spChg chg="add mod">
          <ac:chgData name="MATTIA PIRRI" userId="751bef43-e148-47e0-a8e7-d4cadaa4b6e6" providerId="ADAL" clId="{A77E8717-9683-074D-AAB5-591FF0C4A469}" dt="2023-02-14T11:25:25.132" v="1340" actId="1076"/>
          <ac:spMkLst>
            <pc:docMk/>
            <pc:sldMk cId="2430482130" sldId="269"/>
            <ac:spMk id="5" creationId="{274669FD-9D3E-2874-833A-4B1044055220}"/>
          </ac:spMkLst>
        </pc:spChg>
        <pc:spChg chg="del mod">
          <ac:chgData name="MATTIA PIRRI" userId="751bef43-e148-47e0-a8e7-d4cadaa4b6e6" providerId="ADAL" clId="{A77E8717-9683-074D-AAB5-591FF0C4A469}" dt="2023-02-14T11:57:00.889" v="1393" actId="478"/>
          <ac:spMkLst>
            <pc:docMk/>
            <pc:sldMk cId="2430482130" sldId="269"/>
            <ac:spMk id="6" creationId="{E9C2D7F6-E478-303F-3F15-D3442E8A94D3}"/>
          </ac:spMkLst>
        </pc:spChg>
        <pc:spChg chg="add del mod">
          <ac:chgData name="MATTIA PIRRI" userId="751bef43-e148-47e0-a8e7-d4cadaa4b6e6" providerId="ADAL" clId="{A77E8717-9683-074D-AAB5-591FF0C4A469}" dt="2023-02-14T11:28:28.140" v="1345" actId="22"/>
          <ac:spMkLst>
            <pc:docMk/>
            <pc:sldMk cId="2430482130" sldId="269"/>
            <ac:spMk id="8" creationId="{B653CBB7-6BFA-A2AB-E8DB-DE48CD493A03}"/>
          </ac:spMkLst>
        </pc:spChg>
        <pc:spChg chg="add mod">
          <ac:chgData name="MATTIA PIRRI" userId="751bef43-e148-47e0-a8e7-d4cadaa4b6e6" providerId="ADAL" clId="{A77E8717-9683-074D-AAB5-591FF0C4A469}" dt="2023-02-14T16:15:37.142" v="1679" actId="1076"/>
          <ac:spMkLst>
            <pc:docMk/>
            <pc:sldMk cId="2430482130" sldId="269"/>
            <ac:spMk id="9" creationId="{B6FAB9AE-CA17-63B5-A31E-E86881FDFCDF}"/>
          </ac:spMkLst>
        </pc:spChg>
        <pc:spChg chg="mod">
          <ac:chgData name="MATTIA PIRRI" userId="751bef43-e148-47e0-a8e7-d4cadaa4b6e6" providerId="ADAL" clId="{A77E8717-9683-074D-AAB5-591FF0C4A469}" dt="2023-02-14T16:15:37.142" v="1679" actId="1076"/>
          <ac:spMkLst>
            <pc:docMk/>
            <pc:sldMk cId="2430482130" sldId="269"/>
            <ac:spMk id="11" creationId="{2085AD3A-DA68-EB9D-D6A1-51495634FA65}"/>
          </ac:spMkLst>
        </pc:spChg>
        <pc:spChg chg="add mod">
          <ac:chgData name="MATTIA PIRRI" userId="751bef43-e148-47e0-a8e7-d4cadaa4b6e6" providerId="ADAL" clId="{A77E8717-9683-074D-AAB5-591FF0C4A469}" dt="2023-02-14T16:15:37.142" v="1679" actId="1076"/>
          <ac:spMkLst>
            <pc:docMk/>
            <pc:sldMk cId="2430482130" sldId="269"/>
            <ac:spMk id="12" creationId="{533EAD7C-E111-4827-B2A6-D33A7DCFA1E1}"/>
          </ac:spMkLst>
        </pc:spChg>
        <pc:spChg chg="add mod">
          <ac:chgData name="MATTIA PIRRI" userId="751bef43-e148-47e0-a8e7-d4cadaa4b6e6" providerId="ADAL" clId="{A77E8717-9683-074D-AAB5-591FF0C4A469}" dt="2023-02-14T16:15:37.142" v="1679" actId="1076"/>
          <ac:spMkLst>
            <pc:docMk/>
            <pc:sldMk cId="2430482130" sldId="269"/>
            <ac:spMk id="13" creationId="{0E2957C3-B556-D167-EAFF-B1867EBFFCFD}"/>
          </ac:spMkLst>
        </pc:spChg>
        <pc:spChg chg="add mod">
          <ac:chgData name="MATTIA PIRRI" userId="751bef43-e148-47e0-a8e7-d4cadaa4b6e6" providerId="ADAL" clId="{A77E8717-9683-074D-AAB5-591FF0C4A469}" dt="2023-02-14T16:10:23.464" v="1592" actId="1076"/>
          <ac:spMkLst>
            <pc:docMk/>
            <pc:sldMk cId="2430482130" sldId="269"/>
            <ac:spMk id="14" creationId="{6E0FA2DE-06D1-D672-B603-2FF9D7A9E795}"/>
          </ac:spMkLst>
        </pc:spChg>
        <pc:spChg chg="add mod">
          <ac:chgData name="MATTIA PIRRI" userId="751bef43-e148-47e0-a8e7-d4cadaa4b6e6" providerId="ADAL" clId="{A77E8717-9683-074D-AAB5-591FF0C4A469}" dt="2023-02-14T16:10:20.525" v="1591" actId="1076"/>
          <ac:spMkLst>
            <pc:docMk/>
            <pc:sldMk cId="2430482130" sldId="269"/>
            <ac:spMk id="15" creationId="{E762ED90-E1D0-BEDD-2E9A-5CDE3303A7D9}"/>
          </ac:spMkLst>
        </pc:spChg>
        <pc:spChg chg="add mod">
          <ac:chgData name="MATTIA PIRRI" userId="751bef43-e148-47e0-a8e7-d4cadaa4b6e6" providerId="ADAL" clId="{A77E8717-9683-074D-AAB5-591FF0C4A469}" dt="2023-02-14T16:18:05.871" v="1686" actId="20577"/>
          <ac:spMkLst>
            <pc:docMk/>
            <pc:sldMk cId="2430482130" sldId="269"/>
            <ac:spMk id="18" creationId="{4AE3C05F-CB54-E03C-E70A-114314F09D98}"/>
          </ac:spMkLst>
        </pc:spChg>
        <pc:spChg chg="add del mod">
          <ac:chgData name="MATTIA PIRRI" userId="751bef43-e148-47e0-a8e7-d4cadaa4b6e6" providerId="ADAL" clId="{A77E8717-9683-074D-AAB5-591FF0C4A469}" dt="2023-02-14T16:14:52.969" v="1676"/>
          <ac:spMkLst>
            <pc:docMk/>
            <pc:sldMk cId="2430482130" sldId="269"/>
            <ac:spMk id="19" creationId="{2150EA42-E816-4F55-3CAA-690ABF52A640}"/>
          </ac:spMkLst>
        </pc:spChg>
        <pc:picChg chg="mod">
          <ac:chgData name="MATTIA PIRRI" userId="751bef43-e148-47e0-a8e7-d4cadaa4b6e6" providerId="ADAL" clId="{A77E8717-9683-074D-AAB5-591FF0C4A469}" dt="2023-02-14T16:16:50.117" v="1682" actId="14100"/>
          <ac:picMkLst>
            <pc:docMk/>
            <pc:sldMk cId="2430482130" sldId="269"/>
            <ac:picMk id="4" creationId="{EF62987D-38F2-9F90-A753-9F9A9578A441}"/>
          </ac:picMkLst>
        </pc:picChg>
      </pc:sldChg>
      <pc:sldChg chg="addSp modSp mod modTransition">
        <pc:chgData name="MATTIA PIRRI" userId="751bef43-e148-47e0-a8e7-d4cadaa4b6e6" providerId="ADAL" clId="{A77E8717-9683-074D-AAB5-591FF0C4A469}" dt="2023-02-14T17:26:20.075" v="1893"/>
        <pc:sldMkLst>
          <pc:docMk/>
          <pc:sldMk cId="237391290" sldId="270"/>
        </pc:sldMkLst>
        <pc:spChg chg="mod">
          <ac:chgData name="MATTIA PIRRI" userId="751bef43-e148-47e0-a8e7-d4cadaa4b6e6" providerId="ADAL" clId="{A77E8717-9683-074D-AAB5-591FF0C4A469}" dt="2023-02-14T16:17:52.715" v="1684" actId="1076"/>
          <ac:spMkLst>
            <pc:docMk/>
            <pc:sldMk cId="237391290" sldId="270"/>
            <ac:spMk id="5" creationId="{8F24913D-2857-42A6-9683-71D64850888C}"/>
          </ac:spMkLst>
        </pc:spChg>
        <pc:spChg chg="add mod">
          <ac:chgData name="MATTIA PIRRI" userId="751bef43-e148-47e0-a8e7-d4cadaa4b6e6" providerId="ADAL" clId="{A77E8717-9683-074D-AAB5-591FF0C4A469}" dt="2023-02-14T16:35:30.522" v="1698" actId="20577"/>
          <ac:spMkLst>
            <pc:docMk/>
            <pc:sldMk cId="237391290" sldId="270"/>
            <ac:spMk id="7" creationId="{DBEC8812-2474-500E-F19B-A56A4BB4A00B}"/>
          </ac:spMkLst>
        </pc:spChg>
        <pc:spChg chg="mod">
          <ac:chgData name="MATTIA PIRRI" userId="751bef43-e148-47e0-a8e7-d4cadaa4b6e6" providerId="ADAL" clId="{A77E8717-9683-074D-AAB5-591FF0C4A469}" dt="2023-02-14T16:38:58.238" v="1815" actId="20577"/>
          <ac:spMkLst>
            <pc:docMk/>
            <pc:sldMk cId="237391290" sldId="270"/>
            <ac:spMk id="8" creationId="{16FC4F62-CDC8-BFD0-1539-E867EBC5A2E5}"/>
          </ac:spMkLst>
        </pc:spChg>
      </pc:sldChg>
      <pc:sldChg chg="addSp modSp mod">
        <pc:chgData name="MATTIA PIRRI" userId="751bef43-e148-47e0-a8e7-d4cadaa4b6e6" providerId="ADAL" clId="{A77E8717-9683-074D-AAB5-591FF0C4A469}" dt="2023-02-14T17:22:35.712" v="1877" actId="1076"/>
        <pc:sldMkLst>
          <pc:docMk/>
          <pc:sldMk cId="1248764181" sldId="271"/>
        </pc:sldMkLst>
        <pc:spChg chg="mod">
          <ac:chgData name="MATTIA PIRRI" userId="751bef43-e148-47e0-a8e7-d4cadaa4b6e6" providerId="ADAL" clId="{A77E8717-9683-074D-AAB5-591FF0C4A469}" dt="2023-02-14T17:22:35.712" v="1877" actId="1076"/>
          <ac:spMkLst>
            <pc:docMk/>
            <pc:sldMk cId="1248764181" sldId="271"/>
            <ac:spMk id="3" creationId="{C9856819-FBE4-8CB8-63AB-85C8914952D1}"/>
          </ac:spMkLst>
        </pc:spChg>
        <pc:picChg chg="add mod">
          <ac:chgData name="MATTIA PIRRI" userId="751bef43-e148-47e0-a8e7-d4cadaa4b6e6" providerId="ADAL" clId="{A77E8717-9683-074D-AAB5-591FF0C4A469}" dt="2023-02-14T17:22:20.464" v="1874" actId="1076"/>
          <ac:picMkLst>
            <pc:docMk/>
            <pc:sldMk cId="1248764181" sldId="271"/>
            <ac:picMk id="5" creationId="{8876FDA4-9076-CA25-D0B3-DF3C4A7C44D9}"/>
          </ac:picMkLst>
        </pc:picChg>
        <pc:picChg chg="add mod">
          <ac:chgData name="MATTIA PIRRI" userId="751bef43-e148-47e0-a8e7-d4cadaa4b6e6" providerId="ADAL" clId="{A77E8717-9683-074D-AAB5-591FF0C4A469}" dt="2023-02-14T17:22:22.898" v="1875" actId="1076"/>
          <ac:picMkLst>
            <pc:docMk/>
            <pc:sldMk cId="1248764181" sldId="271"/>
            <ac:picMk id="6" creationId="{D73E815F-581E-AEBB-982A-8C86C3718C00}"/>
          </ac:picMkLst>
        </pc:picChg>
      </pc:sldChg>
      <pc:sldChg chg="modSp add mod modShow">
        <pc:chgData name="MATTIA PIRRI" userId="751bef43-e148-47e0-a8e7-d4cadaa4b6e6" providerId="ADAL" clId="{A77E8717-9683-074D-AAB5-591FF0C4A469}" dt="2023-02-14T17:59:08.156" v="1897" actId="729"/>
        <pc:sldMkLst>
          <pc:docMk/>
          <pc:sldMk cId="979695415" sldId="272"/>
        </pc:sldMkLst>
        <pc:spChg chg="mod">
          <ac:chgData name="MATTIA PIRRI" userId="751bef43-e148-47e0-a8e7-d4cadaa4b6e6" providerId="ADAL" clId="{A77E8717-9683-074D-AAB5-591FF0C4A469}" dt="2023-02-14T17:58:50.276" v="1896" actId="1076"/>
          <ac:spMkLst>
            <pc:docMk/>
            <pc:sldMk cId="979695415" sldId="272"/>
            <ac:spMk id="4" creationId="{3DA6B2A1-510D-7F1A-C135-B60B4D031419}"/>
          </ac:spMkLst>
        </pc:spChg>
      </pc:sldChg>
      <pc:sldChg chg="modSp add mod modShow">
        <pc:chgData name="MATTIA PIRRI" userId="751bef43-e148-47e0-a8e7-d4cadaa4b6e6" providerId="ADAL" clId="{A77E8717-9683-074D-AAB5-591FF0C4A469}" dt="2023-02-14T17:59:35.736" v="1900" actId="729"/>
        <pc:sldMkLst>
          <pc:docMk/>
          <pc:sldMk cId="3821776334" sldId="273"/>
        </pc:sldMkLst>
        <pc:spChg chg="mod">
          <ac:chgData name="MATTIA PIRRI" userId="751bef43-e148-47e0-a8e7-d4cadaa4b6e6" providerId="ADAL" clId="{A77E8717-9683-074D-AAB5-591FF0C4A469}" dt="2023-02-14T17:59:29.377" v="1899" actId="1076"/>
          <ac:spMkLst>
            <pc:docMk/>
            <pc:sldMk cId="3821776334" sldId="273"/>
            <ac:spMk id="4" creationId="{3DA6B2A1-510D-7F1A-C135-B60B4D031419}"/>
          </ac:spMkLst>
        </pc:spChg>
      </pc:sldChg>
      <pc:sldMasterChg chg="addSp modSp new mod addSldLayout">
        <pc:chgData name="MATTIA PIRRI" userId="751bef43-e148-47e0-a8e7-d4cadaa4b6e6" providerId="ADAL" clId="{A77E8717-9683-074D-AAB5-591FF0C4A469}" dt="2023-02-13T17:38:50.195" v="90" actId="1076"/>
        <pc:sldMasterMkLst>
          <pc:docMk/>
          <pc:sldMasterMk cId="1239807961" sldId="2147483672"/>
        </pc:sldMasterMkLst>
        <pc:spChg chg="add mod">
          <ac:chgData name="MATTIA PIRRI" userId="751bef43-e148-47e0-a8e7-d4cadaa4b6e6" providerId="ADAL" clId="{A77E8717-9683-074D-AAB5-591FF0C4A469}" dt="2023-02-13T17:38:50.195" v="90" actId="1076"/>
          <ac:spMkLst>
            <pc:docMk/>
            <pc:sldMasterMk cId="1239807961" sldId="2147483672"/>
            <ac:spMk id="7" creationId="{A300CD1F-B64D-4B20-254F-34F5976B28D1}"/>
          </ac:spMkLst>
        </pc:spChg>
        <pc:sldLayoutChg chg="new replId">
          <pc:chgData name="MATTIA PIRRI" userId="751bef43-e148-47e0-a8e7-d4cadaa4b6e6" providerId="ADAL" clId="{A77E8717-9683-074D-AAB5-591FF0C4A469}" dt="2023-02-13T17:37:06.352" v="87" actId="6938"/>
          <pc:sldLayoutMkLst>
            <pc:docMk/>
            <pc:sldMasterMk cId="1239807961" sldId="2147483672"/>
            <pc:sldLayoutMk cId="3735334746" sldId="2147483696"/>
          </pc:sldLayoutMkLst>
        </pc:sldLayoutChg>
        <pc:sldLayoutChg chg="new replId">
          <pc:chgData name="MATTIA PIRRI" userId="751bef43-e148-47e0-a8e7-d4cadaa4b6e6" providerId="ADAL" clId="{A77E8717-9683-074D-AAB5-591FF0C4A469}" dt="2023-02-13T17:37:06.352" v="87" actId="6938"/>
          <pc:sldLayoutMkLst>
            <pc:docMk/>
            <pc:sldMasterMk cId="1239807961" sldId="2147483672"/>
            <pc:sldLayoutMk cId="3384290403" sldId="2147483697"/>
          </pc:sldLayoutMkLst>
        </pc:sldLayoutChg>
        <pc:sldLayoutChg chg="new replId">
          <pc:chgData name="MATTIA PIRRI" userId="751bef43-e148-47e0-a8e7-d4cadaa4b6e6" providerId="ADAL" clId="{A77E8717-9683-074D-AAB5-591FF0C4A469}" dt="2023-02-13T17:37:06.352" v="87" actId="6938"/>
          <pc:sldLayoutMkLst>
            <pc:docMk/>
            <pc:sldMasterMk cId="1239807961" sldId="2147483672"/>
            <pc:sldLayoutMk cId="1198068364" sldId="2147483698"/>
          </pc:sldLayoutMkLst>
        </pc:sldLayoutChg>
        <pc:sldLayoutChg chg="new replId">
          <pc:chgData name="MATTIA PIRRI" userId="751bef43-e148-47e0-a8e7-d4cadaa4b6e6" providerId="ADAL" clId="{A77E8717-9683-074D-AAB5-591FF0C4A469}" dt="2023-02-13T17:37:06.352" v="87" actId="6938"/>
          <pc:sldLayoutMkLst>
            <pc:docMk/>
            <pc:sldMasterMk cId="1239807961" sldId="2147483672"/>
            <pc:sldLayoutMk cId="4203897958" sldId="2147483699"/>
          </pc:sldLayoutMkLst>
        </pc:sldLayoutChg>
        <pc:sldLayoutChg chg="new replId">
          <pc:chgData name="MATTIA PIRRI" userId="751bef43-e148-47e0-a8e7-d4cadaa4b6e6" providerId="ADAL" clId="{A77E8717-9683-074D-AAB5-591FF0C4A469}" dt="2023-02-13T17:37:06.352" v="87" actId="6938"/>
          <pc:sldLayoutMkLst>
            <pc:docMk/>
            <pc:sldMasterMk cId="1239807961" sldId="2147483672"/>
            <pc:sldLayoutMk cId="516922508" sldId="2147483700"/>
          </pc:sldLayoutMkLst>
        </pc:sldLayoutChg>
        <pc:sldLayoutChg chg="new replId">
          <pc:chgData name="MATTIA PIRRI" userId="751bef43-e148-47e0-a8e7-d4cadaa4b6e6" providerId="ADAL" clId="{A77E8717-9683-074D-AAB5-591FF0C4A469}" dt="2023-02-13T17:37:06.352" v="87" actId="6938"/>
          <pc:sldLayoutMkLst>
            <pc:docMk/>
            <pc:sldMasterMk cId="1239807961" sldId="2147483672"/>
            <pc:sldLayoutMk cId="776828841" sldId="2147483701"/>
          </pc:sldLayoutMkLst>
        </pc:sldLayoutChg>
        <pc:sldLayoutChg chg="new replId">
          <pc:chgData name="MATTIA PIRRI" userId="751bef43-e148-47e0-a8e7-d4cadaa4b6e6" providerId="ADAL" clId="{A77E8717-9683-074D-AAB5-591FF0C4A469}" dt="2023-02-13T17:37:06.352" v="87" actId="6938"/>
          <pc:sldLayoutMkLst>
            <pc:docMk/>
            <pc:sldMasterMk cId="1239807961" sldId="2147483672"/>
            <pc:sldLayoutMk cId="102284907" sldId="2147483702"/>
          </pc:sldLayoutMkLst>
        </pc:sldLayoutChg>
        <pc:sldLayoutChg chg="new replId">
          <pc:chgData name="MATTIA PIRRI" userId="751bef43-e148-47e0-a8e7-d4cadaa4b6e6" providerId="ADAL" clId="{A77E8717-9683-074D-AAB5-591FF0C4A469}" dt="2023-02-13T17:37:06.352" v="87" actId="6938"/>
          <pc:sldLayoutMkLst>
            <pc:docMk/>
            <pc:sldMasterMk cId="1239807961" sldId="2147483672"/>
            <pc:sldLayoutMk cId="3585006033" sldId="2147483703"/>
          </pc:sldLayoutMkLst>
        </pc:sldLayoutChg>
        <pc:sldLayoutChg chg="new replId">
          <pc:chgData name="MATTIA PIRRI" userId="751bef43-e148-47e0-a8e7-d4cadaa4b6e6" providerId="ADAL" clId="{A77E8717-9683-074D-AAB5-591FF0C4A469}" dt="2023-02-13T17:37:06.352" v="87" actId="6938"/>
          <pc:sldLayoutMkLst>
            <pc:docMk/>
            <pc:sldMasterMk cId="1239807961" sldId="2147483672"/>
            <pc:sldLayoutMk cId="3350867631" sldId="2147483704"/>
          </pc:sldLayoutMkLst>
        </pc:sldLayoutChg>
        <pc:sldLayoutChg chg="new replId">
          <pc:chgData name="MATTIA PIRRI" userId="751bef43-e148-47e0-a8e7-d4cadaa4b6e6" providerId="ADAL" clId="{A77E8717-9683-074D-AAB5-591FF0C4A469}" dt="2023-02-13T17:37:06.352" v="87" actId="6938"/>
          <pc:sldLayoutMkLst>
            <pc:docMk/>
            <pc:sldMasterMk cId="1239807961" sldId="2147483672"/>
            <pc:sldLayoutMk cId="1771661973" sldId="2147483705"/>
          </pc:sldLayoutMkLst>
        </pc:sldLayoutChg>
        <pc:sldLayoutChg chg="new replId">
          <pc:chgData name="MATTIA PIRRI" userId="751bef43-e148-47e0-a8e7-d4cadaa4b6e6" providerId="ADAL" clId="{A77E8717-9683-074D-AAB5-591FF0C4A469}" dt="2023-02-13T17:37:06.352" v="87" actId="6938"/>
          <pc:sldLayoutMkLst>
            <pc:docMk/>
            <pc:sldMasterMk cId="1239807961" sldId="2147483672"/>
            <pc:sldLayoutMk cId="4096414969" sldId="2147483706"/>
          </pc:sldLayoutMkLst>
        </pc:sldLayoutChg>
      </pc:sldMasterChg>
      <pc:sldMasterChg chg="add del addSldLayout delSldLayout">
        <pc:chgData name="MATTIA PIRRI" userId="751bef43-e148-47e0-a8e7-d4cadaa4b6e6" providerId="ADAL" clId="{A77E8717-9683-074D-AAB5-591FF0C4A469}" dt="2023-02-13T17:26:33.725" v="39" actId="26606"/>
        <pc:sldMasterMkLst>
          <pc:docMk/>
          <pc:sldMasterMk cId="4156614245" sldId="2147483684"/>
        </pc:sldMasterMkLst>
        <pc:sldLayoutChg chg="add del">
          <pc:chgData name="MATTIA PIRRI" userId="751bef43-e148-47e0-a8e7-d4cadaa4b6e6" providerId="ADAL" clId="{A77E8717-9683-074D-AAB5-591FF0C4A469}" dt="2023-02-13T17:26:33.725" v="39" actId="26606"/>
          <pc:sldLayoutMkLst>
            <pc:docMk/>
            <pc:sldMasterMk cId="4156614245" sldId="2147483660"/>
            <pc:sldLayoutMk cId="2453087330" sldId="2147483685"/>
          </pc:sldLayoutMkLst>
        </pc:sldLayoutChg>
        <pc:sldLayoutChg chg="add del">
          <pc:chgData name="MATTIA PIRRI" userId="751bef43-e148-47e0-a8e7-d4cadaa4b6e6" providerId="ADAL" clId="{A77E8717-9683-074D-AAB5-591FF0C4A469}" dt="2023-02-13T17:26:33.725" v="39" actId="26606"/>
          <pc:sldLayoutMkLst>
            <pc:docMk/>
            <pc:sldMasterMk cId="4156614245" sldId="2147483660"/>
            <pc:sldLayoutMk cId="60559482" sldId="2147483686"/>
          </pc:sldLayoutMkLst>
        </pc:sldLayoutChg>
        <pc:sldLayoutChg chg="add del">
          <pc:chgData name="MATTIA PIRRI" userId="751bef43-e148-47e0-a8e7-d4cadaa4b6e6" providerId="ADAL" clId="{A77E8717-9683-074D-AAB5-591FF0C4A469}" dt="2023-02-13T17:26:33.725" v="39" actId="26606"/>
          <pc:sldLayoutMkLst>
            <pc:docMk/>
            <pc:sldMasterMk cId="4156614245" sldId="2147483660"/>
            <pc:sldLayoutMk cId="3035907850" sldId="2147483687"/>
          </pc:sldLayoutMkLst>
        </pc:sldLayoutChg>
        <pc:sldLayoutChg chg="add del">
          <pc:chgData name="MATTIA PIRRI" userId="751bef43-e148-47e0-a8e7-d4cadaa4b6e6" providerId="ADAL" clId="{A77E8717-9683-074D-AAB5-591FF0C4A469}" dt="2023-02-13T17:26:33.725" v="39" actId="26606"/>
          <pc:sldLayoutMkLst>
            <pc:docMk/>
            <pc:sldMasterMk cId="4156614245" sldId="2147483660"/>
            <pc:sldLayoutMk cId="2285415304" sldId="2147483688"/>
          </pc:sldLayoutMkLst>
        </pc:sldLayoutChg>
        <pc:sldLayoutChg chg="add del">
          <pc:chgData name="MATTIA PIRRI" userId="751bef43-e148-47e0-a8e7-d4cadaa4b6e6" providerId="ADAL" clId="{A77E8717-9683-074D-AAB5-591FF0C4A469}" dt="2023-02-13T17:26:33.725" v="39" actId="26606"/>
          <pc:sldLayoutMkLst>
            <pc:docMk/>
            <pc:sldMasterMk cId="4156614245" sldId="2147483660"/>
            <pc:sldLayoutMk cId="3570104826" sldId="2147483689"/>
          </pc:sldLayoutMkLst>
        </pc:sldLayoutChg>
        <pc:sldLayoutChg chg="add del">
          <pc:chgData name="MATTIA PIRRI" userId="751bef43-e148-47e0-a8e7-d4cadaa4b6e6" providerId="ADAL" clId="{A77E8717-9683-074D-AAB5-591FF0C4A469}" dt="2023-02-13T17:26:33.725" v="39" actId="26606"/>
          <pc:sldLayoutMkLst>
            <pc:docMk/>
            <pc:sldMasterMk cId="4156614245" sldId="2147483660"/>
            <pc:sldLayoutMk cId="6199211" sldId="2147483690"/>
          </pc:sldLayoutMkLst>
        </pc:sldLayoutChg>
        <pc:sldLayoutChg chg="add del">
          <pc:chgData name="MATTIA PIRRI" userId="751bef43-e148-47e0-a8e7-d4cadaa4b6e6" providerId="ADAL" clId="{A77E8717-9683-074D-AAB5-591FF0C4A469}" dt="2023-02-13T17:26:33.725" v="39" actId="26606"/>
          <pc:sldLayoutMkLst>
            <pc:docMk/>
            <pc:sldMasterMk cId="4156614245" sldId="2147483660"/>
            <pc:sldLayoutMk cId="3527048170" sldId="2147483691"/>
          </pc:sldLayoutMkLst>
        </pc:sldLayoutChg>
        <pc:sldLayoutChg chg="add del">
          <pc:chgData name="MATTIA PIRRI" userId="751bef43-e148-47e0-a8e7-d4cadaa4b6e6" providerId="ADAL" clId="{A77E8717-9683-074D-AAB5-591FF0C4A469}" dt="2023-02-13T17:26:33.725" v="39" actId="26606"/>
          <pc:sldLayoutMkLst>
            <pc:docMk/>
            <pc:sldMasterMk cId="4156614245" sldId="2147483660"/>
            <pc:sldLayoutMk cId="1960099216" sldId="2147483692"/>
          </pc:sldLayoutMkLst>
        </pc:sldLayoutChg>
        <pc:sldLayoutChg chg="add del">
          <pc:chgData name="MATTIA PIRRI" userId="751bef43-e148-47e0-a8e7-d4cadaa4b6e6" providerId="ADAL" clId="{A77E8717-9683-074D-AAB5-591FF0C4A469}" dt="2023-02-13T17:26:33.725" v="39" actId="26606"/>
          <pc:sldLayoutMkLst>
            <pc:docMk/>
            <pc:sldMasterMk cId="4156614245" sldId="2147483660"/>
            <pc:sldLayoutMk cId="3244824147" sldId="2147483693"/>
          </pc:sldLayoutMkLst>
        </pc:sldLayoutChg>
        <pc:sldLayoutChg chg="add del">
          <pc:chgData name="MATTIA PIRRI" userId="751bef43-e148-47e0-a8e7-d4cadaa4b6e6" providerId="ADAL" clId="{A77E8717-9683-074D-AAB5-591FF0C4A469}" dt="2023-02-13T17:26:33.725" v="39" actId="26606"/>
          <pc:sldLayoutMkLst>
            <pc:docMk/>
            <pc:sldMasterMk cId="4156614245" sldId="2147483660"/>
            <pc:sldLayoutMk cId="1779119742" sldId="2147483694"/>
          </pc:sldLayoutMkLst>
        </pc:sldLayoutChg>
        <pc:sldLayoutChg chg="add del">
          <pc:chgData name="MATTIA PIRRI" userId="751bef43-e148-47e0-a8e7-d4cadaa4b6e6" providerId="ADAL" clId="{A77E8717-9683-074D-AAB5-591FF0C4A469}" dt="2023-02-13T17:26:33.725" v="39" actId="26606"/>
          <pc:sldLayoutMkLst>
            <pc:docMk/>
            <pc:sldMasterMk cId="4156614245" sldId="2147483660"/>
            <pc:sldLayoutMk cId="2198782499" sldId="2147483695"/>
          </pc:sldLayoutMkLst>
        </pc:sldLayoutChg>
      </pc:sldMasterChg>
      <pc:sldMasterChg chg="add del addSldLayout delSldLayout">
        <pc:chgData name="MATTIA PIRRI" userId="751bef43-e148-47e0-a8e7-d4cadaa4b6e6" providerId="ADAL" clId="{A77E8717-9683-074D-AAB5-591FF0C4A469}" dt="2023-02-13T17:23:57.298" v="7" actId="26606"/>
        <pc:sldMasterMkLst>
          <pc:docMk/>
          <pc:sldMasterMk cId="1390569004" sldId="2147483711"/>
        </pc:sldMasterMkLst>
        <pc:sldLayoutChg chg="add del">
          <pc:chgData name="MATTIA PIRRI" userId="751bef43-e148-47e0-a8e7-d4cadaa4b6e6" providerId="ADAL" clId="{A77E8717-9683-074D-AAB5-591FF0C4A469}" dt="2023-02-13T17:23:57.298" v="7" actId="26606"/>
          <pc:sldLayoutMkLst>
            <pc:docMk/>
            <pc:sldMasterMk cId="1390569004" sldId="2147483711"/>
            <pc:sldLayoutMk cId="3329544956" sldId="2147483700"/>
          </pc:sldLayoutMkLst>
        </pc:sldLayoutChg>
        <pc:sldLayoutChg chg="add del">
          <pc:chgData name="MATTIA PIRRI" userId="751bef43-e148-47e0-a8e7-d4cadaa4b6e6" providerId="ADAL" clId="{A77E8717-9683-074D-AAB5-591FF0C4A469}" dt="2023-02-13T17:23:57.298" v="7" actId="26606"/>
          <pc:sldLayoutMkLst>
            <pc:docMk/>
            <pc:sldMasterMk cId="1390569004" sldId="2147483711"/>
            <pc:sldLayoutMk cId="3784143262" sldId="2147483701"/>
          </pc:sldLayoutMkLst>
        </pc:sldLayoutChg>
        <pc:sldLayoutChg chg="add del">
          <pc:chgData name="MATTIA PIRRI" userId="751bef43-e148-47e0-a8e7-d4cadaa4b6e6" providerId="ADAL" clId="{A77E8717-9683-074D-AAB5-591FF0C4A469}" dt="2023-02-13T17:23:57.298" v="7" actId="26606"/>
          <pc:sldLayoutMkLst>
            <pc:docMk/>
            <pc:sldMasterMk cId="1390569004" sldId="2147483711"/>
            <pc:sldLayoutMk cId="1885200658" sldId="2147483702"/>
          </pc:sldLayoutMkLst>
        </pc:sldLayoutChg>
        <pc:sldLayoutChg chg="add del">
          <pc:chgData name="MATTIA PIRRI" userId="751bef43-e148-47e0-a8e7-d4cadaa4b6e6" providerId="ADAL" clId="{A77E8717-9683-074D-AAB5-591FF0C4A469}" dt="2023-02-13T17:23:57.298" v="7" actId="26606"/>
          <pc:sldLayoutMkLst>
            <pc:docMk/>
            <pc:sldMasterMk cId="1390569004" sldId="2147483711"/>
            <pc:sldLayoutMk cId="3428014771" sldId="2147483703"/>
          </pc:sldLayoutMkLst>
        </pc:sldLayoutChg>
        <pc:sldLayoutChg chg="add del">
          <pc:chgData name="MATTIA PIRRI" userId="751bef43-e148-47e0-a8e7-d4cadaa4b6e6" providerId="ADAL" clId="{A77E8717-9683-074D-AAB5-591FF0C4A469}" dt="2023-02-13T17:23:57.298" v="7" actId="26606"/>
          <pc:sldLayoutMkLst>
            <pc:docMk/>
            <pc:sldMasterMk cId="1390569004" sldId="2147483711"/>
            <pc:sldLayoutMk cId="924831484" sldId="2147483704"/>
          </pc:sldLayoutMkLst>
        </pc:sldLayoutChg>
        <pc:sldLayoutChg chg="add del">
          <pc:chgData name="MATTIA PIRRI" userId="751bef43-e148-47e0-a8e7-d4cadaa4b6e6" providerId="ADAL" clId="{A77E8717-9683-074D-AAB5-591FF0C4A469}" dt="2023-02-13T17:23:57.298" v="7" actId="26606"/>
          <pc:sldLayoutMkLst>
            <pc:docMk/>
            <pc:sldMasterMk cId="1390569004" sldId="2147483711"/>
            <pc:sldLayoutMk cId="1287126893" sldId="2147483705"/>
          </pc:sldLayoutMkLst>
        </pc:sldLayoutChg>
        <pc:sldLayoutChg chg="add del">
          <pc:chgData name="MATTIA PIRRI" userId="751bef43-e148-47e0-a8e7-d4cadaa4b6e6" providerId="ADAL" clId="{A77E8717-9683-074D-AAB5-591FF0C4A469}" dt="2023-02-13T17:23:57.298" v="7" actId="26606"/>
          <pc:sldLayoutMkLst>
            <pc:docMk/>
            <pc:sldMasterMk cId="1390569004" sldId="2147483711"/>
            <pc:sldLayoutMk cId="1135395664" sldId="2147483706"/>
          </pc:sldLayoutMkLst>
        </pc:sldLayoutChg>
        <pc:sldLayoutChg chg="add del">
          <pc:chgData name="MATTIA PIRRI" userId="751bef43-e148-47e0-a8e7-d4cadaa4b6e6" providerId="ADAL" clId="{A77E8717-9683-074D-AAB5-591FF0C4A469}" dt="2023-02-13T17:23:57.298" v="7" actId="26606"/>
          <pc:sldLayoutMkLst>
            <pc:docMk/>
            <pc:sldMasterMk cId="1390569004" sldId="2147483711"/>
            <pc:sldLayoutMk cId="1900437673" sldId="2147483707"/>
          </pc:sldLayoutMkLst>
        </pc:sldLayoutChg>
        <pc:sldLayoutChg chg="add del">
          <pc:chgData name="MATTIA PIRRI" userId="751bef43-e148-47e0-a8e7-d4cadaa4b6e6" providerId="ADAL" clId="{A77E8717-9683-074D-AAB5-591FF0C4A469}" dt="2023-02-13T17:23:57.298" v="7" actId="26606"/>
          <pc:sldLayoutMkLst>
            <pc:docMk/>
            <pc:sldMasterMk cId="1390569004" sldId="2147483711"/>
            <pc:sldLayoutMk cId="15686679" sldId="2147483708"/>
          </pc:sldLayoutMkLst>
        </pc:sldLayoutChg>
        <pc:sldLayoutChg chg="add del">
          <pc:chgData name="MATTIA PIRRI" userId="751bef43-e148-47e0-a8e7-d4cadaa4b6e6" providerId="ADAL" clId="{A77E8717-9683-074D-AAB5-591FF0C4A469}" dt="2023-02-13T17:23:57.298" v="7" actId="26606"/>
          <pc:sldLayoutMkLst>
            <pc:docMk/>
            <pc:sldMasterMk cId="1390569004" sldId="2147483711"/>
            <pc:sldLayoutMk cId="4064500105" sldId="2147483709"/>
          </pc:sldLayoutMkLst>
        </pc:sldLayoutChg>
        <pc:sldLayoutChg chg="add del">
          <pc:chgData name="MATTIA PIRRI" userId="751bef43-e148-47e0-a8e7-d4cadaa4b6e6" providerId="ADAL" clId="{A77E8717-9683-074D-AAB5-591FF0C4A469}" dt="2023-02-13T17:23:57.298" v="7" actId="26606"/>
          <pc:sldLayoutMkLst>
            <pc:docMk/>
            <pc:sldMasterMk cId="1390569004" sldId="2147483711"/>
            <pc:sldLayoutMk cId="1797503168" sldId="2147483710"/>
          </pc:sldLayoutMkLst>
        </pc:sldLayoutChg>
      </pc:sldMasterChg>
      <pc:sldMasterChg chg="add del addSldLayout delSldLayout">
        <pc:chgData name="MATTIA PIRRI" userId="751bef43-e148-47e0-a8e7-d4cadaa4b6e6" providerId="ADAL" clId="{A77E8717-9683-074D-AAB5-591FF0C4A469}" dt="2023-02-13T17:26:33.725" v="39" actId="26606"/>
        <pc:sldMasterMkLst>
          <pc:docMk/>
          <pc:sldMasterMk cId="3975882404" sldId="2147483737"/>
        </pc:sldMasterMkLst>
        <pc:sldLayoutChg chg="add del">
          <pc:chgData name="MATTIA PIRRI" userId="751bef43-e148-47e0-a8e7-d4cadaa4b6e6" providerId="ADAL" clId="{A77E8717-9683-074D-AAB5-591FF0C4A469}" dt="2023-02-13T17:26:33.725" v="39" actId="26606"/>
          <pc:sldLayoutMkLst>
            <pc:docMk/>
            <pc:sldMasterMk cId="3975882404" sldId="2147483737"/>
            <pc:sldLayoutMk cId="77495294" sldId="2147483726"/>
          </pc:sldLayoutMkLst>
        </pc:sldLayoutChg>
        <pc:sldLayoutChg chg="add del">
          <pc:chgData name="MATTIA PIRRI" userId="751bef43-e148-47e0-a8e7-d4cadaa4b6e6" providerId="ADAL" clId="{A77E8717-9683-074D-AAB5-591FF0C4A469}" dt="2023-02-13T17:26:33.725" v="39" actId="26606"/>
          <pc:sldLayoutMkLst>
            <pc:docMk/>
            <pc:sldMasterMk cId="3975882404" sldId="2147483737"/>
            <pc:sldLayoutMk cId="1860967235" sldId="2147483727"/>
          </pc:sldLayoutMkLst>
        </pc:sldLayoutChg>
        <pc:sldLayoutChg chg="add del">
          <pc:chgData name="MATTIA PIRRI" userId="751bef43-e148-47e0-a8e7-d4cadaa4b6e6" providerId="ADAL" clId="{A77E8717-9683-074D-AAB5-591FF0C4A469}" dt="2023-02-13T17:26:33.725" v="39" actId="26606"/>
          <pc:sldLayoutMkLst>
            <pc:docMk/>
            <pc:sldMasterMk cId="3975882404" sldId="2147483737"/>
            <pc:sldLayoutMk cId="920034417" sldId="2147483728"/>
          </pc:sldLayoutMkLst>
        </pc:sldLayoutChg>
        <pc:sldLayoutChg chg="add del">
          <pc:chgData name="MATTIA PIRRI" userId="751bef43-e148-47e0-a8e7-d4cadaa4b6e6" providerId="ADAL" clId="{A77E8717-9683-074D-AAB5-591FF0C4A469}" dt="2023-02-13T17:26:33.725" v="39" actId="26606"/>
          <pc:sldLayoutMkLst>
            <pc:docMk/>
            <pc:sldMasterMk cId="3975882404" sldId="2147483737"/>
            <pc:sldLayoutMk cId="2031781473" sldId="2147483729"/>
          </pc:sldLayoutMkLst>
        </pc:sldLayoutChg>
        <pc:sldLayoutChg chg="add del">
          <pc:chgData name="MATTIA PIRRI" userId="751bef43-e148-47e0-a8e7-d4cadaa4b6e6" providerId="ADAL" clId="{A77E8717-9683-074D-AAB5-591FF0C4A469}" dt="2023-02-13T17:26:33.725" v="39" actId="26606"/>
          <pc:sldLayoutMkLst>
            <pc:docMk/>
            <pc:sldMasterMk cId="3975882404" sldId="2147483737"/>
            <pc:sldLayoutMk cId="2590028187" sldId="2147483730"/>
          </pc:sldLayoutMkLst>
        </pc:sldLayoutChg>
        <pc:sldLayoutChg chg="add del">
          <pc:chgData name="MATTIA PIRRI" userId="751bef43-e148-47e0-a8e7-d4cadaa4b6e6" providerId="ADAL" clId="{A77E8717-9683-074D-AAB5-591FF0C4A469}" dt="2023-02-13T17:26:33.725" v="39" actId="26606"/>
          <pc:sldLayoutMkLst>
            <pc:docMk/>
            <pc:sldMasterMk cId="3975882404" sldId="2147483737"/>
            <pc:sldLayoutMk cId="3670883475" sldId="2147483731"/>
          </pc:sldLayoutMkLst>
        </pc:sldLayoutChg>
        <pc:sldLayoutChg chg="add del">
          <pc:chgData name="MATTIA PIRRI" userId="751bef43-e148-47e0-a8e7-d4cadaa4b6e6" providerId="ADAL" clId="{A77E8717-9683-074D-AAB5-591FF0C4A469}" dt="2023-02-13T17:26:33.725" v="39" actId="26606"/>
          <pc:sldLayoutMkLst>
            <pc:docMk/>
            <pc:sldMasterMk cId="3975882404" sldId="2147483737"/>
            <pc:sldLayoutMk cId="3102430831" sldId="2147483732"/>
          </pc:sldLayoutMkLst>
        </pc:sldLayoutChg>
        <pc:sldLayoutChg chg="add del">
          <pc:chgData name="MATTIA PIRRI" userId="751bef43-e148-47e0-a8e7-d4cadaa4b6e6" providerId="ADAL" clId="{A77E8717-9683-074D-AAB5-591FF0C4A469}" dt="2023-02-13T17:26:33.725" v="39" actId="26606"/>
          <pc:sldLayoutMkLst>
            <pc:docMk/>
            <pc:sldMasterMk cId="3975882404" sldId="2147483737"/>
            <pc:sldLayoutMk cId="2988201915" sldId="2147483733"/>
          </pc:sldLayoutMkLst>
        </pc:sldLayoutChg>
        <pc:sldLayoutChg chg="add del">
          <pc:chgData name="MATTIA PIRRI" userId="751bef43-e148-47e0-a8e7-d4cadaa4b6e6" providerId="ADAL" clId="{A77E8717-9683-074D-AAB5-591FF0C4A469}" dt="2023-02-13T17:26:33.725" v="39" actId="26606"/>
          <pc:sldLayoutMkLst>
            <pc:docMk/>
            <pc:sldMasterMk cId="3975882404" sldId="2147483737"/>
            <pc:sldLayoutMk cId="629903296" sldId="2147483734"/>
          </pc:sldLayoutMkLst>
        </pc:sldLayoutChg>
        <pc:sldLayoutChg chg="add del">
          <pc:chgData name="MATTIA PIRRI" userId="751bef43-e148-47e0-a8e7-d4cadaa4b6e6" providerId="ADAL" clId="{A77E8717-9683-074D-AAB5-591FF0C4A469}" dt="2023-02-13T17:26:33.725" v="39" actId="26606"/>
          <pc:sldLayoutMkLst>
            <pc:docMk/>
            <pc:sldMasterMk cId="3975882404" sldId="2147483737"/>
            <pc:sldLayoutMk cId="741596592" sldId="2147483735"/>
          </pc:sldLayoutMkLst>
        </pc:sldLayoutChg>
        <pc:sldLayoutChg chg="add del">
          <pc:chgData name="MATTIA PIRRI" userId="751bef43-e148-47e0-a8e7-d4cadaa4b6e6" providerId="ADAL" clId="{A77E8717-9683-074D-AAB5-591FF0C4A469}" dt="2023-02-13T17:26:33.725" v="39" actId="26606"/>
          <pc:sldLayoutMkLst>
            <pc:docMk/>
            <pc:sldMasterMk cId="3975882404" sldId="2147483737"/>
            <pc:sldLayoutMk cId="574172532" sldId="2147483736"/>
          </pc:sldLayoutMkLst>
        </pc:sldLayoutChg>
      </pc:sldMasterChg>
      <pc:sldMasterChg chg="add del addSldLayout delSldLayout">
        <pc:chgData name="MATTIA PIRRI" userId="751bef43-e148-47e0-a8e7-d4cadaa4b6e6" providerId="ADAL" clId="{A77E8717-9683-074D-AAB5-591FF0C4A469}" dt="2023-02-13T17:26:32.878" v="38" actId="26606"/>
        <pc:sldMasterMkLst>
          <pc:docMk/>
          <pc:sldMasterMk cId="3283233717" sldId="2147483738"/>
        </pc:sldMasterMkLst>
        <pc:sldLayoutChg chg="add del">
          <pc:chgData name="MATTIA PIRRI" userId="751bef43-e148-47e0-a8e7-d4cadaa4b6e6" providerId="ADAL" clId="{A77E8717-9683-074D-AAB5-591FF0C4A469}" dt="2023-02-13T17:26:32.878" v="38" actId="26606"/>
          <pc:sldLayoutMkLst>
            <pc:docMk/>
            <pc:sldMasterMk cId="3283233717" sldId="2147483738"/>
            <pc:sldLayoutMk cId="1463173525" sldId="2147483739"/>
          </pc:sldLayoutMkLst>
        </pc:sldLayoutChg>
        <pc:sldLayoutChg chg="add del">
          <pc:chgData name="MATTIA PIRRI" userId="751bef43-e148-47e0-a8e7-d4cadaa4b6e6" providerId="ADAL" clId="{A77E8717-9683-074D-AAB5-591FF0C4A469}" dt="2023-02-13T17:26:32.878" v="38" actId="26606"/>
          <pc:sldLayoutMkLst>
            <pc:docMk/>
            <pc:sldMasterMk cId="3283233717" sldId="2147483738"/>
            <pc:sldLayoutMk cId="4213693378" sldId="2147483740"/>
          </pc:sldLayoutMkLst>
        </pc:sldLayoutChg>
        <pc:sldLayoutChg chg="add del">
          <pc:chgData name="MATTIA PIRRI" userId="751bef43-e148-47e0-a8e7-d4cadaa4b6e6" providerId="ADAL" clId="{A77E8717-9683-074D-AAB5-591FF0C4A469}" dt="2023-02-13T17:26:32.878" v="38" actId="26606"/>
          <pc:sldLayoutMkLst>
            <pc:docMk/>
            <pc:sldMasterMk cId="3283233717" sldId="2147483738"/>
            <pc:sldLayoutMk cId="3730099692" sldId="2147483741"/>
          </pc:sldLayoutMkLst>
        </pc:sldLayoutChg>
        <pc:sldLayoutChg chg="add del">
          <pc:chgData name="MATTIA PIRRI" userId="751bef43-e148-47e0-a8e7-d4cadaa4b6e6" providerId="ADAL" clId="{A77E8717-9683-074D-AAB5-591FF0C4A469}" dt="2023-02-13T17:26:32.878" v="38" actId="26606"/>
          <pc:sldLayoutMkLst>
            <pc:docMk/>
            <pc:sldMasterMk cId="3283233717" sldId="2147483738"/>
            <pc:sldLayoutMk cId="1767986881" sldId="2147483742"/>
          </pc:sldLayoutMkLst>
        </pc:sldLayoutChg>
        <pc:sldLayoutChg chg="add del">
          <pc:chgData name="MATTIA PIRRI" userId="751bef43-e148-47e0-a8e7-d4cadaa4b6e6" providerId="ADAL" clId="{A77E8717-9683-074D-AAB5-591FF0C4A469}" dt="2023-02-13T17:26:32.878" v="38" actId="26606"/>
          <pc:sldLayoutMkLst>
            <pc:docMk/>
            <pc:sldMasterMk cId="3283233717" sldId="2147483738"/>
            <pc:sldLayoutMk cId="3513795618" sldId="2147483743"/>
          </pc:sldLayoutMkLst>
        </pc:sldLayoutChg>
        <pc:sldLayoutChg chg="add del">
          <pc:chgData name="MATTIA PIRRI" userId="751bef43-e148-47e0-a8e7-d4cadaa4b6e6" providerId="ADAL" clId="{A77E8717-9683-074D-AAB5-591FF0C4A469}" dt="2023-02-13T17:26:32.878" v="38" actId="26606"/>
          <pc:sldLayoutMkLst>
            <pc:docMk/>
            <pc:sldMasterMk cId="3283233717" sldId="2147483738"/>
            <pc:sldLayoutMk cId="2522290833" sldId="2147483744"/>
          </pc:sldLayoutMkLst>
        </pc:sldLayoutChg>
        <pc:sldLayoutChg chg="add del">
          <pc:chgData name="MATTIA PIRRI" userId="751bef43-e148-47e0-a8e7-d4cadaa4b6e6" providerId="ADAL" clId="{A77E8717-9683-074D-AAB5-591FF0C4A469}" dt="2023-02-13T17:26:32.878" v="38" actId="26606"/>
          <pc:sldLayoutMkLst>
            <pc:docMk/>
            <pc:sldMasterMk cId="3283233717" sldId="2147483738"/>
            <pc:sldLayoutMk cId="1842681400" sldId="2147483745"/>
          </pc:sldLayoutMkLst>
        </pc:sldLayoutChg>
        <pc:sldLayoutChg chg="add del">
          <pc:chgData name="MATTIA PIRRI" userId="751bef43-e148-47e0-a8e7-d4cadaa4b6e6" providerId="ADAL" clId="{A77E8717-9683-074D-AAB5-591FF0C4A469}" dt="2023-02-13T17:26:32.878" v="38" actId="26606"/>
          <pc:sldLayoutMkLst>
            <pc:docMk/>
            <pc:sldMasterMk cId="3283233717" sldId="2147483738"/>
            <pc:sldLayoutMk cId="4217029307" sldId="2147483746"/>
          </pc:sldLayoutMkLst>
        </pc:sldLayoutChg>
        <pc:sldLayoutChg chg="add del">
          <pc:chgData name="MATTIA PIRRI" userId="751bef43-e148-47e0-a8e7-d4cadaa4b6e6" providerId="ADAL" clId="{A77E8717-9683-074D-AAB5-591FF0C4A469}" dt="2023-02-13T17:26:32.878" v="38" actId="26606"/>
          <pc:sldLayoutMkLst>
            <pc:docMk/>
            <pc:sldMasterMk cId="3283233717" sldId="2147483738"/>
            <pc:sldLayoutMk cId="2384735893" sldId="2147483747"/>
          </pc:sldLayoutMkLst>
        </pc:sldLayoutChg>
        <pc:sldLayoutChg chg="add del">
          <pc:chgData name="MATTIA PIRRI" userId="751bef43-e148-47e0-a8e7-d4cadaa4b6e6" providerId="ADAL" clId="{A77E8717-9683-074D-AAB5-591FF0C4A469}" dt="2023-02-13T17:26:32.878" v="38" actId="26606"/>
          <pc:sldLayoutMkLst>
            <pc:docMk/>
            <pc:sldMasterMk cId="3283233717" sldId="2147483738"/>
            <pc:sldLayoutMk cId="3413079043" sldId="2147483748"/>
          </pc:sldLayoutMkLst>
        </pc:sldLayoutChg>
        <pc:sldLayoutChg chg="add del">
          <pc:chgData name="MATTIA PIRRI" userId="751bef43-e148-47e0-a8e7-d4cadaa4b6e6" providerId="ADAL" clId="{A77E8717-9683-074D-AAB5-591FF0C4A469}" dt="2023-02-13T17:26:32.878" v="38" actId="26606"/>
          <pc:sldLayoutMkLst>
            <pc:docMk/>
            <pc:sldMasterMk cId="3283233717" sldId="2147483738"/>
            <pc:sldLayoutMk cId="591609467" sldId="21474837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872C8-5728-47E7-9FCA-B3C609369B29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697AD-7522-44A6-8598-6CE02313C36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7552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Vengono ritornati i valori medio, max, min, tutti i valori predetti e l’errore.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697AD-7522-44A6-8598-6CE02313C36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5633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Vengono ritornati i valori medio, max, min, tutti i valori predetti e l’errore.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697AD-7522-44A6-8598-6CE02313C36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4492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697AD-7522-44A6-8598-6CE02313C36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2167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4E1C-61D1-4B0F-8635-099D3AB26DB6}" type="datetime1">
              <a:rPr lang="it-IT" smtClean="0"/>
              <a:t>14/02/2023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Alessio Pirri, Mattia Pirri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11F4-CD0C-44C9-A27F-A5E10E3889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308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8795-B1FB-49CC-89A6-7430DD2C5819}" type="datetime1">
              <a:rPr lang="it-IT" smtClean="0"/>
              <a:t>14/02/2023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Alessio Pirri, Mattia Pirri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11F4-CD0C-44C9-A27F-A5E10E3889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911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BB69-9456-43AF-8247-601F78BF5A1F}" type="datetime1">
              <a:rPr lang="it-IT" smtClean="0"/>
              <a:t>14/02/2023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Alessio Pirri, Mattia Pirri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11F4-CD0C-44C9-A27F-A5E10E3889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8782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5B62E6-F87A-628C-B914-EC6064184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0A8DB07-6A81-2DE5-2395-97925234A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A03EF9-F0B3-5C5E-1DAE-1F245391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0A92-E274-40CB-81B9-52B4519C79E0}" type="datetime1">
              <a:rPr lang="it-IT" smtClean="0"/>
              <a:t>14/02/2023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8270F9-EAD0-25A5-8CAA-BB63A467B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Alessio Pirri, Mattia Pirri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C676CD-0A8C-A386-0525-6DC8CCB6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287-FB3C-3449-B486-481E3559935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5334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CC55A0-14D2-547A-94B6-1A60ACE5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DAD91B-5E41-232B-0D24-047B4DCB6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0369D7-934C-F621-63D2-682AC417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793B-7647-4503-90CE-67C1DBA740B9}" type="datetime1">
              <a:rPr lang="it-IT" smtClean="0"/>
              <a:t>14/02/2023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601396-B7EA-4E1B-BC28-FED62FA5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Alessio Pirri, Mattia Pirri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B35E7F-DB85-4857-F9BA-697F18F7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287-FB3C-3449-B486-481E3559935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4290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59C5E3-799F-F506-500A-5F18ABE5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2F1DB23-22FB-15EC-4BF8-A1F521B02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7E72F5-7807-9DC5-FD71-C5BFB969A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9B36-8D04-40A2-A98D-89AA8525722D}" type="datetime1">
              <a:rPr lang="it-IT" smtClean="0"/>
              <a:t>14/02/2023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DEBAD6-55E9-FA02-90E9-1817FED5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Alessio Pirri, Mattia Pirri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51B9CA-5ED0-EA79-C3E2-0284EC8E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287-FB3C-3449-B486-481E3559935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8068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C3B651-0748-1B98-EE73-CCEC55C2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733BD1-CFA1-349D-5FC8-F7636CAC4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2462ECD-1E19-F700-7DBC-D4B69C149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F4DBBE4-DC27-8623-D723-88F76A6D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C4A4-1560-43BB-9B61-359B955C0CBE}" type="datetime1">
              <a:rPr lang="it-IT" smtClean="0"/>
              <a:t>14/02/2023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792FFFF-6AC1-45AC-C267-8674CBB8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Alessio Pirri, Mattia Pirri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EE4FF6F-06F7-4ACC-3066-893772E1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287-FB3C-3449-B486-481E3559935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3897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CC51F4-647F-C4D8-7011-0BF4373E0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59D7552-3D09-B6D0-635A-6EA3CA0ED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17EA4C6-03DA-FF5E-AAD3-2491C9362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B5CA311-84CC-53D2-0BC0-2EFAABC15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5C38A1F-10E3-3E6F-C2EE-E0922905B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C95EE6F-DD5B-CB17-56A5-18F5EBA7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6051-B925-4F1C-B86B-AC7FC3D7AC99}" type="datetime1">
              <a:rPr lang="it-IT" smtClean="0"/>
              <a:t>14/02/2023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98D3767-CAE5-53F5-389A-9669E421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Alessio Pirri, Mattia Pirri 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42C1383-55E9-A839-5970-3681EC20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287-FB3C-3449-B486-481E3559935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6922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0BD2B2-0BE2-A4BA-1AC2-C2A0135C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FF4CB2C-59BE-AC2A-2A8B-FB7B9E29F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F429-02F6-46DF-8BC1-65EC219DF5DC}" type="datetime1">
              <a:rPr lang="it-IT" smtClean="0"/>
              <a:t>14/02/2023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1042F7-D134-A605-0106-15925C7E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Alessio Pirri, Mattia Pirri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34DE4E0-3D7B-5517-6195-EBDAFE10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287-FB3C-3449-B486-481E3559935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6828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B3554FA-AF8A-840D-802A-C4C844F8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C4A6-A4E5-495B-BB7C-FA6BDBD1C655}" type="datetime1">
              <a:rPr lang="it-IT" smtClean="0"/>
              <a:t>14/02/2023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AFFE887-549F-A8DF-1A21-BE3ECFC2C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Alessio Pirri, Mattia Pirri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4371F29-CBC9-E208-5B9B-2CC14804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287-FB3C-3449-B486-481E3559935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2849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B0218B-CB0F-A817-CC43-2E3CEB42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815FA4-E096-7573-7150-9A8E2B9DE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3A6585-0990-1CCB-5456-0BB8CDEAE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5179DAF-F7BC-4EFF-52B2-0F2736735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CF9F-86F5-4AEE-A663-C41E3BC5412F}" type="datetime1">
              <a:rPr lang="it-IT" smtClean="0"/>
              <a:t>14/02/2023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36FA0A0-4651-C74A-ACC6-7A05E6A84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Alessio Pirri, Mattia Pirri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C1539F-4DDB-6A98-715F-B0972672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287-FB3C-3449-B486-481E3559935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500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E4CF-B7DC-40E6-B92D-650F0B9C8C33}" type="datetime1">
              <a:rPr lang="it-IT" smtClean="0"/>
              <a:t>14/02/2023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Alessio Pirri, Mattia Pirri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11F4-CD0C-44C9-A27F-A5E10E3889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559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9CD33F-BEEE-63E3-7D48-5E9814FC2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BA78415-F0A1-CBFF-C90B-2C98908BE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2A1F3B2-BF5C-B662-206B-63F3BAEC1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A8A40F-08DB-3C47-0DC4-3A107B79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E03D-8146-42EB-8C44-B621E6BAFF87}" type="datetime1">
              <a:rPr lang="it-IT" smtClean="0"/>
              <a:t>14/02/2023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1109C4E-0E83-148C-4303-87439B03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Alessio Pirri, Mattia Pirri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9E43469-27E3-820E-A26C-8D6FF1AA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287-FB3C-3449-B486-481E3559935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08676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DFA99C-12F2-C27E-A8C7-D01766E0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9A08CE3-F6E5-53CF-E1FF-946F9519D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0AB995-F7A8-2517-850C-E782284F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ACB8-CBEE-4257-AF37-546AA2F3BB74}" type="datetime1">
              <a:rPr lang="it-IT" smtClean="0"/>
              <a:t>14/02/2023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02CFB7-29F0-1743-9FBC-D5734DE8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Alessio Pirri, Mattia Pirri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C14D7C-8744-5809-DDD5-7359BDA0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287-FB3C-3449-B486-481E3559935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61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C1380BF-7565-80CD-346A-B0E489823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CB15490-7B31-02AE-5C86-AA5F83F0C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6C640E-C392-EE25-4FD9-4C697100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D485-69D1-4F47-84C9-F8E334E5ABB9}" type="datetime1">
              <a:rPr lang="it-IT" smtClean="0"/>
              <a:t>14/02/2023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A1B333-E902-620D-8758-545FED44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Alessio Pirri, Mattia Pirri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349AFD-E3A4-F1E3-CAE1-9E5BBF59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287-FB3C-3449-B486-481E3559935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641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5FAA-47B8-4930-898E-0A9AC74314AD}" type="datetime1">
              <a:rPr lang="it-IT" smtClean="0"/>
              <a:t>14/02/2023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Alessio Pirri, Mattia Pirri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11F4-CD0C-44C9-A27F-A5E10E3889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5907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BE68-2367-41E0-AC94-FFF7AD5E5420}" type="datetime1">
              <a:rPr lang="it-IT" smtClean="0"/>
              <a:t>14/02/2023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Alessio Pirri, Mattia Pirri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11F4-CD0C-44C9-A27F-A5E10E3889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541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A559-CED0-4E74-AB44-7B4B48C90EE7}" type="datetime1">
              <a:rPr lang="it-IT" smtClean="0"/>
              <a:t>14/02/2023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Alessio Pirri, Mattia Pirri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11F4-CD0C-44C9-A27F-A5E10E3889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10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590E-017C-408A-8EBD-5B7830D1C145}" type="datetime1">
              <a:rPr lang="it-IT" smtClean="0"/>
              <a:t>14/02/2023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Alessio Pirri, Mattia Pirri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11F4-CD0C-44C9-A27F-A5E10E3889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9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D869-9883-4E7B-BA3A-8397E65DD95A}" type="datetime1">
              <a:rPr lang="it-IT" smtClean="0"/>
              <a:t>14/02/2023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Alessio Pirri, Mattia Pirri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11F4-CD0C-44C9-A27F-A5E10E3889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704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49D7-EB58-4D55-A375-866646727A11}" type="datetime1">
              <a:rPr lang="it-IT" smtClean="0"/>
              <a:t>14/02/2023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Alessio Pirri, Mattia Pirri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11F4-CD0C-44C9-A27F-A5E10E3889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009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08AE-C695-4B5C-917E-0A16B5F19CB3}" type="datetime1">
              <a:rPr lang="it-IT" smtClean="0"/>
              <a:t>14/02/2023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Alessio Pirri, Mattia Pirri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11F4-CD0C-44C9-A27F-A5E10E3889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482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2861E-1F0A-4700-8818-4222E5AE4E8C}" type="datetime1">
              <a:rPr lang="it-IT" smtClean="0"/>
              <a:t>14/02/2023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Alessio Pirri, Mattia Pirri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411F4-CD0C-44C9-A27F-A5E10E3889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661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E9EA056-FE84-9792-80CA-0974EAC96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520C13-44AF-5234-DF07-CBD755043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53DD15-E592-09B5-E62D-CB15F899A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53B63-24B4-194F-A3D4-72C0C76F2EC6}" type="datetimeFigureOut">
              <a:rPr lang="it-IT" smtClean="0"/>
              <a:t>14/02/2023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377363-EB82-84E8-9251-0E20A32A6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11C679-8F16-8498-DC31-647B597A8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287-FB3C-3449-B486-481E35599355}" type="slidenum">
              <a:rPr lang="it-IT" smtClean="0"/>
              <a:t>‹#›</a:t>
            </a:fld>
            <a:endParaRPr lang="it-IT"/>
          </a:p>
        </p:txBody>
      </p:sp>
      <p:sp>
        <p:nvSpPr>
          <p:cNvPr id="7" name="Smile 6">
            <a:extLst>
              <a:ext uri="{FF2B5EF4-FFF2-40B4-BE49-F238E27FC236}">
                <a16:creationId xmlns:a16="http://schemas.microsoft.com/office/drawing/2014/main" id="{A300CD1F-B64D-4B20-254F-34F5976B28D1}"/>
              </a:ext>
            </a:extLst>
          </p:cNvPr>
          <p:cNvSpPr/>
          <p:nvPr userDrawn="1"/>
        </p:nvSpPr>
        <p:spPr>
          <a:xfrm>
            <a:off x="8229600" y="589915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980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787C0F2-5C71-295E-9997-BD4C775EA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1703883"/>
            <a:ext cx="7772400" cy="2387600"/>
          </a:xfrm>
        </p:spPr>
        <p:txBody>
          <a:bodyPr/>
          <a:lstStyle/>
          <a:p>
            <a:r>
              <a:rPr lang="it-IT" sz="6600">
                <a:gradFill flip="none" rotWithShape="1">
                  <a:gsLst>
                    <a:gs pos="0">
                      <a:srgbClr val="00B0F0"/>
                    </a:gs>
                    <a:gs pos="100000">
                      <a:srgbClr val="1CAA53"/>
                    </a:gs>
                  </a:gsLst>
                  <a:lin ang="11400000" scaled="0"/>
                  <a:tileRect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PROGETTO IN ITINERE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0EF92E7E-4897-8B1F-F955-FAC86B4FB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9" y="4091482"/>
            <a:ext cx="6858000" cy="2487993"/>
          </a:xfrm>
        </p:spPr>
        <p:txBody>
          <a:bodyPr>
            <a:normAutofit lnSpcReduction="10000"/>
          </a:bodyPr>
          <a:lstStyle/>
          <a:p>
            <a:endParaRPr lang="it-IT">
              <a:latin typeface="Abadi" panose="020B0604020104020204" pitchFamily="34" charset="0"/>
            </a:endParaRPr>
          </a:p>
          <a:p>
            <a:r>
              <a:rPr lang="it-IT">
                <a:latin typeface="Abadi" panose="020B0604020104020204" pitchFamily="34" charset="0"/>
              </a:rPr>
              <a:t>Corso di </a:t>
            </a:r>
            <a:r>
              <a:rPr lang="it-IT" err="1">
                <a:latin typeface="Abadi" panose="020B0604020104020204" pitchFamily="34" charset="0"/>
              </a:rPr>
              <a:t>Distribuited</a:t>
            </a:r>
            <a:r>
              <a:rPr lang="it-IT">
                <a:latin typeface="Abadi" panose="020B0604020104020204" pitchFamily="34" charset="0"/>
              </a:rPr>
              <a:t> System and Big Data</a:t>
            </a:r>
          </a:p>
          <a:p>
            <a:r>
              <a:rPr lang="it-IT" sz="1600">
                <a:latin typeface="Abadi" panose="020B0604020104020204" pitchFamily="34" charset="0"/>
              </a:rPr>
              <a:t>A.A. 2022-2023</a:t>
            </a:r>
          </a:p>
          <a:p>
            <a:endParaRPr lang="it-IT" sz="1600">
              <a:latin typeface="Abadi" panose="020B0604020104020204" pitchFamily="34" charset="0"/>
            </a:endParaRPr>
          </a:p>
          <a:p>
            <a:endParaRPr lang="it-IT" sz="1600">
              <a:latin typeface="Abadi" panose="020B0604020104020204" pitchFamily="34" charset="0"/>
            </a:endParaRPr>
          </a:p>
          <a:p>
            <a:endParaRPr lang="it-IT" sz="1600">
              <a:latin typeface="Abadi" panose="020B0604020104020204" pitchFamily="34" charset="0"/>
            </a:endParaRPr>
          </a:p>
          <a:p>
            <a:r>
              <a:rPr lang="it-IT" sz="1600">
                <a:latin typeface="Abadi" panose="020B0604020104020204" pitchFamily="34" charset="0"/>
              </a:rPr>
              <a:t>Alessio Pirri 1000040385       Mattia Pirri 1000042320</a:t>
            </a:r>
          </a:p>
          <a:p>
            <a:endParaRPr lang="it-IT"/>
          </a:p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26AA35D-398F-1A36-C618-271135894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37" y="579438"/>
            <a:ext cx="2560325" cy="112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3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6F84B6-E5B4-9631-7B92-8A47897C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4475" y="299106"/>
            <a:ext cx="610870" cy="6215711"/>
          </a:xfrm>
          <a:noFill/>
        </p:spPr>
        <p:txBody>
          <a:bodyPr vert="vert270" rIns="90000">
            <a:noAutofit/>
          </a:bodyPr>
          <a:lstStyle/>
          <a:p>
            <a:r>
              <a:rPr lang="it-IT" sz="6000">
                <a:gradFill flip="none" rotWithShape="1">
                  <a:gsLst>
                    <a:gs pos="34000">
                      <a:srgbClr val="1CAA53"/>
                    </a:gs>
                    <a:gs pos="0">
                      <a:schemeClr val="tx1"/>
                    </a:gs>
                  </a:gsLst>
                  <a:lin ang="10800000" scaled="0"/>
                  <a:tileRect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DATA STORAGE</a:t>
            </a:r>
            <a:endParaRPr lang="it-IT" sz="3200">
              <a:gradFill flip="none" rotWithShape="1">
                <a:gsLst>
                  <a:gs pos="34000">
                    <a:srgbClr val="1CAA53"/>
                  </a:gs>
                  <a:gs pos="0">
                    <a:schemeClr val="tx1"/>
                  </a:gs>
                </a:gsLst>
                <a:lin ang="10800000" scaled="0"/>
                <a:tileRect/>
              </a:gra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79D8949-F4C1-4DCC-1E24-5A8B95035088}"/>
              </a:ext>
            </a:extLst>
          </p:cNvPr>
          <p:cNvSpPr txBox="1"/>
          <p:nvPr/>
        </p:nvSpPr>
        <p:spPr>
          <a:xfrm>
            <a:off x="416062" y="1227655"/>
            <a:ext cx="421173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Legge i messaggi dal </a:t>
            </a:r>
            <a:r>
              <a:rPr lang="it-IT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topic</a:t>
            </a: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«</a:t>
            </a:r>
            <a:r>
              <a:rPr lang="it-IT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prometheusdata</a:t>
            </a: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» e per ogni messaggio ricevuto effettua un </a:t>
            </a:r>
            <a:r>
              <a:rPr lang="it-IT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upsert</a:t>
            </a: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del documento nel database </a:t>
            </a:r>
            <a:r>
              <a:rPr lang="it-IT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MongoDB</a:t>
            </a: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.</a:t>
            </a:r>
          </a:p>
          <a:p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Il </a:t>
            </a:r>
            <a:r>
              <a:rPr lang="it-IT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commit</a:t>
            </a: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automatico della lettura su Kafka è stato disabilitato e viene effettuato manualmente subito dopo la scrittura nel DB. Nel caso in cui il database non fosse disponibile si ritenta in seguito l’operazione.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CBB1DE9-1A02-5861-D450-0FF4DC159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793" y="958011"/>
            <a:ext cx="2667184" cy="543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47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6F84B6-E5B4-9631-7B92-8A47897C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933" y="424854"/>
            <a:ext cx="610870" cy="6215711"/>
          </a:xfrm>
          <a:noFill/>
        </p:spPr>
        <p:txBody>
          <a:bodyPr vert="vert">
            <a:noAutofit/>
          </a:bodyPr>
          <a:lstStyle/>
          <a:p>
            <a:r>
              <a:rPr lang="it-IT" sz="6000">
                <a:gradFill flip="none" rotWithShape="1">
                  <a:gsLst>
                    <a:gs pos="0">
                      <a:srgbClr val="1CAA53"/>
                    </a:gs>
                    <a:gs pos="100000">
                      <a:srgbClr val="F5A713"/>
                    </a:gs>
                  </a:gsLst>
                  <a:lin ang="10800000" scaled="0"/>
                  <a:tileRect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DATA RETRIEVAL</a:t>
            </a:r>
            <a:endParaRPr lang="it-IT" sz="3200">
              <a:gradFill flip="none" rotWithShape="1">
                <a:gsLst>
                  <a:gs pos="0">
                    <a:srgbClr val="1CAA53"/>
                  </a:gs>
                  <a:gs pos="100000">
                    <a:srgbClr val="F5A713"/>
                  </a:gs>
                </a:gsLst>
                <a:lin ang="10800000" scaled="0"/>
                <a:tileRect/>
              </a:gra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9856819-FBE4-8CB8-63AB-85C8914952D1}"/>
              </a:ext>
            </a:extLst>
          </p:cNvPr>
          <p:cNvSpPr txBox="1"/>
          <p:nvPr/>
        </p:nvSpPr>
        <p:spPr>
          <a:xfrm>
            <a:off x="1762222" y="2870200"/>
            <a:ext cx="66959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0" i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Microservizio</a:t>
            </a:r>
            <a:r>
              <a:rPr lang="it-IT" sz="24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 che esegue </a:t>
            </a:r>
            <a:r>
              <a:rPr lang="it-IT" sz="2400" b="0" i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un’applicativo</a:t>
            </a:r>
            <a:r>
              <a:rPr lang="it-IT" sz="24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it-IT" sz="2400" b="0" i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Flask</a:t>
            </a:r>
            <a:r>
              <a:rPr lang="it-IT" sz="24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 che offre un’interfaccia REST sulla porta 5000. Si occupa di recuperare le informazioni presenti nel</a:t>
            </a:r>
            <a:b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</a:br>
            <a:r>
              <a:rPr lang="it-IT" sz="24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database </a:t>
            </a:r>
            <a:r>
              <a:rPr lang="it-IT" sz="2400" b="0" i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MongoDB</a:t>
            </a:r>
            <a:r>
              <a:rPr lang="it-IT" sz="24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 e mostrarle all’utente in modo strutturato.</a:t>
            </a:r>
          </a:p>
          <a:p>
            <a:pPr marL="342900" indent="-342900">
              <a:buFont typeface="Abadi" panose="020B0604020104020204" pitchFamily="34" charset="0"/>
              <a:buChar char="-"/>
            </a:pPr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/</a:t>
            </a:r>
            <a:r>
              <a:rPr lang="it-IT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metrics</a:t>
            </a:r>
            <a:endParaRPr lang="it-IT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 marL="342900" indent="-342900">
              <a:buFont typeface="Abadi" panose="020B0604020104020204" pitchFamily="34" charset="0"/>
              <a:buChar char="-"/>
            </a:pPr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/</a:t>
            </a:r>
            <a:r>
              <a:rPr lang="it-IT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metrics</a:t>
            </a:r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/{id}/metadata</a:t>
            </a:r>
          </a:p>
          <a:p>
            <a:pPr marL="342900" indent="-342900">
              <a:buFont typeface="Abadi" panose="020B0604020104020204" pitchFamily="34" charset="0"/>
              <a:buChar char="-"/>
            </a:pPr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/</a:t>
            </a:r>
            <a:r>
              <a:rPr lang="it-IT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metrics</a:t>
            </a:r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/{id}/</a:t>
            </a:r>
            <a:r>
              <a:rPr lang="it-IT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values</a:t>
            </a:r>
            <a:endParaRPr lang="it-IT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 marL="342900" indent="-342900">
              <a:buFont typeface="Abadi" panose="020B0604020104020204" pitchFamily="34" charset="0"/>
              <a:buChar char="-"/>
            </a:pPr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/</a:t>
            </a:r>
            <a:r>
              <a:rPr lang="it-IT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metrics</a:t>
            </a:r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/{id}/</a:t>
            </a:r>
            <a:r>
              <a:rPr lang="it-IT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prediction</a:t>
            </a:r>
            <a:endParaRPr lang="it-IT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7CDB18D-41A8-60D1-562D-3EEFA6B48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222" y="1155701"/>
            <a:ext cx="6185977" cy="135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15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6F84B6-E5B4-9631-7B92-8A47897C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4475" y="299106"/>
            <a:ext cx="610870" cy="6215711"/>
          </a:xfrm>
          <a:noFill/>
        </p:spPr>
        <p:txBody>
          <a:bodyPr vert="vert270" rIns="90000">
            <a:noAutofit/>
          </a:bodyPr>
          <a:lstStyle/>
          <a:p>
            <a:r>
              <a:rPr lang="it-IT" sz="6600">
                <a:gradFill flip="none" rotWithShape="1">
                  <a:gsLst>
                    <a:gs pos="0">
                      <a:srgbClr val="59BEC5"/>
                    </a:gs>
                    <a:gs pos="100000">
                      <a:srgbClr val="F5A713"/>
                    </a:gs>
                  </a:gsLst>
                  <a:lin ang="10800000" scaled="0"/>
                  <a:tileRect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SLA MANAGER</a:t>
            </a:r>
            <a:endParaRPr lang="it-IT" sz="3600">
              <a:gradFill flip="none" rotWithShape="1">
                <a:gsLst>
                  <a:gs pos="0">
                    <a:srgbClr val="59BEC5"/>
                  </a:gs>
                  <a:gs pos="100000">
                    <a:srgbClr val="F5A713"/>
                  </a:gs>
                </a:gsLst>
                <a:lin ang="10800000" scaled="0"/>
                <a:tileRect/>
              </a:gra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79D8949-F4C1-4DCC-1E24-5A8B95035088}"/>
              </a:ext>
            </a:extLst>
          </p:cNvPr>
          <p:cNvSpPr txBox="1"/>
          <p:nvPr/>
        </p:nvSpPr>
        <p:spPr>
          <a:xfrm>
            <a:off x="448696" y="2729165"/>
            <a:ext cx="72534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Microservizio</a:t>
            </a: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che in due </a:t>
            </a:r>
            <a:r>
              <a:rPr lang="it-IT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thread</a:t>
            </a: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separati esegue un’applicazione </a:t>
            </a:r>
            <a:r>
              <a:rPr lang="it-IT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Flask</a:t>
            </a: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esponendo le API descritte nelle slide successive e un server </a:t>
            </a:r>
            <a:r>
              <a:rPr lang="it-IT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gRPC</a:t>
            </a: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per la comunicazione con l’ETL Data Pipeline. In fase di definizione dell’SLA set è necessario inserire una lista di 5 metriche per ognuna delle quali si deve definire un range di valori ammessi specificando massimo e minimo e il tempo, espresso in minuti, dopo il quale se la metrica esce dal range dei valori ammessi scatta l’allarme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F62987D-38F2-9F90-A753-9F9A9578A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30" y="536761"/>
            <a:ext cx="3987800" cy="205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39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6F84B6-E5B4-9631-7B92-8A47897C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4475" y="299106"/>
            <a:ext cx="610870" cy="6215711"/>
          </a:xfrm>
          <a:noFill/>
        </p:spPr>
        <p:txBody>
          <a:bodyPr vert="vert270" rIns="90000">
            <a:noAutofit/>
          </a:bodyPr>
          <a:lstStyle/>
          <a:p>
            <a:r>
              <a:rPr lang="it-IT" sz="6600">
                <a:gradFill flip="none" rotWithShape="1">
                  <a:gsLst>
                    <a:gs pos="0">
                      <a:srgbClr val="59BEC5"/>
                    </a:gs>
                    <a:gs pos="100000">
                      <a:srgbClr val="F5A713"/>
                    </a:gs>
                  </a:gsLst>
                  <a:lin ang="10800000" scaled="0"/>
                  <a:tileRect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SLA MANAGER</a:t>
            </a:r>
            <a:endParaRPr lang="it-IT" sz="3600">
              <a:gradFill flip="none" rotWithShape="1">
                <a:gsLst>
                  <a:gs pos="0">
                    <a:srgbClr val="59BEC5"/>
                  </a:gs>
                  <a:gs pos="100000">
                    <a:srgbClr val="F5A713"/>
                  </a:gs>
                </a:gsLst>
                <a:lin ang="10800000" scaled="0"/>
                <a:tileRect/>
              </a:gra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79D8949-F4C1-4DCC-1E24-5A8B95035088}"/>
              </a:ext>
            </a:extLst>
          </p:cNvPr>
          <p:cNvSpPr txBox="1"/>
          <p:nvPr/>
        </p:nvSpPr>
        <p:spPr>
          <a:xfrm>
            <a:off x="392902" y="799514"/>
            <a:ext cx="4217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badi" panose="020B0604020104020204" pitchFamily="34" charset="0"/>
              <a:buChar char="-"/>
            </a:pP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/</a:t>
            </a:r>
            <a:r>
              <a:rPr lang="it-IT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slaset</a:t>
            </a: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[GET]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F62987D-38F2-9F90-A753-9F9A9578A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39" y="638626"/>
            <a:ext cx="2806378" cy="144310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085AD3A-DA68-EB9D-D6A1-51495634FA65}"/>
              </a:ext>
            </a:extLst>
          </p:cNvPr>
          <p:cNvSpPr txBox="1"/>
          <p:nvPr/>
        </p:nvSpPr>
        <p:spPr>
          <a:xfrm>
            <a:off x="392902" y="1608845"/>
            <a:ext cx="4031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badi" panose="020B0604020104020204" pitchFamily="34" charset="0"/>
              <a:buChar char="-"/>
            </a:pP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/</a:t>
            </a:r>
            <a:r>
              <a:rPr lang="it-IT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slaset</a:t>
            </a: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[PUT]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6FAB9AE-CA17-63B5-A31E-E86881FDFCDF}"/>
              </a:ext>
            </a:extLst>
          </p:cNvPr>
          <p:cNvSpPr txBox="1"/>
          <p:nvPr/>
        </p:nvSpPr>
        <p:spPr>
          <a:xfrm>
            <a:off x="710917" y="2061609"/>
            <a:ext cx="268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</a:t>
            </a:r>
            <a:r>
              <a:rPr lang="it-IT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ggiorna o crea l’SLA set</a:t>
            </a:r>
            <a:endParaRPr lang="it-IT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33EAD7C-E111-4827-B2A6-D33A7DCFA1E1}"/>
              </a:ext>
            </a:extLst>
          </p:cNvPr>
          <p:cNvSpPr txBox="1"/>
          <p:nvPr/>
        </p:nvSpPr>
        <p:spPr>
          <a:xfrm>
            <a:off x="710917" y="1227610"/>
            <a:ext cx="268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Ritorna l’SLA set</a:t>
            </a:r>
            <a:endParaRPr lang="it-IT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E2957C3-B556-D167-EAFF-B1867EBFFCFD}"/>
              </a:ext>
            </a:extLst>
          </p:cNvPr>
          <p:cNvSpPr txBox="1"/>
          <p:nvPr/>
        </p:nvSpPr>
        <p:spPr>
          <a:xfrm>
            <a:off x="392902" y="2463648"/>
            <a:ext cx="3696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badi" panose="020B0604020104020204" pitchFamily="34" charset="0"/>
              <a:buChar char="-"/>
            </a:pP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/status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AE3C05F-CB54-E03C-E70A-114314F09D98}"/>
              </a:ext>
            </a:extLst>
          </p:cNvPr>
          <p:cNvSpPr txBox="1"/>
          <p:nvPr/>
        </p:nvSpPr>
        <p:spPr>
          <a:xfrm>
            <a:off x="731156" y="2925313"/>
            <a:ext cx="66717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R</a:t>
            </a:r>
            <a:r>
              <a:rPr lang="it-IT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itorna lo stato dell’SLA. </a:t>
            </a:r>
          </a:p>
          <a:p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Per ogni metrica ritorna lo stato che può essere </a:t>
            </a:r>
            <a:r>
              <a:rPr lang="it-IT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inactive</a:t>
            </a:r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, </a:t>
            </a:r>
            <a:r>
              <a:rPr lang="it-IT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pending</a:t>
            </a:r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o </a:t>
            </a:r>
            <a:r>
              <a:rPr lang="it-IT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firing</a:t>
            </a:r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e un</a:t>
            </a:r>
            <a:r>
              <a:rPr lang="it-IT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 campo </a:t>
            </a:r>
            <a:r>
              <a:rPr lang="it-IT" b="0" i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description</a:t>
            </a:r>
            <a:r>
              <a:rPr lang="it-IT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 che sarà rispettivamente per i tre casi precedenti: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0" i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Actual</a:t>
            </a:r>
            <a:r>
              <a:rPr lang="it-IT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it-IT" b="0" i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value</a:t>
            </a:r>
            <a:r>
              <a:rPr lang="it-IT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 [{}] in ({}, {})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Service </a:t>
            </a:r>
            <a:r>
              <a:rPr lang="it-IT" b="0" i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level</a:t>
            </a:r>
            <a:r>
              <a:rPr lang="it-IT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 agreement </a:t>
            </a:r>
            <a:r>
              <a:rPr lang="it-IT" b="0" i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violated</a:t>
            </a:r>
            <a:r>
              <a:rPr lang="it-IT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 for {}/{} min({%}), last </a:t>
            </a:r>
            <a:r>
              <a:rPr lang="it-IT" b="0" i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three</a:t>
            </a:r>
            <a:r>
              <a:rPr lang="it-IT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it-IT" b="0" i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values</a:t>
            </a:r>
            <a:r>
              <a:rPr lang="it-IT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 [{},{},{}] </a:t>
            </a:r>
            <a:r>
              <a:rPr lang="it-IT" b="0" i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not</a:t>
            </a:r>
            <a:r>
              <a:rPr lang="it-IT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 in ({}, {})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Service </a:t>
            </a:r>
            <a:r>
              <a:rPr lang="it-IT" b="0" i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level</a:t>
            </a:r>
            <a:r>
              <a:rPr lang="it-IT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 agreement </a:t>
            </a:r>
            <a:r>
              <a:rPr lang="it-IT" b="0" i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violated</a:t>
            </a:r>
            <a:r>
              <a:rPr lang="it-IT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 for more </a:t>
            </a:r>
            <a:r>
              <a:rPr lang="it-IT" b="0" i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than</a:t>
            </a:r>
            <a:r>
              <a:rPr lang="it-IT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 {}</a:t>
            </a:r>
            <a:b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</a:br>
            <a:r>
              <a:rPr lang="it-IT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min, last </a:t>
            </a:r>
            <a:r>
              <a:rPr lang="it-IT" b="0" i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three</a:t>
            </a:r>
            <a:r>
              <a:rPr lang="it-IT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it-IT" b="0" i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values</a:t>
            </a:r>
            <a:r>
              <a:rPr lang="it-IT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 {}, </a:t>
            </a:r>
            <a:r>
              <a:rPr lang="it-IT" b="0" i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allowed</a:t>
            </a:r>
            <a:r>
              <a:rPr lang="it-IT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 range: ({}, {})</a:t>
            </a:r>
            <a:endParaRPr lang="it-IT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r>
              <a:rPr lang="it-IT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Ritorna inoltre gli ultimi tre campioni della serie.</a:t>
            </a:r>
          </a:p>
        </p:txBody>
      </p:sp>
    </p:spTree>
    <p:extLst>
      <p:ext uri="{BB962C8B-B14F-4D97-AF65-F5344CB8AC3E}">
        <p14:creationId xmlns:p14="http://schemas.microsoft.com/office/powerpoint/2010/main" val="24304821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6F84B6-E5B4-9631-7B92-8A47897C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4475" y="299106"/>
            <a:ext cx="610870" cy="6215711"/>
          </a:xfrm>
          <a:noFill/>
        </p:spPr>
        <p:txBody>
          <a:bodyPr vert="vert270" rIns="90000">
            <a:noAutofit/>
          </a:bodyPr>
          <a:lstStyle/>
          <a:p>
            <a:r>
              <a:rPr lang="it-IT" sz="6600">
                <a:gradFill flip="none" rotWithShape="1">
                  <a:gsLst>
                    <a:gs pos="0">
                      <a:srgbClr val="59BEC5"/>
                    </a:gs>
                    <a:gs pos="100000">
                      <a:srgbClr val="F5A713"/>
                    </a:gs>
                  </a:gsLst>
                  <a:lin ang="10800000" scaled="0"/>
                  <a:tileRect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SLA MANAGER</a:t>
            </a:r>
            <a:endParaRPr lang="it-IT" sz="3600">
              <a:gradFill flip="none" rotWithShape="1">
                <a:gsLst>
                  <a:gs pos="0">
                    <a:srgbClr val="59BEC5"/>
                  </a:gs>
                  <a:gs pos="100000">
                    <a:srgbClr val="F5A713"/>
                  </a:gs>
                </a:gsLst>
                <a:lin ang="10800000" scaled="0"/>
                <a:tileRect/>
              </a:gra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F62987D-38F2-9F90-A753-9F9A9578A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581" y="536762"/>
            <a:ext cx="2058170" cy="105835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F24913D-2857-42A6-9683-71D64850888C}"/>
              </a:ext>
            </a:extLst>
          </p:cNvPr>
          <p:cNvSpPr txBox="1"/>
          <p:nvPr/>
        </p:nvSpPr>
        <p:spPr>
          <a:xfrm>
            <a:off x="392400" y="799200"/>
            <a:ext cx="7253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badi" panose="020B0604020104020204" pitchFamily="34" charset="0"/>
              <a:buChar char="-"/>
            </a:pP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/</a:t>
            </a:r>
            <a:r>
              <a:rPr lang="it-IT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violations</a:t>
            </a:r>
            <a:endParaRPr lang="it-IT" sz="240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20899C-5D62-873E-B831-AC8BA4AF0FB0}"/>
              </a:ext>
            </a:extLst>
          </p:cNvPr>
          <p:cNvSpPr txBox="1"/>
          <p:nvPr/>
        </p:nvSpPr>
        <p:spPr>
          <a:xfrm>
            <a:off x="392400" y="2738193"/>
            <a:ext cx="7253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badi" panose="020B0604020104020204" pitchFamily="34" charset="0"/>
              <a:buChar char="-"/>
            </a:pP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/future-</a:t>
            </a:r>
            <a:r>
              <a:rPr lang="it-IT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violations</a:t>
            </a:r>
            <a:endParaRPr lang="it-IT" sz="240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BEC8812-2474-500E-F19B-A56A4BB4A00B}"/>
              </a:ext>
            </a:extLst>
          </p:cNvPr>
          <p:cNvSpPr txBox="1"/>
          <p:nvPr/>
        </p:nvSpPr>
        <p:spPr>
          <a:xfrm>
            <a:off x="697384" y="1260865"/>
            <a:ext cx="5429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Per ogni metrica appartenente al set </a:t>
            </a:r>
          </a:p>
          <a:p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ritorna il numero di violazioni e il tempo totale di violazione in 1, 3 e 12 ore e la lista delle violazioni (instanti di inizio e di fine, durata, valori min, max e medio)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6FC4F62-CDC8-BFD0-1539-E867EBC5A2E5}"/>
              </a:ext>
            </a:extLst>
          </p:cNvPr>
          <p:cNvSpPr txBox="1"/>
          <p:nvPr/>
        </p:nvSpPr>
        <p:spPr>
          <a:xfrm>
            <a:off x="700407" y="3199858"/>
            <a:ext cx="66673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Ritorna la lista delle possibili violazioni nei successivi 10 minuti, per ogni metrica appartenente al set. </a:t>
            </a:r>
          </a:p>
          <a:p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Per ogni violazione viene riportato: il </a:t>
            </a:r>
            <a:r>
              <a:rPr lang="it-IT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timestamp</a:t>
            </a:r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di inizio e fine violazione, la durata, i valori max, </a:t>
            </a:r>
            <a:r>
              <a:rPr lang="it-IT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avg</a:t>
            </a:r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e min e una descrizione che </a:t>
            </a:r>
            <a:r>
              <a:rPr lang="it-IT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puo</a:t>
            </a:r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essere: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Was</a:t>
            </a:r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it-IT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already</a:t>
            </a:r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it-IT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firing</a:t>
            </a:r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, </a:t>
            </a:r>
            <a:r>
              <a:rPr lang="it-IT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continuing</a:t>
            </a:r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it-IT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firing</a:t>
            </a:r>
            <a:endParaRPr lang="it-IT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Was</a:t>
            </a:r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it-IT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pending</a:t>
            </a:r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, </a:t>
            </a:r>
            <a:r>
              <a:rPr lang="it-IT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will</a:t>
            </a:r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it-IT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fire</a:t>
            </a:r>
            <a:endParaRPr lang="it-IT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Will </a:t>
            </a:r>
            <a:r>
              <a:rPr lang="it-IT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fire</a:t>
            </a:r>
            <a:endParaRPr lang="it-IT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Will be </a:t>
            </a:r>
            <a:r>
              <a:rPr lang="it-IT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pending</a:t>
            </a:r>
            <a:endParaRPr lang="it-IT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Viene ritornato inoltre l’errore effettuato durante la predizione</a:t>
            </a:r>
          </a:p>
        </p:txBody>
      </p:sp>
    </p:spTree>
    <p:extLst>
      <p:ext uri="{BB962C8B-B14F-4D97-AF65-F5344CB8AC3E}">
        <p14:creationId xmlns:p14="http://schemas.microsoft.com/office/powerpoint/2010/main" val="237391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6F84B6-E5B4-9631-7B92-8A47897C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933" y="424854"/>
            <a:ext cx="610870" cy="6215711"/>
          </a:xfrm>
          <a:noFill/>
        </p:spPr>
        <p:txBody>
          <a:bodyPr vert="vert">
            <a:noAutofit/>
          </a:bodyPr>
          <a:lstStyle/>
          <a:p>
            <a:r>
              <a:rPr lang="it-IT">
                <a:gradFill flip="none" rotWithShape="1">
                  <a:gsLst>
                    <a:gs pos="0">
                      <a:srgbClr val="3570E3"/>
                    </a:gs>
                    <a:gs pos="100000">
                      <a:srgbClr val="23C1D0"/>
                    </a:gs>
                  </a:gsLst>
                  <a:lin ang="10800000" scaled="0"/>
                  <a:tileRect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REPLICAZIONE KAFKA</a:t>
            </a:r>
            <a:endParaRPr lang="it-IT" sz="2000">
              <a:gradFill flip="none" rotWithShape="1">
                <a:gsLst>
                  <a:gs pos="0">
                    <a:srgbClr val="3570E3"/>
                  </a:gs>
                  <a:gs pos="100000">
                    <a:srgbClr val="23C1D0"/>
                  </a:gs>
                </a:gsLst>
                <a:lin ang="10800000" scaled="0"/>
                <a:tileRect/>
              </a:gra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9856819-FBE4-8CB8-63AB-85C8914952D1}"/>
              </a:ext>
            </a:extLst>
          </p:cNvPr>
          <p:cNvSpPr txBox="1"/>
          <p:nvPr/>
        </p:nvSpPr>
        <p:spPr>
          <a:xfrm>
            <a:off x="5556774" y="3429000"/>
            <a:ext cx="30736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Nel Deployment </a:t>
            </a:r>
            <a:r>
              <a:rPr lang="it-IT" sz="2400" b="1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Kubernetes</a:t>
            </a: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abbiamo deciso di realizzare un cluster composto da 3 broker.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876FDA4-9076-CA25-D0B3-DF3C4A7C4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703" y="381000"/>
            <a:ext cx="6700197" cy="29205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73E815F-581E-AEBB-982A-8C86C3718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222" y="3510863"/>
            <a:ext cx="3615342" cy="157827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DCB2077-3E92-6930-04D3-80988DB48786}"/>
              </a:ext>
            </a:extLst>
          </p:cNvPr>
          <p:cNvSpPr txBox="1"/>
          <p:nvPr/>
        </p:nvSpPr>
        <p:spPr>
          <a:xfrm>
            <a:off x="1762222" y="5209006"/>
            <a:ext cx="6875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Il </a:t>
            </a:r>
            <a:r>
              <a:rPr lang="it-IT" sz="240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topic</a:t>
            </a: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it-IT" sz="240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kafka</a:t>
            </a: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 è stato creato con quattro partizioni e </a:t>
            </a:r>
            <a:r>
              <a:rPr lang="it-IT" sz="240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replication</a:t>
            </a: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it-IT" sz="240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factor</a:t>
            </a: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 pari a 3, così da ottenere high</a:t>
            </a:r>
            <a:b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</a:br>
            <a:r>
              <a:rPr lang="it-IT" sz="240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availability</a:t>
            </a: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 e scalabilità.</a:t>
            </a:r>
            <a:endParaRPr lang="it-IT" sz="2400"/>
          </a:p>
        </p:txBody>
      </p:sp>
    </p:spTree>
    <p:extLst>
      <p:ext uri="{BB962C8B-B14F-4D97-AF65-F5344CB8AC3E}">
        <p14:creationId xmlns:p14="http://schemas.microsoft.com/office/powerpoint/2010/main" val="1248764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6F84B6-E5B4-9631-7B92-8A47897C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4475" y="299106"/>
            <a:ext cx="610870" cy="6215711"/>
          </a:xfrm>
          <a:noFill/>
        </p:spPr>
        <p:txBody>
          <a:bodyPr vert="vert270" rIns="90000">
            <a:noAutofit/>
          </a:bodyPr>
          <a:lstStyle/>
          <a:p>
            <a:r>
              <a:rPr lang="it-IT" sz="6600">
                <a:gradFill flip="none" rotWithShape="1">
                  <a:gsLst>
                    <a:gs pos="0">
                      <a:srgbClr val="E55232"/>
                    </a:gs>
                    <a:gs pos="100000">
                      <a:srgbClr val="F5A713"/>
                    </a:gs>
                  </a:gsLst>
                  <a:lin ang="10800000" scaled="0"/>
                  <a:tileRect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ARCHITETTURA</a:t>
            </a:r>
            <a:endParaRPr lang="it-IT" sz="3400">
              <a:gradFill flip="none" rotWithShape="1">
                <a:gsLst>
                  <a:gs pos="0">
                    <a:srgbClr val="E55232"/>
                  </a:gs>
                  <a:gs pos="100000">
                    <a:srgbClr val="F5A713"/>
                  </a:gs>
                </a:gsLst>
                <a:lin ang="10800000" scaled="0"/>
                <a:tileRect/>
              </a:gra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19B5073-950D-30DB-4CEE-CD61A9BF2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643" y="277070"/>
            <a:ext cx="6385195" cy="625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5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6F84B6-E5B4-9631-7B92-8A47897C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933" y="424854"/>
            <a:ext cx="610870" cy="6215711"/>
          </a:xfrm>
          <a:noFill/>
        </p:spPr>
        <p:txBody>
          <a:bodyPr vert="vert">
            <a:noAutofit/>
          </a:bodyPr>
          <a:lstStyle/>
          <a:p>
            <a:r>
              <a:rPr lang="it-IT" sz="5400">
                <a:gradFill flip="none" rotWithShape="1">
                  <a:gsLst>
                    <a:gs pos="0">
                      <a:srgbClr val="E55232"/>
                    </a:gs>
                    <a:gs pos="100000">
                      <a:srgbClr val="59BEC5"/>
                    </a:gs>
                  </a:gsLst>
                  <a:lin ang="10800000" scaled="0"/>
                  <a:tileRect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ETL DATA PIPELINE</a:t>
            </a:r>
            <a:endParaRPr lang="it-IT" sz="2800">
              <a:gradFill flip="none" rotWithShape="1">
                <a:gsLst>
                  <a:gs pos="0">
                    <a:srgbClr val="E55232"/>
                  </a:gs>
                  <a:gs pos="100000">
                    <a:srgbClr val="59BEC5"/>
                  </a:gs>
                </a:gsLst>
                <a:lin ang="10800000" scaled="0"/>
                <a:tileRect/>
              </a:gra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126A66C-FF5F-A0E9-C8D1-653E78991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222" y="448142"/>
            <a:ext cx="5619556" cy="307853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9856819-FBE4-8CB8-63AB-85C8914952D1}"/>
              </a:ext>
            </a:extLst>
          </p:cNvPr>
          <p:cNvSpPr txBox="1"/>
          <p:nvPr/>
        </p:nvSpPr>
        <p:spPr>
          <a:xfrm>
            <a:off x="1762222" y="4501970"/>
            <a:ext cx="7434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cs typeface="Aharoni" panose="02010803020104030203" pitchFamily="2" charset="-79"/>
              </a:rPr>
              <a:t>Calcolo dei metadati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cs typeface="Aharoni" panose="02010803020104030203" pitchFamily="2" charset="-79"/>
              </a:rPr>
              <a:t>Calcolo dei valori di aggregazione e predizione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cs typeface="Aharoni" panose="02010803020104030203" pitchFamily="2" charset="-79"/>
              </a:rPr>
              <a:t>Exporter</a:t>
            </a: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cs typeface="Aharoni" panose="02010803020104030203" pitchFamily="2" charset="-79"/>
              </a:rPr>
              <a:t> </a:t>
            </a:r>
            <a:r>
              <a:rPr lang="it-IT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cs typeface="Aharoni" panose="02010803020104030203" pitchFamily="2" charset="-79"/>
              </a:rPr>
              <a:t>Prometheus</a:t>
            </a:r>
            <a:endParaRPr lang="it-IT" sz="240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6464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6F84B6-E5B4-9631-7B92-8A47897C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933" y="424854"/>
            <a:ext cx="610870" cy="6215711"/>
          </a:xfrm>
          <a:noFill/>
        </p:spPr>
        <p:txBody>
          <a:bodyPr vert="vert">
            <a:noAutofit/>
          </a:bodyPr>
          <a:lstStyle/>
          <a:p>
            <a:r>
              <a:rPr lang="it-IT" sz="5400">
                <a:gradFill flip="none" rotWithShape="1">
                  <a:gsLst>
                    <a:gs pos="0">
                      <a:srgbClr val="E55232"/>
                    </a:gs>
                    <a:gs pos="100000">
                      <a:srgbClr val="59BEC5"/>
                    </a:gs>
                  </a:gsLst>
                  <a:lin ang="10800000" scaled="0"/>
                  <a:tileRect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ETL DATA PIPELINE</a:t>
            </a:r>
            <a:endParaRPr lang="it-IT" sz="2800">
              <a:gradFill flip="none" rotWithShape="1">
                <a:gsLst>
                  <a:gs pos="0">
                    <a:srgbClr val="E55232"/>
                  </a:gs>
                  <a:gs pos="100000">
                    <a:srgbClr val="59BEC5"/>
                  </a:gs>
                </a:gsLst>
                <a:lin ang="10800000" scaled="0"/>
                <a:tileRect/>
              </a:gra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126A66C-FF5F-A0E9-C8D1-653E78991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304" y="424854"/>
            <a:ext cx="2157391" cy="118187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9856819-FBE4-8CB8-63AB-85C8914952D1}"/>
              </a:ext>
            </a:extLst>
          </p:cNvPr>
          <p:cNvSpPr txBox="1">
            <a:spLocks/>
          </p:cNvSpPr>
          <p:nvPr/>
        </p:nvSpPr>
        <p:spPr>
          <a:xfrm>
            <a:off x="1937024" y="1859340"/>
            <a:ext cx="7318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Calcolo dei metadati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Calcolo dei valori di aggregazione e predizione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Exporter</a:t>
            </a: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 </a:t>
            </a:r>
            <a:r>
              <a:rPr lang="it-IT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Prometheus</a:t>
            </a:r>
            <a:endParaRPr lang="it-IT" sz="240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443695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354D60FB-A508-56FC-04A6-4F05A8E9D325}"/>
              </a:ext>
            </a:extLst>
          </p:cNvPr>
          <p:cNvSpPr txBox="1"/>
          <p:nvPr/>
        </p:nvSpPr>
        <p:spPr>
          <a:xfrm>
            <a:off x="2438400" y="2300257"/>
            <a:ext cx="5910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Schedulato ogni ora</a:t>
            </a:r>
          </a:p>
          <a:p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Stazionarietà tramite ADF (p-</a:t>
            </a:r>
            <a:r>
              <a:rPr lang="it-IT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value</a:t>
            </a:r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&lt; 0.05)</a:t>
            </a:r>
          </a:p>
          <a:p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Autocorrelazione </a:t>
            </a:r>
            <a:r>
              <a:rPr lang="it-IT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i tramite la funzione ACF di </a:t>
            </a:r>
            <a:r>
              <a:rPr lang="it-IT" b="0" i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StatsModels</a:t>
            </a:r>
            <a:endParaRPr lang="it-IT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Stagionalità tramite la trasformata di Fourier</a:t>
            </a:r>
          </a:p>
          <a:p>
            <a:pPr lvl="1"/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Affinamento del risultato tramite minimizzazione dell’errore residuo della </a:t>
            </a:r>
            <a:r>
              <a:rPr lang="it-IT" b="1" err="1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SeasonalDecompose</a:t>
            </a:r>
            <a:r>
              <a:rPr lang="it-IT" b="1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distinguendo il modello additivo da quello moltiplicativo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6F84B6-E5B4-9631-7B92-8A47897C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933" y="424854"/>
            <a:ext cx="610870" cy="6215711"/>
          </a:xfrm>
          <a:noFill/>
        </p:spPr>
        <p:txBody>
          <a:bodyPr vert="vert">
            <a:noAutofit/>
          </a:bodyPr>
          <a:lstStyle/>
          <a:p>
            <a:r>
              <a:rPr lang="it-IT" sz="5400">
                <a:gradFill flip="none" rotWithShape="1">
                  <a:gsLst>
                    <a:gs pos="0">
                      <a:srgbClr val="E55232"/>
                    </a:gs>
                    <a:gs pos="100000">
                      <a:srgbClr val="59BEC5"/>
                    </a:gs>
                  </a:gsLst>
                  <a:lin ang="10800000" scaled="0"/>
                  <a:tileRect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ETL DATA PIPELINE</a:t>
            </a:r>
            <a:endParaRPr lang="it-IT" sz="2800">
              <a:gradFill flip="none" rotWithShape="1">
                <a:gsLst>
                  <a:gs pos="0">
                    <a:srgbClr val="E55232"/>
                  </a:gs>
                  <a:gs pos="100000">
                    <a:srgbClr val="59BEC5"/>
                  </a:gs>
                </a:gsLst>
                <a:lin ang="10800000" scaled="0"/>
                <a:tileRect/>
              </a:gra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126A66C-FF5F-A0E9-C8D1-653E78991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304" y="424854"/>
            <a:ext cx="2157391" cy="118187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DA6B2A1-510D-7F1A-C135-B60B4D031419}"/>
              </a:ext>
            </a:extLst>
          </p:cNvPr>
          <p:cNvSpPr txBox="1"/>
          <p:nvPr/>
        </p:nvSpPr>
        <p:spPr>
          <a:xfrm>
            <a:off x="1937024" y="2228671"/>
            <a:ext cx="720697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Calcolo dei valori di aggregazione e predizione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it-IT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Exporter</a:t>
            </a: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 </a:t>
            </a:r>
            <a:r>
              <a:rPr lang="it-IT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Prometheus</a:t>
            </a:r>
            <a:endParaRPr lang="it-IT" sz="240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9856819-FBE4-8CB8-63AB-85C8914952D1}"/>
              </a:ext>
            </a:extLst>
          </p:cNvPr>
          <p:cNvSpPr txBox="1"/>
          <p:nvPr/>
        </p:nvSpPr>
        <p:spPr>
          <a:xfrm>
            <a:off x="1937025" y="1859340"/>
            <a:ext cx="526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Calcolo dei metadati</a:t>
            </a:r>
            <a:endParaRPr lang="it-IT" sz="2400" b="1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564580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33333E-6 L -2.77778E-6 0.337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354D60FB-A508-56FC-04A6-4F05A8E9D325}"/>
              </a:ext>
            </a:extLst>
          </p:cNvPr>
          <p:cNvSpPr txBox="1"/>
          <p:nvPr/>
        </p:nvSpPr>
        <p:spPr>
          <a:xfrm>
            <a:off x="2438400" y="2300257"/>
            <a:ext cx="5910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Schedulato ogni ora</a:t>
            </a:r>
          </a:p>
          <a:p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Stazionarietà tramite ADF (p-</a:t>
            </a:r>
            <a:r>
              <a:rPr lang="it-IT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value</a:t>
            </a:r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&lt; 0.05)</a:t>
            </a:r>
          </a:p>
          <a:p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Autocorrelazione </a:t>
            </a:r>
            <a:r>
              <a:rPr lang="it-IT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i tramite la funzione ACF di </a:t>
            </a:r>
            <a:r>
              <a:rPr lang="it-IT" b="0" i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StatsModels</a:t>
            </a:r>
            <a:endParaRPr lang="it-IT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Stagionalità tramite la trasformata di Fourier</a:t>
            </a:r>
          </a:p>
          <a:p>
            <a:pPr lvl="1"/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Affinamento del risultato tramite minimizzazione dell’errore residuo della </a:t>
            </a:r>
            <a:r>
              <a:rPr lang="it-IT" b="1" err="1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SeasonalDecompose</a:t>
            </a:r>
            <a:r>
              <a:rPr lang="it-IT" b="1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distinguendo il modello additivo da quello moltiplicativo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6F84B6-E5B4-9631-7B92-8A47897C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933" y="424854"/>
            <a:ext cx="610870" cy="6215711"/>
          </a:xfrm>
          <a:noFill/>
        </p:spPr>
        <p:txBody>
          <a:bodyPr vert="vert">
            <a:noAutofit/>
          </a:bodyPr>
          <a:lstStyle/>
          <a:p>
            <a:r>
              <a:rPr lang="it-IT" sz="5400">
                <a:gradFill flip="none" rotWithShape="1">
                  <a:gsLst>
                    <a:gs pos="0">
                      <a:srgbClr val="E55232"/>
                    </a:gs>
                    <a:gs pos="100000">
                      <a:srgbClr val="59BEC5"/>
                    </a:gs>
                  </a:gsLst>
                  <a:lin ang="10800000" scaled="0"/>
                  <a:tileRect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ETL DATA PIPELINE</a:t>
            </a:r>
            <a:endParaRPr lang="it-IT" sz="2800">
              <a:gradFill flip="none" rotWithShape="1">
                <a:gsLst>
                  <a:gs pos="0">
                    <a:srgbClr val="E55232"/>
                  </a:gs>
                  <a:gs pos="100000">
                    <a:srgbClr val="59BEC5"/>
                  </a:gs>
                </a:gsLst>
                <a:lin ang="10800000" scaled="0"/>
                <a:tileRect/>
              </a:gra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126A66C-FF5F-A0E9-C8D1-653E78991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304" y="424854"/>
            <a:ext cx="2157391" cy="118187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DA6B2A1-510D-7F1A-C135-B60B4D031419}"/>
              </a:ext>
            </a:extLst>
          </p:cNvPr>
          <p:cNvSpPr txBox="1"/>
          <p:nvPr/>
        </p:nvSpPr>
        <p:spPr>
          <a:xfrm>
            <a:off x="1790147" y="4536996"/>
            <a:ext cx="720697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Calcolo dei valori di aggregazione e predizione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it-IT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Exporter</a:t>
            </a: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 </a:t>
            </a:r>
            <a:r>
              <a:rPr lang="it-IT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Prometheus</a:t>
            </a:r>
            <a:endParaRPr lang="it-IT" sz="240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9856819-FBE4-8CB8-63AB-85C8914952D1}"/>
              </a:ext>
            </a:extLst>
          </p:cNvPr>
          <p:cNvSpPr txBox="1"/>
          <p:nvPr/>
        </p:nvSpPr>
        <p:spPr>
          <a:xfrm>
            <a:off x="1937025" y="1859340"/>
            <a:ext cx="526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Calcolo dei metadati</a:t>
            </a:r>
            <a:endParaRPr lang="it-IT" sz="2400" b="1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796954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33333E-6 L -2.77778E-6 0.337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6F84B6-E5B4-9631-7B92-8A47897C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933" y="424854"/>
            <a:ext cx="610870" cy="6215711"/>
          </a:xfrm>
          <a:noFill/>
        </p:spPr>
        <p:txBody>
          <a:bodyPr vert="vert">
            <a:noAutofit/>
          </a:bodyPr>
          <a:lstStyle/>
          <a:p>
            <a:r>
              <a:rPr lang="it-IT" sz="5400">
                <a:gradFill flip="none" rotWithShape="1">
                  <a:gsLst>
                    <a:gs pos="0">
                      <a:srgbClr val="E55232"/>
                    </a:gs>
                    <a:gs pos="100000">
                      <a:srgbClr val="59BEC5"/>
                    </a:gs>
                  </a:gsLst>
                  <a:lin ang="10800000" scaled="0"/>
                  <a:tileRect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ETL DATA PIPELINE</a:t>
            </a:r>
            <a:endParaRPr lang="it-IT" sz="2800">
              <a:gradFill flip="none" rotWithShape="1">
                <a:gsLst>
                  <a:gs pos="0">
                    <a:srgbClr val="E55232"/>
                  </a:gs>
                  <a:gs pos="100000">
                    <a:srgbClr val="59BEC5"/>
                  </a:gs>
                </a:gsLst>
                <a:lin ang="10800000" scaled="0"/>
                <a:tileRect/>
              </a:gra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126A66C-FF5F-A0E9-C8D1-653E78991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304" y="424854"/>
            <a:ext cx="2157391" cy="118187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DA6B2A1-510D-7F1A-C135-B60B4D031419}"/>
              </a:ext>
            </a:extLst>
          </p:cNvPr>
          <p:cNvSpPr txBox="1"/>
          <p:nvPr/>
        </p:nvSpPr>
        <p:spPr>
          <a:xfrm>
            <a:off x="1931503" y="2600310"/>
            <a:ext cx="72069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it-IT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Exporter</a:t>
            </a: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 </a:t>
            </a:r>
            <a:r>
              <a:rPr lang="it-IT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Prometheus</a:t>
            </a:r>
            <a:endParaRPr lang="it-IT" sz="240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9856819-FBE4-8CB8-63AB-85C8914952D1}"/>
              </a:ext>
            </a:extLst>
          </p:cNvPr>
          <p:cNvSpPr txBox="1"/>
          <p:nvPr/>
        </p:nvSpPr>
        <p:spPr>
          <a:xfrm>
            <a:off x="1931503" y="1861646"/>
            <a:ext cx="7922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Calcolo dei metadati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Calcolo dei valori di aggregazione e predizione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2C0550C-460D-2B5A-1175-0ABA2F8ACDAD}"/>
              </a:ext>
            </a:extLst>
          </p:cNvPr>
          <p:cNvSpPr txBox="1"/>
          <p:nvPr/>
        </p:nvSpPr>
        <p:spPr>
          <a:xfrm>
            <a:off x="2387600" y="2600310"/>
            <a:ext cx="64414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Schedulato ogni 2 min ottiene SLA set tramite </a:t>
            </a:r>
            <a:r>
              <a:rPr lang="it-IT" b="1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gRPC</a:t>
            </a:r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e calcola i valori massimo, minimo, medio e deviazione standard per ogni metrica del </a:t>
            </a:r>
            <a:r>
              <a:rPr lang="it-IT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Prometheus</a:t>
            </a:r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. Mentre per ogni metrica del set calcola la predizione tramite </a:t>
            </a:r>
            <a:r>
              <a:rPr lang="it-IT" b="1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ExponentialSmoothing</a:t>
            </a:r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utilizzando i periodi (calcolati con il modello additivo e con il modello moltiplicativo) e sceglie quella che </a:t>
            </a:r>
            <a:r>
              <a:rPr lang="it-IT" b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minimizza l’errore</a:t>
            </a:r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. Per ottimizzare i tempi di esecuzione viene fatto il </a:t>
            </a:r>
            <a:r>
              <a:rPr lang="it-IT" b="1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resampling</a:t>
            </a:r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ogni 2 min se il periodo è maggiore di 720 min e ogni 5 min se il periodo è maggiore di 1440. Per ottimizzare ulteriormente, nel caso in cui la metrica fosse costante, viene creata manualmente la predizione con il valore osservato</a:t>
            </a:r>
          </a:p>
        </p:txBody>
      </p:sp>
    </p:spTree>
    <p:extLst>
      <p:ext uri="{BB962C8B-B14F-4D97-AF65-F5344CB8AC3E}">
        <p14:creationId xmlns:p14="http://schemas.microsoft.com/office/powerpoint/2010/main" val="331019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48148E-6 L -0.00087 0.4377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6F84B6-E5B4-9631-7B92-8A47897C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933" y="424854"/>
            <a:ext cx="610870" cy="6215711"/>
          </a:xfrm>
          <a:noFill/>
        </p:spPr>
        <p:txBody>
          <a:bodyPr vert="vert">
            <a:noAutofit/>
          </a:bodyPr>
          <a:lstStyle/>
          <a:p>
            <a:r>
              <a:rPr lang="it-IT" sz="5400">
                <a:gradFill flip="none" rotWithShape="1">
                  <a:gsLst>
                    <a:gs pos="0">
                      <a:srgbClr val="E55232"/>
                    </a:gs>
                    <a:gs pos="100000">
                      <a:srgbClr val="59BEC5"/>
                    </a:gs>
                  </a:gsLst>
                  <a:lin ang="10800000" scaled="0"/>
                  <a:tileRect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ETL DATA PIPELINE</a:t>
            </a:r>
            <a:endParaRPr lang="it-IT" sz="2800">
              <a:gradFill flip="none" rotWithShape="1">
                <a:gsLst>
                  <a:gs pos="0">
                    <a:srgbClr val="E55232"/>
                  </a:gs>
                  <a:gs pos="100000">
                    <a:srgbClr val="59BEC5"/>
                  </a:gs>
                </a:gsLst>
                <a:lin ang="10800000" scaled="0"/>
                <a:tileRect/>
              </a:gra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126A66C-FF5F-A0E9-C8D1-653E78991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304" y="424854"/>
            <a:ext cx="2157391" cy="118187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DA6B2A1-510D-7F1A-C135-B60B4D031419}"/>
              </a:ext>
            </a:extLst>
          </p:cNvPr>
          <p:cNvSpPr txBox="1"/>
          <p:nvPr/>
        </p:nvSpPr>
        <p:spPr>
          <a:xfrm>
            <a:off x="1931503" y="5739631"/>
            <a:ext cx="72069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it-IT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Exporter</a:t>
            </a: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 </a:t>
            </a:r>
            <a:r>
              <a:rPr lang="it-IT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Prometheus</a:t>
            </a:r>
            <a:endParaRPr lang="it-IT" sz="240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9856819-FBE4-8CB8-63AB-85C8914952D1}"/>
              </a:ext>
            </a:extLst>
          </p:cNvPr>
          <p:cNvSpPr txBox="1"/>
          <p:nvPr/>
        </p:nvSpPr>
        <p:spPr>
          <a:xfrm>
            <a:off x="1931503" y="1861646"/>
            <a:ext cx="7922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Calcolo dei metadati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Calcolo dei valori di aggregazione e predizione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2C0550C-460D-2B5A-1175-0ABA2F8ACDAD}"/>
              </a:ext>
            </a:extLst>
          </p:cNvPr>
          <p:cNvSpPr txBox="1"/>
          <p:nvPr/>
        </p:nvSpPr>
        <p:spPr>
          <a:xfrm>
            <a:off x="2387600" y="2600310"/>
            <a:ext cx="64414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Schedulato ogni 2 min ottiene SLA set tramite </a:t>
            </a:r>
            <a:r>
              <a:rPr lang="it-IT" b="1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gRPC</a:t>
            </a:r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e calcola i valori massimo, minimo, medio e deviazione standard per ogni metrica del </a:t>
            </a:r>
            <a:r>
              <a:rPr lang="it-IT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Prometheus</a:t>
            </a:r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. Mentre per ogni metrica del set calcola la predizione tramite </a:t>
            </a:r>
            <a:r>
              <a:rPr lang="it-IT" b="1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ExponentialSmoothing</a:t>
            </a:r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utilizzando i periodi (calcolati con il modello additivo e con il modello moltiplicativo) e sceglie quella che </a:t>
            </a:r>
            <a:r>
              <a:rPr lang="it-IT" b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minimizza l’errore</a:t>
            </a:r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. Per ottimizzare i tempi di esecuzione viene fatto il </a:t>
            </a:r>
            <a:r>
              <a:rPr lang="it-IT" b="1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resampling</a:t>
            </a:r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ogni 2 min se il periodo è maggiore di 720 min e ogni 5 min se il periodo è maggiore di 1440. Per ottimizzare ulteriormente, nel caso in cui la metrica fosse costante, viene creata manualmente la predizione con il valore osservato</a:t>
            </a:r>
          </a:p>
        </p:txBody>
      </p:sp>
    </p:spTree>
    <p:extLst>
      <p:ext uri="{BB962C8B-B14F-4D97-AF65-F5344CB8AC3E}">
        <p14:creationId xmlns:p14="http://schemas.microsoft.com/office/powerpoint/2010/main" val="382177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48148E-6 L -0.00087 0.4377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6F84B6-E5B4-9631-7B92-8A47897C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933" y="424854"/>
            <a:ext cx="610870" cy="6215711"/>
          </a:xfrm>
          <a:noFill/>
        </p:spPr>
        <p:txBody>
          <a:bodyPr vert="vert">
            <a:noAutofit/>
          </a:bodyPr>
          <a:lstStyle/>
          <a:p>
            <a:r>
              <a:rPr lang="it-IT" sz="5400">
                <a:gradFill flip="none" rotWithShape="1">
                  <a:gsLst>
                    <a:gs pos="0">
                      <a:srgbClr val="E55232"/>
                    </a:gs>
                    <a:gs pos="100000">
                      <a:srgbClr val="59BEC5"/>
                    </a:gs>
                  </a:gsLst>
                  <a:lin ang="10800000" scaled="0"/>
                  <a:tileRect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ETL DATA PIPELINE</a:t>
            </a:r>
            <a:endParaRPr lang="it-IT" sz="2800">
              <a:gradFill flip="none" rotWithShape="1">
                <a:gsLst>
                  <a:gs pos="0">
                    <a:srgbClr val="E55232"/>
                  </a:gs>
                  <a:gs pos="100000">
                    <a:srgbClr val="59BEC5"/>
                  </a:gs>
                </a:gsLst>
                <a:lin ang="10800000" scaled="0"/>
                <a:tileRect/>
              </a:gra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126A66C-FF5F-A0E9-C8D1-653E78991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304" y="424854"/>
            <a:ext cx="2157391" cy="118187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9856819-FBE4-8CB8-63AB-85C8914952D1}"/>
              </a:ext>
            </a:extLst>
          </p:cNvPr>
          <p:cNvSpPr txBox="1"/>
          <p:nvPr/>
        </p:nvSpPr>
        <p:spPr>
          <a:xfrm>
            <a:off x="1931503" y="1861646"/>
            <a:ext cx="7922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Calcolo dei metadati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Calcolo dei valori di aggregazione e predizione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Exporter</a:t>
            </a: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 </a:t>
            </a:r>
            <a:r>
              <a:rPr lang="it-IT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Prometheus</a:t>
            </a:r>
            <a:endParaRPr lang="it-IT" sz="240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CE0219C-D5C4-7E9A-3403-35470F4E0CCF}"/>
              </a:ext>
            </a:extLst>
          </p:cNvPr>
          <p:cNvSpPr txBox="1"/>
          <p:nvPr/>
        </p:nvSpPr>
        <p:spPr>
          <a:xfrm>
            <a:off x="2397759" y="3061975"/>
            <a:ext cx="61593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Per monitorare i tempi di calcolo delle varie funzionalità. I dati sono disponibili tramite HTTP sulla porta </a:t>
            </a:r>
            <a:r>
              <a:rPr lang="it-IT" i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8008</a:t>
            </a:r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nel formato </a:t>
            </a:r>
            <a:r>
              <a:rPr lang="it-IT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Prometheus</a:t>
            </a:r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. In particolare espone le seguenti metriche: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etl_executiontime</a:t>
            </a:r>
            <a:r>
              <a:rPr lang="it-IT" b="1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_&lt;x&gt;h</a:t>
            </a:r>
            <a:r>
              <a:rPr lang="it-IT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: con x ∈ [1, 2, 12]. Per ogni metrica viene calcolato il tempo di esecuzione per calcolare i dati di aggregazione nelle ultime x ore;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etl_executiontime_metadata</a:t>
            </a:r>
            <a:r>
              <a:rPr lang="it-IT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: monitora il tempo di esecuzione speso per calcolare i metadati;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etl_executiontime_prediction</a:t>
            </a:r>
            <a:r>
              <a:rPr lang="it-IT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: monitora il tempo impiegato per: l’allenamento dei modello predittivi, la predizione e il confronto degli errori per scegliere</a:t>
            </a:r>
            <a:b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</a:br>
            <a:r>
              <a:rPr lang="it-IT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adi" panose="020B0604020104020204" pitchFamily="34" charset="0"/>
              </a:rPr>
              <a:t>il modello più adatto</a:t>
            </a:r>
            <a:endParaRPr lang="it-IT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402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Application>Microsoft Office PowerPoint</Application>
  <PresentationFormat>On-screen Show (4:3)</PresentationFormat>
  <Slides>15</Slides>
  <Notes>3</Notes>
  <HiddenSlides>2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Tema di Office</vt:lpstr>
      <vt:lpstr>Personalizza struttura</vt:lpstr>
      <vt:lpstr>PROGETTO IN ITINERE</vt:lpstr>
      <vt:lpstr>ARCHITETTURA</vt:lpstr>
      <vt:lpstr>ETL DATA PIPELINE</vt:lpstr>
      <vt:lpstr>ETL DATA PIPELINE</vt:lpstr>
      <vt:lpstr>ETL DATA PIPELINE</vt:lpstr>
      <vt:lpstr>ETL DATA PIPELINE</vt:lpstr>
      <vt:lpstr>ETL DATA PIPELINE</vt:lpstr>
      <vt:lpstr>ETL DATA PIPELINE</vt:lpstr>
      <vt:lpstr>ETL DATA PIPELINE</vt:lpstr>
      <vt:lpstr>DATA STORAGE</vt:lpstr>
      <vt:lpstr>DATA RETRIEVAL</vt:lpstr>
      <vt:lpstr>SLA MANAGER</vt:lpstr>
      <vt:lpstr>SLA MANAGER</vt:lpstr>
      <vt:lpstr>SLA MANAGER</vt:lpstr>
      <vt:lpstr>REPLICAZIONE KAFKA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DSBD</dc:title>
  <dc:creator>Alessio Pirri</dc:creator>
  <cp:revision>1</cp:revision>
  <dcterms:created xsi:type="dcterms:W3CDTF">2023-02-13T17:15:32Z</dcterms:created>
  <dcterms:modified xsi:type="dcterms:W3CDTF">2023-02-14T18:00:14Z</dcterms:modified>
</cp:coreProperties>
</file>