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Mattia Raciti</a:t>
            </a: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1000001206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02/04/2022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 smtClean="0"/>
              <a:t>Come progetto ho realizzato un sito per un ipotetico centro sportivo, comprendente un menù di navigazione e una sezione di contenuti che fornisce una panoramica dalle varie attività e corsi offerti dalla struttura.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</a:t>
            </a:r>
            <a:r>
              <a:rPr lang="it-IT" sz="4000" dirty="0" smtClean="0">
                <a:solidFill>
                  <a:srgbClr val="FFFFFF"/>
                </a:solidFill>
              </a:rPr>
              <a:t>complessivo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16" y="203277"/>
            <a:ext cx="6013565" cy="655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</a:t>
            </a:r>
            <a:r>
              <a:rPr lang="it-IT" sz="4000" dirty="0" smtClean="0">
                <a:solidFill>
                  <a:srgbClr val="FFFFFF"/>
                </a:solidFill>
              </a:rPr>
              <a:t>complessivo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25" y="15207"/>
            <a:ext cx="5754613" cy="68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Layout complessivo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537" y="839586"/>
            <a:ext cx="7779695" cy="5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5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209342"/>
            <a:ext cx="7124688" cy="41466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87" y="3863830"/>
            <a:ext cx="4045602" cy="29020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150" y="3863977"/>
            <a:ext cx="3079086" cy="11919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319" y="5314836"/>
            <a:ext cx="4534479" cy="7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209342"/>
            <a:ext cx="7124688" cy="4146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67" y="4106487"/>
            <a:ext cx="3193725" cy="2137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648" y="3974352"/>
            <a:ext cx="2551249" cy="218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35" y="91440"/>
            <a:ext cx="5041468" cy="460793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48" y="4881084"/>
            <a:ext cx="2764857" cy="18226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884" y="4831083"/>
            <a:ext cx="2804270" cy="18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39" y="411635"/>
            <a:ext cx="7414568" cy="2693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030" y="3504448"/>
            <a:ext cx="4081004" cy="2102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628" y="5906404"/>
            <a:ext cx="7415514" cy="85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55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</vt:lpstr>
      <vt:lpstr>Layout complessivo</vt:lpstr>
      <vt:lpstr>Layout complessivo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Mattia Raciti</cp:lastModifiedBy>
  <cp:revision>19</cp:revision>
  <dcterms:created xsi:type="dcterms:W3CDTF">2021-03-24T16:57:46Z</dcterms:created>
  <dcterms:modified xsi:type="dcterms:W3CDTF">2022-04-02T08:08:58Z</dcterms:modified>
</cp:coreProperties>
</file>