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Mattia </a:t>
            </a:r>
            <a:r>
              <a:rPr lang="it-IT" dirty="0" smtClean="0">
                <a:solidFill>
                  <a:srgbClr val="FFFFFF"/>
                </a:solidFill>
              </a:rPr>
              <a:t>Raciti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1000001206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30/04/2022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Ho aggiunto due API al progetto del mhw1. Una che permette di ottenere un’immagine tramite bing search (con API key) e un’altra che permette di scaricare l’immagine di un album musicale e il relativo testo tramite Spotify (con autenticazione).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key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695" y="3459657"/>
            <a:ext cx="6655600" cy="179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95" y="438035"/>
            <a:ext cx="7424174" cy="28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key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34" y="144052"/>
            <a:ext cx="7583701" cy="4479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34" y="4985795"/>
            <a:ext cx="7051812" cy="12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con autenticazione OAuth2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948" y="586855"/>
            <a:ext cx="7209296" cy="9032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03" y="1435194"/>
            <a:ext cx="4853588" cy="14949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03" y="3200725"/>
            <a:ext cx="4480015" cy="31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Descrizione del progetto</vt:lpstr>
      <vt:lpstr>API key</vt:lpstr>
      <vt:lpstr>API key</vt:lpstr>
      <vt:lpstr>API con autenticazione OAuth2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Mattia Raciti</cp:lastModifiedBy>
  <cp:revision>5</cp:revision>
  <dcterms:created xsi:type="dcterms:W3CDTF">2021-03-24T16:57:46Z</dcterms:created>
  <dcterms:modified xsi:type="dcterms:W3CDTF">2022-04-26T09:03:04Z</dcterms:modified>
</cp:coreProperties>
</file>