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MHW3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Mattia </a:t>
            </a:r>
            <a:r>
              <a:rPr lang="it-IT" dirty="0" smtClean="0">
                <a:solidFill>
                  <a:srgbClr val="FFFFFF"/>
                </a:solidFill>
              </a:rPr>
              <a:t>Raciti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1000001206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30/04/2022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 smtClean="0"/>
              <a:t>Ho aggiunto due API al progetto del mhw1. Una che permette di ottenere un’immagine tramite </a:t>
            </a:r>
            <a:r>
              <a:rPr lang="it-IT" sz="2000" dirty="0" smtClean="0"/>
              <a:t>Bing Image Search </a:t>
            </a:r>
            <a:r>
              <a:rPr lang="it-IT" sz="2000" dirty="0" smtClean="0"/>
              <a:t>(con API key) e un’altra che permette di scaricare l’immagine di un album musicale </a:t>
            </a:r>
            <a:r>
              <a:rPr lang="it-IT" sz="2000" dirty="0" smtClean="0"/>
              <a:t>ed </a:t>
            </a:r>
            <a:r>
              <a:rPr lang="it-IT" sz="2000" dirty="0" smtClean="0"/>
              <a:t>il relativo </a:t>
            </a:r>
            <a:r>
              <a:rPr lang="it-IT" sz="2000" dirty="0" smtClean="0"/>
              <a:t>titolo tramite </a:t>
            </a:r>
            <a:r>
              <a:rPr lang="it-IT" sz="2000" dirty="0" smtClean="0"/>
              <a:t>Spotify (con </a:t>
            </a:r>
            <a:r>
              <a:rPr lang="it-IT" sz="2000" dirty="0" smtClean="0"/>
              <a:t>autenticazione OAuth2). Il progetto del mhw1 era un sito di un ipotetico centro sportivo.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523884"/>
            <a:ext cx="3201366" cy="1789952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</a:t>
            </a:r>
            <a:r>
              <a:rPr lang="it-IT" sz="4000" dirty="0" smtClean="0">
                <a:solidFill>
                  <a:srgbClr val="FFFFFF"/>
                </a:solidFill>
              </a:rPr>
              <a:t>key: 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 Bing Image Search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60" y="367183"/>
            <a:ext cx="756285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60" y="1995054"/>
            <a:ext cx="7422236" cy="43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341927"/>
            <a:ext cx="3201366" cy="2153865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key: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Bing Image Search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695" y="3459657"/>
            <a:ext cx="6227484" cy="1677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95" y="438035"/>
            <a:ext cx="7424174" cy="2828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95" y="5428211"/>
            <a:ext cx="4183171" cy="8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04" y="136544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con autenticazione </a:t>
            </a:r>
            <a:r>
              <a:rPr lang="it-IT" sz="4000" dirty="0" smtClean="0">
                <a:solidFill>
                  <a:srgbClr val="FFFFFF"/>
                </a:solidFill>
              </a:rPr>
              <a:t>OAuth2: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29" y="511387"/>
            <a:ext cx="5194767" cy="16000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29" y="2416020"/>
            <a:ext cx="7004760" cy="41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04" y="136544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con autenticazione </a:t>
            </a:r>
            <a:r>
              <a:rPr lang="it-IT" sz="4000" dirty="0" smtClean="0">
                <a:solidFill>
                  <a:srgbClr val="FFFFFF"/>
                </a:solidFill>
              </a:rPr>
              <a:t>OAuth2: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01" y="1843413"/>
            <a:ext cx="4480015" cy="31914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01" y="5482235"/>
            <a:ext cx="3122072" cy="648126"/>
          </a:xfrm>
          <a:prstGeom prst="rect">
            <a:avLst/>
          </a:prstGeom>
        </p:spPr>
      </p:pic>
      <p:pic>
        <p:nvPicPr>
          <p:cNvPr id="22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49930" y="534073"/>
            <a:ext cx="7209296" cy="9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83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Descrizione del progetto</vt:lpstr>
      <vt:lpstr>API key:   Bing Image Search</vt:lpstr>
      <vt:lpstr>API key:   Bing Image Search</vt:lpstr>
      <vt:lpstr>API con autenticazione OAuth2: Spotify</vt:lpstr>
      <vt:lpstr>API con autenticazione OAuth2: Spotify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Mattia Raciti</cp:lastModifiedBy>
  <cp:revision>9</cp:revision>
  <dcterms:created xsi:type="dcterms:W3CDTF">2021-03-24T16:57:46Z</dcterms:created>
  <dcterms:modified xsi:type="dcterms:W3CDTF">2022-04-29T14:38:18Z</dcterms:modified>
</cp:coreProperties>
</file>