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3" r:id="rId6"/>
    <p:sldId id="259" r:id="rId7"/>
    <p:sldId id="262" r:id="rId8"/>
    <p:sldId id="264"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smtClean="0">
                <a:solidFill>
                  <a:srgbClr val="FFFFFF"/>
                </a:solidFill>
              </a:rPr>
              <a:t>MHW3</a:t>
            </a:r>
            <a:endParaRPr lang="it-IT" sz="48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Mattia </a:t>
            </a:r>
            <a:r>
              <a:rPr lang="it-IT" dirty="0" smtClean="0">
                <a:solidFill>
                  <a:srgbClr val="FFFFFF"/>
                </a:solidFill>
              </a:rPr>
              <a:t>Raciti</a:t>
            </a:r>
            <a:endParaRPr lang="it-IT" dirty="0">
              <a:solidFill>
                <a:srgbClr val="FFFFFF"/>
              </a:solidFill>
            </a:endParaRPr>
          </a:p>
          <a:p>
            <a:pPr algn="l"/>
            <a:r>
              <a:rPr lang="it-IT" dirty="0" smtClean="0">
                <a:solidFill>
                  <a:srgbClr val="FFFFFF"/>
                </a:solidFill>
              </a:rPr>
              <a:t>1000001206</a:t>
            </a:r>
            <a:endParaRPr lang="it-IT" dirty="0">
              <a:solidFill>
                <a:srgbClr val="FFFFFF"/>
              </a:solidFill>
            </a:endParaRPr>
          </a:p>
          <a:p>
            <a:pPr algn="l"/>
            <a:r>
              <a:rPr lang="it-IT" dirty="0" smtClean="0">
                <a:solidFill>
                  <a:srgbClr val="FFFFFF"/>
                </a:solidFill>
              </a:rPr>
              <a:t>30/04/2022</a:t>
            </a:r>
            <a:endParaRPr lang="it-IT" dirty="0">
              <a:solidFill>
                <a:srgbClr val="FFFFFF"/>
              </a:solidFill>
            </a:endParaRP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457200" lvl="1" indent="0">
              <a:buNone/>
            </a:pPr>
            <a:r>
              <a:rPr lang="it-IT" sz="2000" dirty="0" smtClean="0"/>
              <a:t>Ho aggiunto due API al progetto del mhw1. Una che permette di ottenere un’immagine tramite Bing Image Search (con API key) e un’altra che permette di scaricare l’immagine di un album musicale ed il relativo titolo tramite Spotify (con autenticazione OAuth2). Il progetto del mhw1 era un sito di un ipotetico centro sportivo.</a:t>
            </a:r>
            <a:endParaRPr lang="it-IT" sz="2000" dirty="0"/>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18225" y="2523884"/>
            <a:ext cx="3201366" cy="1789952"/>
          </a:xfrm>
        </p:spPr>
        <p:txBody>
          <a:bodyPr anchor="b">
            <a:normAutofit/>
          </a:bodyPr>
          <a:lstStyle/>
          <a:p>
            <a:pPr algn="r"/>
            <a:r>
              <a:rPr lang="it-IT" sz="4000" dirty="0" smtClean="0">
                <a:solidFill>
                  <a:srgbClr val="FFFFFF"/>
                </a:solidFill>
              </a:rPr>
              <a:t>API key: </a:t>
            </a:r>
            <a:br>
              <a:rPr lang="it-IT" sz="4000" dirty="0" smtClean="0">
                <a:solidFill>
                  <a:srgbClr val="FFFFFF"/>
                </a:solidFill>
              </a:rPr>
            </a:br>
            <a:r>
              <a:rPr lang="it-IT" sz="4000" dirty="0" smtClean="0">
                <a:solidFill>
                  <a:srgbClr val="FFFFFF"/>
                </a:solidFill>
              </a:rPr>
              <a:t> Bing Image Search</a:t>
            </a:r>
            <a:endParaRPr lang="it-IT" sz="4000" dirty="0">
              <a:solidFill>
                <a:srgbClr val="FFFFFF"/>
              </a:solidFill>
            </a:endParaRPr>
          </a:p>
        </p:txBody>
      </p:sp>
      <p:pic>
        <p:nvPicPr>
          <p:cNvPr id="6" name="Picture 5"/>
          <p:cNvPicPr>
            <a:picLocks noChangeAspect="1"/>
          </p:cNvPicPr>
          <p:nvPr/>
        </p:nvPicPr>
        <p:blipFill>
          <a:blip r:embed="rId2"/>
          <a:stretch>
            <a:fillRect/>
          </a:stretch>
        </p:blipFill>
        <p:spPr>
          <a:xfrm>
            <a:off x="4331960" y="367183"/>
            <a:ext cx="7562850" cy="1381125"/>
          </a:xfrm>
          <a:prstGeom prst="rect">
            <a:avLst/>
          </a:prstGeom>
        </p:spPr>
      </p:pic>
      <p:pic>
        <p:nvPicPr>
          <p:cNvPr id="15" name="Picture 14"/>
          <p:cNvPicPr>
            <a:picLocks noChangeAspect="1"/>
          </p:cNvPicPr>
          <p:nvPr/>
        </p:nvPicPr>
        <p:blipFill>
          <a:blip r:embed="rId3"/>
          <a:stretch>
            <a:fillRect/>
          </a:stretch>
        </p:blipFill>
        <p:spPr>
          <a:xfrm>
            <a:off x="4331960" y="1995054"/>
            <a:ext cx="7422236" cy="4383976"/>
          </a:xfrm>
          <a:prstGeom prst="rect">
            <a:avLst/>
          </a:prstGeom>
        </p:spPr>
      </p:pic>
    </p:spTree>
    <p:extLst>
      <p:ext uri="{BB962C8B-B14F-4D97-AF65-F5344CB8AC3E}">
        <p14:creationId xmlns:p14="http://schemas.microsoft.com/office/powerpoint/2010/main" val="357934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18225" y="2341927"/>
            <a:ext cx="3201366" cy="2153865"/>
          </a:xfrm>
        </p:spPr>
        <p:txBody>
          <a:bodyPr anchor="b">
            <a:normAutofit/>
          </a:bodyPr>
          <a:lstStyle/>
          <a:p>
            <a:pPr algn="r"/>
            <a:r>
              <a:rPr lang="it-IT" sz="4000" dirty="0">
                <a:solidFill>
                  <a:srgbClr val="FFFFFF"/>
                </a:solidFill>
              </a:rPr>
              <a:t>API key: </a:t>
            </a:r>
            <a:br>
              <a:rPr lang="it-IT" sz="4000" dirty="0">
                <a:solidFill>
                  <a:srgbClr val="FFFFFF"/>
                </a:solidFill>
              </a:rPr>
            </a:br>
            <a:r>
              <a:rPr lang="it-IT" sz="4000" dirty="0">
                <a:solidFill>
                  <a:srgbClr val="FFFFFF"/>
                </a:solidFill>
              </a:rPr>
              <a:t> Bing Image Search</a:t>
            </a:r>
          </a:p>
        </p:txBody>
      </p:sp>
      <p:pic>
        <p:nvPicPr>
          <p:cNvPr id="4" name="Content Placeholder 3"/>
          <p:cNvPicPr>
            <a:picLocks noGrp="1" noChangeAspect="1"/>
          </p:cNvPicPr>
          <p:nvPr>
            <p:ph idx="1"/>
          </p:nvPr>
        </p:nvPicPr>
        <p:blipFill>
          <a:blip r:embed="rId2"/>
          <a:stretch>
            <a:fillRect/>
          </a:stretch>
        </p:blipFill>
        <p:spPr>
          <a:xfrm>
            <a:off x="4367695" y="3459657"/>
            <a:ext cx="6227484" cy="1677403"/>
          </a:xfrm>
          <a:prstGeom prst="rect">
            <a:avLst/>
          </a:prstGeom>
        </p:spPr>
      </p:pic>
      <p:pic>
        <p:nvPicPr>
          <p:cNvPr id="5" name="Picture 4"/>
          <p:cNvPicPr>
            <a:picLocks noChangeAspect="1"/>
          </p:cNvPicPr>
          <p:nvPr/>
        </p:nvPicPr>
        <p:blipFill>
          <a:blip r:embed="rId3"/>
          <a:stretch>
            <a:fillRect/>
          </a:stretch>
        </p:blipFill>
        <p:spPr>
          <a:xfrm>
            <a:off x="4367695" y="438035"/>
            <a:ext cx="7424174" cy="2828889"/>
          </a:xfrm>
          <a:prstGeom prst="rect">
            <a:avLst/>
          </a:prstGeom>
        </p:spPr>
      </p:pic>
      <p:pic>
        <p:nvPicPr>
          <p:cNvPr id="3" name="Picture 2"/>
          <p:cNvPicPr>
            <a:picLocks noChangeAspect="1"/>
          </p:cNvPicPr>
          <p:nvPr/>
        </p:nvPicPr>
        <p:blipFill>
          <a:blip r:embed="rId4"/>
          <a:stretch>
            <a:fillRect/>
          </a:stretch>
        </p:blipFill>
        <p:spPr>
          <a:xfrm>
            <a:off x="4367695" y="5428211"/>
            <a:ext cx="4183171" cy="868405"/>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18225" y="2341927"/>
            <a:ext cx="3201366" cy="2153865"/>
          </a:xfrm>
        </p:spPr>
        <p:txBody>
          <a:bodyPr anchor="b">
            <a:normAutofit/>
          </a:bodyPr>
          <a:lstStyle/>
          <a:p>
            <a:pPr algn="r"/>
            <a:r>
              <a:rPr lang="it-IT" sz="4000" dirty="0">
                <a:solidFill>
                  <a:srgbClr val="FFFFFF"/>
                </a:solidFill>
              </a:rPr>
              <a:t>API key: </a:t>
            </a:r>
            <a:br>
              <a:rPr lang="it-IT" sz="4000" dirty="0">
                <a:solidFill>
                  <a:srgbClr val="FFFFFF"/>
                </a:solidFill>
              </a:rPr>
            </a:br>
            <a:r>
              <a:rPr lang="it-IT" sz="4000" dirty="0">
                <a:solidFill>
                  <a:srgbClr val="FFFFFF"/>
                </a:solidFill>
              </a:rPr>
              <a:t> Bing Image Search</a:t>
            </a:r>
          </a:p>
        </p:txBody>
      </p:sp>
      <p:pic>
        <p:nvPicPr>
          <p:cNvPr id="7" name="Picture 6"/>
          <p:cNvPicPr>
            <a:picLocks noChangeAspect="1"/>
          </p:cNvPicPr>
          <p:nvPr/>
        </p:nvPicPr>
        <p:blipFill>
          <a:blip r:embed="rId2"/>
          <a:stretch>
            <a:fillRect/>
          </a:stretch>
        </p:blipFill>
        <p:spPr>
          <a:xfrm>
            <a:off x="4554326" y="1534213"/>
            <a:ext cx="7044178" cy="4293594"/>
          </a:xfrm>
          <a:prstGeom prst="rect">
            <a:avLst/>
          </a:prstGeom>
        </p:spPr>
      </p:pic>
      <p:sp>
        <p:nvSpPr>
          <p:cNvPr id="11" name="TextBox 10"/>
          <p:cNvSpPr txBox="1"/>
          <p:nvPr/>
        </p:nvSpPr>
        <p:spPr>
          <a:xfrm>
            <a:off x="5876435" y="382386"/>
            <a:ext cx="4069127" cy="769441"/>
          </a:xfrm>
          <a:prstGeom prst="rect">
            <a:avLst/>
          </a:prstGeom>
          <a:noFill/>
        </p:spPr>
        <p:txBody>
          <a:bodyPr wrap="none" rtlCol="0">
            <a:spAutoFit/>
          </a:bodyPr>
          <a:lstStyle/>
          <a:p>
            <a:r>
              <a:rPr lang="it-IT" sz="4400" dirty="0" smtClean="0"/>
              <a:t>Formato risposta</a:t>
            </a:r>
            <a:endParaRPr lang="it-IT" sz="4400" dirty="0"/>
          </a:p>
        </p:txBody>
      </p:sp>
    </p:spTree>
    <p:extLst>
      <p:ext uri="{BB962C8B-B14F-4D97-AF65-F5344CB8AC3E}">
        <p14:creationId xmlns:p14="http://schemas.microsoft.com/office/powerpoint/2010/main" val="302736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512104" y="1365448"/>
            <a:ext cx="3201366" cy="3387497"/>
          </a:xfrm>
        </p:spPr>
        <p:txBody>
          <a:bodyPr anchor="b">
            <a:normAutofit/>
          </a:bodyPr>
          <a:lstStyle/>
          <a:p>
            <a:pPr algn="r"/>
            <a:r>
              <a:rPr lang="it-IT" sz="4000" dirty="0" smtClean="0">
                <a:solidFill>
                  <a:srgbClr val="FFFFFF"/>
                </a:solidFill>
              </a:rPr>
              <a:t>API con autenticazione OAuth2:</a:t>
            </a:r>
            <a:br>
              <a:rPr lang="it-IT" sz="4000" dirty="0" smtClean="0">
                <a:solidFill>
                  <a:srgbClr val="FFFFFF"/>
                </a:solidFill>
              </a:rPr>
            </a:br>
            <a:r>
              <a:rPr lang="it-IT" sz="4000" dirty="0" smtClean="0">
                <a:solidFill>
                  <a:srgbClr val="FFFFFF"/>
                </a:solidFill>
              </a:rPr>
              <a:t>Spotify</a:t>
            </a:r>
            <a:endParaRPr lang="it-IT" sz="4000" dirty="0">
              <a:solidFill>
                <a:srgbClr val="FFFFFF"/>
              </a:solidFill>
            </a:endParaRPr>
          </a:p>
        </p:txBody>
      </p:sp>
      <p:pic>
        <p:nvPicPr>
          <p:cNvPr id="13" name="Picture 12"/>
          <p:cNvPicPr>
            <a:picLocks noChangeAspect="1"/>
          </p:cNvPicPr>
          <p:nvPr/>
        </p:nvPicPr>
        <p:blipFill>
          <a:blip r:embed="rId2"/>
          <a:stretch>
            <a:fillRect/>
          </a:stretch>
        </p:blipFill>
        <p:spPr>
          <a:xfrm>
            <a:off x="4549929" y="511387"/>
            <a:ext cx="5194767" cy="1600045"/>
          </a:xfrm>
          <a:prstGeom prst="rect">
            <a:avLst/>
          </a:prstGeom>
        </p:spPr>
      </p:pic>
      <p:pic>
        <p:nvPicPr>
          <p:cNvPr id="17" name="Picture 16"/>
          <p:cNvPicPr>
            <a:picLocks noChangeAspect="1"/>
          </p:cNvPicPr>
          <p:nvPr/>
        </p:nvPicPr>
        <p:blipFill>
          <a:blip r:embed="rId3"/>
          <a:stretch>
            <a:fillRect/>
          </a:stretch>
        </p:blipFill>
        <p:spPr>
          <a:xfrm>
            <a:off x="4549929" y="2416020"/>
            <a:ext cx="7004760" cy="4137391"/>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512104" y="1365448"/>
            <a:ext cx="3201366" cy="3387497"/>
          </a:xfrm>
        </p:spPr>
        <p:txBody>
          <a:bodyPr anchor="b">
            <a:normAutofit/>
          </a:bodyPr>
          <a:lstStyle/>
          <a:p>
            <a:pPr algn="r"/>
            <a:r>
              <a:rPr lang="it-IT" sz="4000" dirty="0" smtClean="0">
                <a:solidFill>
                  <a:srgbClr val="FFFFFF"/>
                </a:solidFill>
              </a:rPr>
              <a:t>API con autenticazione OAuth2:</a:t>
            </a:r>
            <a:br>
              <a:rPr lang="it-IT" sz="4000" dirty="0" smtClean="0">
                <a:solidFill>
                  <a:srgbClr val="FFFFFF"/>
                </a:solidFill>
              </a:rPr>
            </a:br>
            <a:r>
              <a:rPr lang="it-IT" sz="4000" dirty="0" smtClean="0">
                <a:solidFill>
                  <a:srgbClr val="FFFFFF"/>
                </a:solidFill>
              </a:rPr>
              <a:t>Spotify</a:t>
            </a:r>
            <a:endParaRPr lang="it-IT" sz="4000" dirty="0">
              <a:solidFill>
                <a:srgbClr val="FFFFFF"/>
              </a:solidFill>
            </a:endParaRPr>
          </a:p>
        </p:txBody>
      </p:sp>
      <p:pic>
        <p:nvPicPr>
          <p:cNvPr id="19" name="Picture 18"/>
          <p:cNvPicPr>
            <a:picLocks noChangeAspect="1"/>
          </p:cNvPicPr>
          <p:nvPr/>
        </p:nvPicPr>
        <p:blipFill>
          <a:blip r:embed="rId2"/>
          <a:stretch>
            <a:fillRect/>
          </a:stretch>
        </p:blipFill>
        <p:spPr>
          <a:xfrm>
            <a:off x="4740701" y="1843413"/>
            <a:ext cx="4480015" cy="3191449"/>
          </a:xfrm>
          <a:prstGeom prst="rect">
            <a:avLst/>
          </a:prstGeom>
        </p:spPr>
      </p:pic>
      <p:pic>
        <p:nvPicPr>
          <p:cNvPr id="21" name="Picture 20"/>
          <p:cNvPicPr>
            <a:picLocks noChangeAspect="1"/>
          </p:cNvPicPr>
          <p:nvPr/>
        </p:nvPicPr>
        <p:blipFill>
          <a:blip r:embed="rId3"/>
          <a:stretch>
            <a:fillRect/>
          </a:stretch>
        </p:blipFill>
        <p:spPr>
          <a:xfrm>
            <a:off x="4740701" y="5482235"/>
            <a:ext cx="3122072" cy="648126"/>
          </a:xfrm>
          <a:prstGeom prst="rect">
            <a:avLst/>
          </a:prstGeom>
        </p:spPr>
      </p:pic>
      <p:pic>
        <p:nvPicPr>
          <p:cNvPr id="22" name="Content Placeholder 3"/>
          <p:cNvPicPr>
            <a:picLocks noGrp="1" noChangeAspect="1"/>
          </p:cNvPicPr>
          <p:nvPr>
            <p:ph idx="1"/>
          </p:nvPr>
        </p:nvPicPr>
        <p:blipFill>
          <a:blip r:embed="rId4"/>
          <a:stretch>
            <a:fillRect/>
          </a:stretch>
        </p:blipFill>
        <p:spPr>
          <a:xfrm>
            <a:off x="4549930" y="534073"/>
            <a:ext cx="7209296" cy="903282"/>
          </a:xfrm>
          <a:prstGeom prst="rect">
            <a:avLst/>
          </a:prstGeom>
        </p:spPr>
      </p:pic>
    </p:spTree>
    <p:extLst>
      <p:ext uri="{BB962C8B-B14F-4D97-AF65-F5344CB8AC3E}">
        <p14:creationId xmlns:p14="http://schemas.microsoft.com/office/powerpoint/2010/main" val="22641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512104" y="1365448"/>
            <a:ext cx="3201366" cy="3387497"/>
          </a:xfrm>
        </p:spPr>
        <p:txBody>
          <a:bodyPr anchor="b">
            <a:normAutofit/>
          </a:bodyPr>
          <a:lstStyle/>
          <a:p>
            <a:pPr algn="r"/>
            <a:r>
              <a:rPr lang="it-IT" sz="4000" dirty="0" smtClean="0">
                <a:solidFill>
                  <a:srgbClr val="FFFFFF"/>
                </a:solidFill>
              </a:rPr>
              <a:t>API con autenticazione OAuth2:</a:t>
            </a:r>
            <a:br>
              <a:rPr lang="it-IT" sz="4000" dirty="0" smtClean="0">
                <a:solidFill>
                  <a:srgbClr val="FFFFFF"/>
                </a:solidFill>
              </a:rPr>
            </a:br>
            <a:r>
              <a:rPr lang="it-IT" sz="4000" dirty="0" smtClean="0">
                <a:solidFill>
                  <a:srgbClr val="FFFFFF"/>
                </a:solidFill>
              </a:rPr>
              <a:t>Spotify</a:t>
            </a:r>
            <a:endParaRPr lang="it-IT" sz="4000" dirty="0">
              <a:solidFill>
                <a:srgbClr val="FFFFFF"/>
              </a:solidFill>
            </a:endParaRPr>
          </a:p>
        </p:txBody>
      </p:sp>
      <p:sp>
        <p:nvSpPr>
          <p:cNvPr id="4" name="Rectangle 3"/>
          <p:cNvSpPr/>
          <p:nvPr/>
        </p:nvSpPr>
        <p:spPr>
          <a:xfrm>
            <a:off x="5842781" y="511388"/>
            <a:ext cx="4069127" cy="769441"/>
          </a:xfrm>
          <a:prstGeom prst="rect">
            <a:avLst/>
          </a:prstGeom>
        </p:spPr>
        <p:txBody>
          <a:bodyPr wrap="none">
            <a:spAutoFit/>
          </a:bodyPr>
          <a:lstStyle/>
          <a:p>
            <a:r>
              <a:rPr lang="it-IT" sz="4400" dirty="0"/>
              <a:t>Formato risposta</a:t>
            </a:r>
            <a:endParaRPr lang="it-IT" sz="4400" dirty="0"/>
          </a:p>
        </p:txBody>
      </p:sp>
      <p:pic>
        <p:nvPicPr>
          <p:cNvPr id="5" name="Picture 4"/>
          <p:cNvPicPr>
            <a:picLocks noChangeAspect="1"/>
          </p:cNvPicPr>
          <p:nvPr/>
        </p:nvPicPr>
        <p:blipFill>
          <a:blip r:embed="rId2"/>
          <a:stretch>
            <a:fillRect/>
          </a:stretch>
        </p:blipFill>
        <p:spPr>
          <a:xfrm>
            <a:off x="4341432" y="1521229"/>
            <a:ext cx="7709176" cy="3924502"/>
          </a:xfrm>
          <a:prstGeom prst="rect">
            <a:avLst/>
          </a:prstGeom>
        </p:spPr>
      </p:pic>
    </p:spTree>
    <p:extLst>
      <p:ext uri="{BB962C8B-B14F-4D97-AF65-F5344CB8AC3E}">
        <p14:creationId xmlns:p14="http://schemas.microsoft.com/office/powerpoint/2010/main" val="3347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95</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MHW3</vt:lpstr>
      <vt:lpstr>Descrizione del progetto</vt:lpstr>
      <vt:lpstr>API key:   Bing Image Search</vt:lpstr>
      <vt:lpstr>API key:   Bing Image Search</vt:lpstr>
      <vt:lpstr>API key:   Bing Image Search</vt:lpstr>
      <vt:lpstr>API con autenticazione OAuth2: Spotify</vt:lpstr>
      <vt:lpstr>API con autenticazione OAuth2: Spotify</vt:lpstr>
      <vt:lpstr>API con autenticazione OAuth2: Spotify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Mattia Raciti</cp:lastModifiedBy>
  <cp:revision>11</cp:revision>
  <dcterms:created xsi:type="dcterms:W3CDTF">2021-03-24T16:57:46Z</dcterms:created>
  <dcterms:modified xsi:type="dcterms:W3CDTF">2022-04-30T08:13:45Z</dcterms:modified>
</cp:coreProperties>
</file>