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6" r:id="rId5"/>
    <p:sldId id="265" r:id="rId6"/>
    <p:sldId id="267" r:id="rId7"/>
    <p:sldId id="273" r:id="rId8"/>
    <p:sldId id="268" r:id="rId9"/>
    <p:sldId id="272" r:id="rId10"/>
    <p:sldId id="269" r:id="rId11"/>
    <p:sldId id="258" r:id="rId12"/>
    <p:sldId id="277" r:id="rId13"/>
    <p:sldId id="278" r:id="rId14"/>
    <p:sldId id="275" r:id="rId15"/>
    <p:sldId id="260" r:id="rId16"/>
    <p:sldId id="274" r:id="rId17"/>
    <p:sldId id="26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E4F3E-EB63-B21E-4FDA-8751EFDC9953}" v="1384" dt="2023-10-18T12:52:44.163"/>
    <p1510:client id="{38768D02-24E9-4DB8-994C-F1B6B28AC2D5}" v="1206" dt="2023-10-18T12:44:10.897"/>
    <p1510:client id="{46FDD189-69DB-4B19-60BD-31A64520B56D}" v="442" dt="2023-10-18T13:37:11.876"/>
    <p1510:client id="{64D23015-C701-962B-62D7-F30B263BAA3F}" v="68" dt="2023-10-18T15:12:44.964"/>
    <p1510:client id="{A12466E3-85FB-E17D-8A45-22444A6E6460}" v="1763" dt="2023-10-18T12:53:40.026"/>
    <p1510:client id="{B65D09B5-FECC-6560-5A21-91C08DE9CF47}" v="4" dt="2023-10-18T14:09:31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z Maia Suller" userId="S::10987566@polimi.it::0c63711f-c247-4fd9-9684-7d158ef86036" providerId="AD" clId="Web-{A12466E3-85FB-E17D-8A45-22444A6E6460}"/>
    <pc:docChg chg="addSld delSld modSld sldOrd">
      <pc:chgData name="Tomaz Maia Suller" userId="S::10987566@polimi.it::0c63711f-c247-4fd9-9684-7d158ef86036" providerId="AD" clId="Web-{A12466E3-85FB-E17D-8A45-22444A6E6460}" dt="2023-10-18T12:53:37.400" v="1671" actId="20577"/>
      <pc:docMkLst>
        <pc:docMk/>
      </pc:docMkLst>
      <pc:sldChg chg="modSp">
        <pc:chgData name="Tomaz Maia Suller" userId="S::10987566@polimi.it::0c63711f-c247-4fd9-9684-7d158ef86036" providerId="AD" clId="Web-{A12466E3-85FB-E17D-8A45-22444A6E6460}" dt="2023-10-18T12:05:56.050" v="33" actId="20577"/>
        <pc:sldMkLst>
          <pc:docMk/>
          <pc:sldMk cId="3512161953" sldId="256"/>
        </pc:sldMkLst>
        <pc:spChg chg="mod">
          <ac:chgData name="Tomaz Maia Suller" userId="S::10987566@polimi.it::0c63711f-c247-4fd9-9684-7d158ef86036" providerId="AD" clId="Web-{A12466E3-85FB-E17D-8A45-22444A6E6460}" dt="2023-10-18T12:05:56.050" v="33" actId="20577"/>
          <ac:spMkLst>
            <pc:docMk/>
            <pc:sldMk cId="3512161953" sldId="256"/>
            <ac:spMk id="2" creationId="{2130D369-8307-C972-3E18-0515ABD1F60C}"/>
          </ac:spMkLst>
        </pc:spChg>
        <pc:spChg chg="mod">
          <ac:chgData name="Tomaz Maia Suller" userId="S::10987566@polimi.it::0c63711f-c247-4fd9-9684-7d158ef86036" providerId="AD" clId="Web-{A12466E3-85FB-E17D-8A45-22444A6E6460}" dt="2023-10-18T12:05:49.049" v="23" actId="20577"/>
          <ac:spMkLst>
            <pc:docMk/>
            <pc:sldMk cId="3512161953" sldId="256"/>
            <ac:spMk id="3" creationId="{8FA90F4B-38B0-AACC-08C9-216D5C693D4D}"/>
          </ac:spMkLst>
        </pc:spChg>
      </pc:sldChg>
      <pc:sldChg chg="modSp del">
        <pc:chgData name="Tomaz Maia Suller" userId="S::10987566@polimi.it::0c63711f-c247-4fd9-9684-7d158ef86036" providerId="AD" clId="Web-{A12466E3-85FB-E17D-8A45-22444A6E6460}" dt="2023-10-18T12:11:28.497" v="96"/>
        <pc:sldMkLst>
          <pc:docMk/>
          <pc:sldMk cId="810408156" sldId="257"/>
        </pc:sldMkLst>
        <pc:spChg chg="mod">
          <ac:chgData name="Tomaz Maia Suller" userId="S::10987566@polimi.it::0c63711f-c247-4fd9-9684-7d158ef86036" providerId="AD" clId="Web-{A12466E3-85FB-E17D-8A45-22444A6E6460}" dt="2023-10-18T12:08:51.258" v="92" actId="20577"/>
          <ac:spMkLst>
            <pc:docMk/>
            <pc:sldMk cId="810408156" sldId="257"/>
            <ac:spMk id="2" creationId="{AE5ED1A9-6D4E-6F2A-2010-DA0F9400A4B8}"/>
          </ac:spMkLst>
        </pc:spChg>
      </pc:sldChg>
      <pc:sldChg chg="modSp new">
        <pc:chgData name="Tomaz Maia Suller" userId="S::10987566@polimi.it::0c63711f-c247-4fd9-9684-7d158ef86036" providerId="AD" clId="Web-{A12466E3-85FB-E17D-8A45-22444A6E6460}" dt="2023-10-18T12:08:30.635" v="86" actId="20577"/>
        <pc:sldMkLst>
          <pc:docMk/>
          <pc:sldMk cId="1524239377" sldId="262"/>
        </pc:sldMkLst>
        <pc:spChg chg="mod">
          <ac:chgData name="Tomaz Maia Suller" userId="S::10987566@polimi.it::0c63711f-c247-4fd9-9684-7d158ef86036" providerId="AD" clId="Web-{A12466E3-85FB-E17D-8A45-22444A6E6460}" dt="2023-10-18T12:08:30.635" v="86" actId="20577"/>
          <ac:spMkLst>
            <pc:docMk/>
            <pc:sldMk cId="1524239377" sldId="262"/>
            <ac:spMk id="2" creationId="{4E28C11A-0ACC-BC04-B0FF-61F16778A7DB}"/>
          </ac:spMkLst>
        </pc:spChg>
      </pc:sldChg>
      <pc:sldChg chg="modSp new">
        <pc:chgData name="Tomaz Maia Suller" userId="S::10987566@polimi.it::0c63711f-c247-4fd9-9684-7d158ef86036" providerId="AD" clId="Web-{A12466E3-85FB-E17D-8A45-22444A6E6460}" dt="2023-10-18T12:06:11.956" v="37" actId="20577"/>
        <pc:sldMkLst>
          <pc:docMk/>
          <pc:sldMk cId="2618934964" sldId="263"/>
        </pc:sldMkLst>
        <pc:spChg chg="mod">
          <ac:chgData name="Tomaz Maia Suller" userId="S::10987566@polimi.it::0c63711f-c247-4fd9-9684-7d158ef86036" providerId="AD" clId="Web-{A12466E3-85FB-E17D-8A45-22444A6E6460}" dt="2023-10-18T12:06:11.956" v="37" actId="20577"/>
          <ac:spMkLst>
            <pc:docMk/>
            <pc:sldMk cId="2618934964" sldId="263"/>
            <ac:spMk id="2" creationId="{FA4BF8DB-FABE-7379-6312-CBC978477564}"/>
          </ac:spMkLst>
        </pc:spChg>
      </pc:sldChg>
      <pc:sldChg chg="modSp new">
        <pc:chgData name="Tomaz Maia Suller" userId="S::10987566@polimi.it::0c63711f-c247-4fd9-9684-7d158ef86036" providerId="AD" clId="Web-{A12466E3-85FB-E17D-8A45-22444A6E6460}" dt="2023-10-18T12:37:23.261" v="988" actId="1076"/>
        <pc:sldMkLst>
          <pc:docMk/>
          <pc:sldMk cId="3989641560" sldId="265"/>
        </pc:sldMkLst>
        <pc:spChg chg="mod">
          <ac:chgData name="Tomaz Maia Suller" userId="S::10987566@polimi.it::0c63711f-c247-4fd9-9684-7d158ef86036" providerId="AD" clId="Web-{A12466E3-85FB-E17D-8A45-22444A6E6460}" dt="2023-10-18T12:12:00.451" v="130" actId="20577"/>
          <ac:spMkLst>
            <pc:docMk/>
            <pc:sldMk cId="3989641560" sldId="265"/>
            <ac:spMk id="2" creationId="{284F87FA-88C5-9FB2-98FE-930985E48410}"/>
          </ac:spMkLst>
        </pc:spChg>
        <pc:spChg chg="mod">
          <ac:chgData name="Tomaz Maia Suller" userId="S::10987566@polimi.it::0c63711f-c247-4fd9-9684-7d158ef86036" providerId="AD" clId="Web-{A12466E3-85FB-E17D-8A45-22444A6E6460}" dt="2023-10-18T12:37:13.871" v="987" actId="20577"/>
          <ac:spMkLst>
            <pc:docMk/>
            <pc:sldMk cId="3989641560" sldId="265"/>
            <ac:spMk id="5" creationId="{BA03C887-E942-84E1-EB3B-1EBF18902C34}"/>
          </ac:spMkLst>
        </pc:spChg>
        <pc:picChg chg="mod">
          <ac:chgData name="Tomaz Maia Suller" userId="S::10987566@polimi.it::0c63711f-c247-4fd9-9684-7d158ef86036" providerId="AD" clId="Web-{A12466E3-85FB-E17D-8A45-22444A6E6460}" dt="2023-10-18T12:37:23.261" v="988" actId="1076"/>
          <ac:picMkLst>
            <pc:docMk/>
            <pc:sldMk cId="3989641560" sldId="265"/>
            <ac:picMk id="4" creationId="{6DB74C6D-4092-F968-AD25-76C586F98A6B}"/>
          </ac:picMkLst>
        </pc:picChg>
      </pc:sldChg>
      <pc:sldChg chg="addSp delSp modSp new mod ord modClrScheme chgLayout">
        <pc:chgData name="Tomaz Maia Suller" userId="S::10987566@polimi.it::0c63711f-c247-4fd9-9684-7d158ef86036" providerId="AD" clId="Web-{A12466E3-85FB-E17D-8A45-22444A6E6460}" dt="2023-10-18T12:36:20.635" v="926" actId="1076"/>
        <pc:sldMkLst>
          <pc:docMk/>
          <pc:sldMk cId="2682799949" sldId="266"/>
        </pc:sldMkLst>
        <pc:spChg chg="mod ord">
          <ac:chgData name="Tomaz Maia Suller" userId="S::10987566@polimi.it::0c63711f-c247-4fd9-9684-7d158ef86036" providerId="AD" clId="Web-{A12466E3-85FB-E17D-8A45-22444A6E6460}" dt="2023-10-18T12:26:08.398" v="315" actId="20577"/>
          <ac:spMkLst>
            <pc:docMk/>
            <pc:sldMk cId="2682799949" sldId="266"/>
            <ac:spMk id="2" creationId="{EF0CA6AB-C814-F141-3910-7649A66CA253}"/>
          </ac:spMkLst>
        </pc:spChg>
        <pc:spChg chg="add del">
          <ac:chgData name="Tomaz Maia Suller" userId="S::10987566@polimi.it::0c63711f-c247-4fd9-9684-7d158ef86036" providerId="AD" clId="Web-{A12466E3-85FB-E17D-8A45-22444A6E6460}" dt="2023-10-18T12:13:07.953" v="180"/>
          <ac:spMkLst>
            <pc:docMk/>
            <pc:sldMk cId="2682799949" sldId="266"/>
            <ac:spMk id="3" creationId="{500EB5F2-98B4-2FAF-2032-7397B27BA76D}"/>
          </ac:spMkLst>
        </pc:spChg>
        <pc:spChg chg="add mod ord">
          <ac:chgData name="Tomaz Maia Suller" userId="S::10987566@polimi.it::0c63711f-c247-4fd9-9684-7d158ef86036" providerId="AD" clId="Web-{A12466E3-85FB-E17D-8A45-22444A6E6460}" dt="2023-10-18T12:36:07.775" v="921" actId="1076"/>
          <ac:spMkLst>
            <pc:docMk/>
            <pc:sldMk cId="2682799949" sldId="266"/>
            <ac:spMk id="3" creationId="{FBDAD8A8-997F-106E-BC5B-5BFC69BCBAE9}"/>
          </ac:spMkLst>
        </pc:spChg>
        <pc:spChg chg="del">
          <ac:chgData name="Tomaz Maia Suller" userId="S::10987566@polimi.it::0c63711f-c247-4fd9-9684-7d158ef86036" providerId="AD" clId="Web-{A12466E3-85FB-E17D-8A45-22444A6E6460}" dt="2023-10-18T12:23:45.596" v="222"/>
          <ac:spMkLst>
            <pc:docMk/>
            <pc:sldMk cId="2682799949" sldId="266"/>
            <ac:spMk id="4" creationId="{79037ADE-C710-03A3-E37B-3EA48A812AE9}"/>
          </ac:spMkLst>
        </pc:spChg>
        <pc:spChg chg="add del mod">
          <ac:chgData name="Tomaz Maia Suller" userId="S::10987566@polimi.it::0c63711f-c247-4fd9-9684-7d158ef86036" providerId="AD" clId="Web-{A12466E3-85FB-E17D-8A45-22444A6E6460}" dt="2023-10-18T12:29:35.919" v="546"/>
          <ac:spMkLst>
            <pc:docMk/>
            <pc:sldMk cId="2682799949" sldId="266"/>
            <ac:spMk id="6" creationId="{9F784A81-4AF1-7AAE-DCCB-130219F7192F}"/>
          </ac:spMkLst>
        </pc:spChg>
        <pc:spChg chg="add del mod">
          <ac:chgData name="Tomaz Maia Suller" userId="S::10987566@polimi.it::0c63711f-c247-4fd9-9684-7d158ef86036" providerId="AD" clId="Web-{A12466E3-85FB-E17D-8A45-22444A6E6460}" dt="2023-10-18T12:16:13.677" v="209"/>
          <ac:spMkLst>
            <pc:docMk/>
            <pc:sldMk cId="2682799949" sldId="266"/>
            <ac:spMk id="12" creationId="{FEAD7073-98F8-92CA-649C-FAA6024D2AC9}"/>
          </ac:spMkLst>
        </pc:spChg>
        <pc:spChg chg="add del mod">
          <ac:chgData name="Tomaz Maia Suller" userId="S::10987566@polimi.it::0c63711f-c247-4fd9-9684-7d158ef86036" providerId="AD" clId="Web-{A12466E3-85FB-E17D-8A45-22444A6E6460}" dt="2023-10-18T12:16:13.677" v="208"/>
          <ac:spMkLst>
            <pc:docMk/>
            <pc:sldMk cId="2682799949" sldId="266"/>
            <ac:spMk id="13" creationId="{E6827F48-E068-4916-EE6D-CDDC8D9E70BD}"/>
          </ac:spMkLst>
        </pc:spChg>
        <pc:spChg chg="add del mod">
          <ac:chgData name="Tomaz Maia Suller" userId="S::10987566@polimi.it::0c63711f-c247-4fd9-9684-7d158ef86036" providerId="AD" clId="Web-{A12466E3-85FB-E17D-8A45-22444A6E6460}" dt="2023-10-18T12:16:13.677" v="207"/>
          <ac:spMkLst>
            <pc:docMk/>
            <pc:sldMk cId="2682799949" sldId="266"/>
            <ac:spMk id="14" creationId="{5D2F5D3E-5819-CD43-B737-FA218D625FD3}"/>
          </ac:spMkLst>
        </pc:spChg>
        <pc:spChg chg="add del mod">
          <ac:chgData name="Tomaz Maia Suller" userId="S::10987566@polimi.it::0c63711f-c247-4fd9-9684-7d158ef86036" providerId="AD" clId="Web-{A12466E3-85FB-E17D-8A45-22444A6E6460}" dt="2023-10-18T12:16:13.677" v="206"/>
          <ac:spMkLst>
            <pc:docMk/>
            <pc:sldMk cId="2682799949" sldId="266"/>
            <ac:spMk id="15" creationId="{79CA6BC8-0D19-0AFE-6595-A59EA7B83E58}"/>
          </ac:spMkLst>
        </pc:spChg>
        <pc:graphicFrameChg chg="add del mod ord modGraphic">
          <ac:chgData name="Tomaz Maia Suller" userId="S::10987566@polimi.it::0c63711f-c247-4fd9-9684-7d158ef86036" providerId="AD" clId="Web-{A12466E3-85FB-E17D-8A45-22444A6E6460}" dt="2023-10-18T12:13:02.984" v="179"/>
          <ac:graphicFrameMkLst>
            <pc:docMk/>
            <pc:sldMk cId="2682799949" sldId="266"/>
            <ac:graphicFrameMk id="5" creationId="{B191A7F4-65DE-E483-5AD2-DC556631B033}"/>
          </ac:graphicFrameMkLst>
        </pc:graphicFrameChg>
        <pc:picChg chg="add mod">
          <ac:chgData name="Tomaz Maia Suller" userId="S::10987566@polimi.it::0c63711f-c247-4fd9-9684-7d158ef86036" providerId="AD" clId="Web-{A12466E3-85FB-E17D-8A45-22444A6E6460}" dt="2023-10-18T12:36:18.681" v="925" actId="1076"/>
          <ac:picMkLst>
            <pc:docMk/>
            <pc:sldMk cId="2682799949" sldId="266"/>
            <ac:picMk id="4" creationId="{4E6ACD7A-21F6-AEC1-963E-7056958195B6}"/>
          </ac:picMkLst>
        </pc:picChg>
        <pc:picChg chg="add mod ord">
          <ac:chgData name="Tomaz Maia Suller" userId="S::10987566@polimi.it::0c63711f-c247-4fd9-9684-7d158ef86036" providerId="AD" clId="Web-{A12466E3-85FB-E17D-8A45-22444A6E6460}" dt="2023-10-18T12:36:20.635" v="926" actId="1076"/>
          <ac:picMkLst>
            <pc:docMk/>
            <pc:sldMk cId="2682799949" sldId="266"/>
            <ac:picMk id="17" creationId="{D184C5F5-A47C-01F7-965E-D62D715A8061}"/>
          </ac:picMkLst>
        </pc:picChg>
        <pc:cxnChg chg="add del mod">
          <ac:chgData name="Tomaz Maia Suller" userId="S::10987566@polimi.it::0c63711f-c247-4fd9-9684-7d158ef86036" providerId="AD" clId="Web-{A12466E3-85FB-E17D-8A45-22444A6E6460}" dt="2023-10-18T12:16:13.677" v="205"/>
          <ac:cxnSpMkLst>
            <pc:docMk/>
            <pc:sldMk cId="2682799949" sldId="266"/>
            <ac:cxnSpMk id="16" creationId="{C9E91466-F84E-0D16-3EFB-A4E0453AA9BB}"/>
          </ac:cxnSpMkLst>
        </pc:cxnChg>
      </pc:sldChg>
      <pc:sldChg chg="addSp delSp modSp new">
        <pc:chgData name="Tomaz Maia Suller" userId="S::10987566@polimi.it::0c63711f-c247-4fd9-9684-7d158ef86036" providerId="AD" clId="Web-{A12466E3-85FB-E17D-8A45-22444A6E6460}" dt="2023-10-18T12:51:18.615" v="1638" actId="14100"/>
        <pc:sldMkLst>
          <pc:docMk/>
          <pc:sldMk cId="1187441475" sldId="267"/>
        </pc:sldMkLst>
        <pc:spChg chg="mod">
          <ac:chgData name="Tomaz Maia Suller" userId="S::10987566@polimi.it::0c63711f-c247-4fd9-9684-7d158ef86036" providerId="AD" clId="Web-{A12466E3-85FB-E17D-8A45-22444A6E6460}" dt="2023-10-18T12:39:52.969" v="1002" actId="20577"/>
          <ac:spMkLst>
            <pc:docMk/>
            <pc:sldMk cId="1187441475" sldId="267"/>
            <ac:spMk id="2" creationId="{E380966A-A593-7396-A2F7-582C728DF541}"/>
          </ac:spMkLst>
        </pc:spChg>
        <pc:spChg chg="mod">
          <ac:chgData name="Tomaz Maia Suller" userId="S::10987566@polimi.it::0c63711f-c247-4fd9-9684-7d158ef86036" providerId="AD" clId="Web-{A12466E3-85FB-E17D-8A45-22444A6E6460}" dt="2023-10-18T12:51:18.615" v="1638" actId="14100"/>
          <ac:spMkLst>
            <pc:docMk/>
            <pc:sldMk cId="1187441475" sldId="267"/>
            <ac:spMk id="3" creationId="{78560064-23ED-52FF-FCB2-B544AF33EF85}"/>
          </ac:spMkLst>
        </pc:spChg>
        <pc:picChg chg="add mod">
          <ac:chgData name="Tomaz Maia Suller" userId="S::10987566@polimi.it::0c63711f-c247-4fd9-9684-7d158ef86036" providerId="AD" clId="Web-{A12466E3-85FB-E17D-8A45-22444A6E6460}" dt="2023-10-18T12:51:15.177" v="1637" actId="14100"/>
          <ac:picMkLst>
            <pc:docMk/>
            <pc:sldMk cId="1187441475" sldId="267"/>
            <ac:picMk id="4" creationId="{69B76CBA-E69E-2EE3-3933-4AD64D2F0BBE}"/>
          </ac:picMkLst>
        </pc:picChg>
        <pc:picChg chg="add del mod">
          <ac:chgData name="Tomaz Maia Suller" userId="S::10987566@polimi.it::0c63711f-c247-4fd9-9684-7d158ef86036" providerId="AD" clId="Web-{A12466E3-85FB-E17D-8A45-22444A6E6460}" dt="2023-10-18T12:49:44.675" v="1617"/>
          <ac:picMkLst>
            <pc:docMk/>
            <pc:sldMk cId="1187441475" sldId="267"/>
            <ac:picMk id="5" creationId="{8FFC06AB-C9A9-B205-D20B-63900E5803AA}"/>
          </ac:picMkLst>
        </pc:picChg>
        <pc:picChg chg="add mod">
          <ac:chgData name="Tomaz Maia Suller" userId="S::10987566@polimi.it::0c63711f-c247-4fd9-9684-7d158ef86036" providerId="AD" clId="Web-{A12466E3-85FB-E17D-8A45-22444A6E6460}" dt="2023-10-18T12:51:13.599" v="1636" actId="1076"/>
          <ac:picMkLst>
            <pc:docMk/>
            <pc:sldMk cId="1187441475" sldId="267"/>
            <ac:picMk id="7" creationId="{83B8E684-825C-D814-0773-16C156B0EE9D}"/>
          </ac:picMkLst>
        </pc:picChg>
      </pc:sldChg>
      <pc:sldChg chg="addSp modSp new mod modClrScheme chgLayout">
        <pc:chgData name="Tomaz Maia Suller" userId="S::10987566@polimi.it::0c63711f-c247-4fd9-9684-7d158ef86036" providerId="AD" clId="Web-{A12466E3-85FB-E17D-8A45-22444A6E6460}" dt="2023-10-18T12:24:26.957" v="228"/>
        <pc:sldMkLst>
          <pc:docMk/>
          <pc:sldMk cId="1808762302" sldId="268"/>
        </pc:sldMkLst>
        <pc:spChg chg="mod ord">
          <ac:chgData name="Tomaz Maia Suller" userId="S::10987566@polimi.it::0c63711f-c247-4fd9-9684-7d158ef86036" providerId="AD" clId="Web-{A12466E3-85FB-E17D-8A45-22444A6E6460}" dt="2023-10-18T12:24:26.957" v="228"/>
          <ac:spMkLst>
            <pc:docMk/>
            <pc:sldMk cId="1808762302" sldId="268"/>
            <ac:spMk id="2" creationId="{785B5DDB-3A71-CBBE-B9B1-C90E144F9AF7}"/>
          </ac:spMkLst>
        </pc:spChg>
        <pc:spChg chg="mod ord">
          <ac:chgData name="Tomaz Maia Suller" userId="S::10987566@polimi.it::0c63711f-c247-4fd9-9684-7d158ef86036" providerId="AD" clId="Web-{A12466E3-85FB-E17D-8A45-22444A6E6460}" dt="2023-10-18T12:24:26.957" v="228"/>
          <ac:spMkLst>
            <pc:docMk/>
            <pc:sldMk cId="1808762302" sldId="268"/>
            <ac:spMk id="3" creationId="{4F52A12F-AAF0-BB44-61A8-4F02E6E8E89F}"/>
          </ac:spMkLst>
        </pc:spChg>
        <pc:spChg chg="add mod ord">
          <ac:chgData name="Tomaz Maia Suller" userId="S::10987566@polimi.it::0c63711f-c247-4fd9-9684-7d158ef86036" providerId="AD" clId="Web-{A12466E3-85FB-E17D-8A45-22444A6E6460}" dt="2023-10-18T12:24:26.957" v="228"/>
          <ac:spMkLst>
            <pc:docMk/>
            <pc:sldMk cId="1808762302" sldId="268"/>
            <ac:spMk id="4" creationId="{EC265F83-7053-0FE8-85E7-7DF065B1994B}"/>
          </ac:spMkLst>
        </pc:spChg>
        <pc:spChg chg="add mod ord">
          <ac:chgData name="Tomaz Maia Suller" userId="S::10987566@polimi.it::0c63711f-c247-4fd9-9684-7d158ef86036" providerId="AD" clId="Web-{A12466E3-85FB-E17D-8A45-22444A6E6460}" dt="2023-10-18T12:24:26.957" v="228"/>
          <ac:spMkLst>
            <pc:docMk/>
            <pc:sldMk cId="1808762302" sldId="268"/>
            <ac:spMk id="5" creationId="{1048664E-E82B-13A4-5D9C-F8351754D9B1}"/>
          </ac:spMkLst>
        </pc:spChg>
        <pc:spChg chg="add mod ord">
          <ac:chgData name="Tomaz Maia Suller" userId="S::10987566@polimi.it::0c63711f-c247-4fd9-9684-7d158ef86036" providerId="AD" clId="Web-{A12466E3-85FB-E17D-8A45-22444A6E6460}" dt="2023-10-18T12:24:26.957" v="228"/>
          <ac:spMkLst>
            <pc:docMk/>
            <pc:sldMk cId="1808762302" sldId="268"/>
            <ac:spMk id="6" creationId="{FC8B3A2E-7366-3013-333F-9551EF4EF5DC}"/>
          </ac:spMkLst>
        </pc:spChg>
      </pc:sldChg>
      <pc:sldChg chg="modSp new">
        <pc:chgData name="Tomaz Maia Suller" userId="S::10987566@polimi.it::0c63711f-c247-4fd9-9684-7d158ef86036" providerId="AD" clId="Web-{A12466E3-85FB-E17D-8A45-22444A6E6460}" dt="2023-10-18T12:45:56.558" v="1594" actId="20577"/>
        <pc:sldMkLst>
          <pc:docMk/>
          <pc:sldMk cId="2444580511" sldId="269"/>
        </pc:sldMkLst>
        <pc:spChg chg="mod">
          <ac:chgData name="Tomaz Maia Suller" userId="S::10987566@polimi.it::0c63711f-c247-4fd9-9684-7d158ef86036" providerId="AD" clId="Web-{A12466E3-85FB-E17D-8A45-22444A6E6460}" dt="2023-10-18T12:45:56.558" v="1594" actId="20577"/>
          <ac:spMkLst>
            <pc:docMk/>
            <pc:sldMk cId="2444580511" sldId="269"/>
            <ac:spMk id="2" creationId="{4E672AA2-68D6-094C-3DC5-FEB42C02F5B1}"/>
          </ac:spMkLst>
        </pc:spChg>
      </pc:sldChg>
      <pc:sldChg chg="delSp modSp new ord">
        <pc:chgData name="Tomaz Maia Suller" userId="S::10987566@polimi.it::0c63711f-c247-4fd9-9684-7d158ef86036" providerId="AD" clId="Web-{A12466E3-85FB-E17D-8A45-22444A6E6460}" dt="2023-10-18T12:45:20.839" v="1554"/>
        <pc:sldMkLst>
          <pc:docMk/>
          <pc:sldMk cId="2093759682" sldId="272"/>
        </pc:sldMkLst>
        <pc:spChg chg="mod">
          <ac:chgData name="Tomaz Maia Suller" userId="S::10987566@polimi.it::0c63711f-c247-4fd9-9684-7d158ef86036" providerId="AD" clId="Web-{A12466E3-85FB-E17D-8A45-22444A6E6460}" dt="2023-10-18T12:45:07.932" v="1552" actId="20577"/>
          <ac:spMkLst>
            <pc:docMk/>
            <pc:sldMk cId="2093759682" sldId="272"/>
            <ac:spMk id="2" creationId="{05122E02-D884-3C68-FB9E-1D071711428A}"/>
          </ac:spMkLst>
        </pc:spChg>
        <pc:spChg chg="del">
          <ac:chgData name="Tomaz Maia Suller" userId="S::10987566@polimi.it::0c63711f-c247-4fd9-9684-7d158ef86036" providerId="AD" clId="Web-{A12466E3-85FB-E17D-8A45-22444A6E6460}" dt="2023-10-18T12:45:09.666" v="1553"/>
          <ac:spMkLst>
            <pc:docMk/>
            <pc:sldMk cId="2093759682" sldId="272"/>
            <ac:spMk id="3" creationId="{009F01AA-B54D-41A4-C000-63A623AAAEEC}"/>
          </ac:spMkLst>
        </pc:spChg>
      </pc:sldChg>
      <pc:sldChg chg="delSp modSp add replId">
        <pc:chgData name="Tomaz Maia Suller" userId="S::10987566@polimi.it::0c63711f-c247-4fd9-9684-7d158ef86036" providerId="AD" clId="Web-{A12466E3-85FB-E17D-8A45-22444A6E6460}" dt="2023-10-18T12:53:37.400" v="1671" actId="20577"/>
        <pc:sldMkLst>
          <pc:docMk/>
          <pc:sldMk cId="3690890608" sldId="273"/>
        </pc:sldMkLst>
        <pc:spChg chg="mod">
          <ac:chgData name="Tomaz Maia Suller" userId="S::10987566@polimi.it::0c63711f-c247-4fd9-9684-7d158ef86036" providerId="AD" clId="Web-{A12466E3-85FB-E17D-8A45-22444A6E6460}" dt="2023-10-18T12:53:37.400" v="1671" actId="20577"/>
          <ac:spMkLst>
            <pc:docMk/>
            <pc:sldMk cId="3690890608" sldId="273"/>
            <ac:spMk id="3" creationId="{78560064-23ED-52FF-FCB2-B544AF33EF85}"/>
          </ac:spMkLst>
        </pc:spChg>
        <pc:picChg chg="del">
          <ac:chgData name="Tomaz Maia Suller" userId="S::10987566@polimi.it::0c63711f-c247-4fd9-9684-7d158ef86036" providerId="AD" clId="Web-{A12466E3-85FB-E17D-8A45-22444A6E6460}" dt="2023-10-18T12:51:22.412" v="1639"/>
          <ac:picMkLst>
            <pc:docMk/>
            <pc:sldMk cId="3690890608" sldId="273"/>
            <ac:picMk id="4" creationId="{69B76CBA-E69E-2EE3-3933-4AD64D2F0BBE}"/>
          </ac:picMkLst>
        </pc:picChg>
        <pc:picChg chg="mod">
          <ac:chgData name="Tomaz Maia Suller" userId="S::10987566@polimi.it::0c63711f-c247-4fd9-9684-7d158ef86036" providerId="AD" clId="Web-{A12466E3-85FB-E17D-8A45-22444A6E6460}" dt="2023-10-18T12:53:31.760" v="1666" actId="14100"/>
          <ac:picMkLst>
            <pc:docMk/>
            <pc:sldMk cId="3690890608" sldId="273"/>
            <ac:picMk id="5" creationId="{8FFC06AB-C9A9-B205-D20B-63900E5803AA}"/>
          </ac:picMkLst>
        </pc:picChg>
        <pc:picChg chg="mod">
          <ac:chgData name="Tomaz Maia Suller" userId="S::10987566@polimi.it::0c63711f-c247-4fd9-9684-7d158ef86036" providerId="AD" clId="Web-{A12466E3-85FB-E17D-8A45-22444A6E6460}" dt="2023-10-18T12:53:25.650" v="1665" actId="1076"/>
          <ac:picMkLst>
            <pc:docMk/>
            <pc:sldMk cId="3690890608" sldId="273"/>
            <ac:picMk id="6" creationId="{3585DDDB-A9F4-21CA-9EEF-297D8CCEA1A7}"/>
          </ac:picMkLst>
        </pc:picChg>
        <pc:picChg chg="mod">
          <ac:chgData name="Tomaz Maia Suller" userId="S::10987566@polimi.it::0c63711f-c247-4fd9-9684-7d158ef86036" providerId="AD" clId="Web-{A12466E3-85FB-E17D-8A45-22444A6E6460}" dt="2023-10-18T12:53:24.025" v="1664" actId="1076"/>
          <ac:picMkLst>
            <pc:docMk/>
            <pc:sldMk cId="3690890608" sldId="273"/>
            <ac:picMk id="8" creationId="{B32848C7-1295-A45D-2B56-7C1F5FCF3187}"/>
          </ac:picMkLst>
        </pc:picChg>
      </pc:sldChg>
    </pc:docChg>
  </pc:docChgLst>
  <pc:docChgLst>
    <pc:chgData name="Mattia Sironi" userId="S::10614502@polimi.it::465bc0be-50f2-49eb-b968-9403b80c7656" providerId="AD" clId="Web-{64D23015-C701-962B-62D7-F30B263BAA3F}"/>
    <pc:docChg chg="modSld">
      <pc:chgData name="Mattia Sironi" userId="S::10614502@polimi.it::465bc0be-50f2-49eb-b968-9403b80c7656" providerId="AD" clId="Web-{64D23015-C701-962B-62D7-F30B263BAA3F}" dt="2023-10-18T15:12:44.683" v="65" actId="20577"/>
      <pc:docMkLst>
        <pc:docMk/>
      </pc:docMkLst>
      <pc:sldChg chg="modSp">
        <pc:chgData name="Mattia Sironi" userId="S::10614502@polimi.it::465bc0be-50f2-49eb-b968-9403b80c7656" providerId="AD" clId="Web-{64D23015-C701-962B-62D7-F30B263BAA3F}" dt="2023-10-18T15:12:44.683" v="65" actId="20577"/>
        <pc:sldMkLst>
          <pc:docMk/>
          <pc:sldMk cId="3512161953" sldId="256"/>
        </pc:sldMkLst>
        <pc:spChg chg="mod">
          <ac:chgData name="Mattia Sironi" userId="S::10614502@polimi.it::465bc0be-50f2-49eb-b968-9403b80c7656" providerId="AD" clId="Web-{64D23015-C701-962B-62D7-F30B263BAA3F}" dt="2023-10-18T15:11:36.978" v="13" actId="20577"/>
          <ac:spMkLst>
            <pc:docMk/>
            <pc:sldMk cId="3512161953" sldId="256"/>
            <ac:spMk id="2" creationId="{2130D369-8307-C972-3E18-0515ABD1F60C}"/>
          </ac:spMkLst>
        </pc:spChg>
        <pc:spChg chg="mod">
          <ac:chgData name="Mattia Sironi" userId="S::10614502@polimi.it::465bc0be-50f2-49eb-b968-9403b80c7656" providerId="AD" clId="Web-{64D23015-C701-962B-62D7-F30B263BAA3F}" dt="2023-10-18T15:12:44.683" v="65" actId="20577"/>
          <ac:spMkLst>
            <pc:docMk/>
            <pc:sldMk cId="3512161953" sldId="256"/>
            <ac:spMk id="3" creationId="{8FA90F4B-38B0-AACC-08C9-216D5C693D4D}"/>
          </ac:spMkLst>
        </pc:spChg>
      </pc:sldChg>
    </pc:docChg>
  </pc:docChgLst>
  <pc:docChgLst>
    <pc:chgData name="Tomaz Maia Suller" userId="S::10987566@polimi.it::0c63711f-c247-4fd9-9684-7d158ef86036" providerId="AD" clId="Web-{46FDD189-69DB-4B19-60BD-31A64520B56D}"/>
    <pc:docChg chg="addSld delSld modSld addMainMaster delMainMaster">
      <pc:chgData name="Tomaz Maia Suller" userId="S::10987566@polimi.it::0c63711f-c247-4fd9-9684-7d158ef86036" providerId="AD" clId="Web-{46FDD189-69DB-4B19-60BD-31A64520B56D}" dt="2023-10-18T13:37:11.876" v="421" actId="14100"/>
      <pc:docMkLst>
        <pc:docMk/>
      </pc:docMkLst>
      <pc:sldChg chg="modSp mod modClrScheme chgLayout">
        <pc:chgData name="Tomaz Maia Suller" userId="S::10987566@polimi.it::0c63711f-c247-4fd9-9684-7d158ef86036" providerId="AD" clId="Web-{46FDD189-69DB-4B19-60BD-31A64520B56D}" dt="2023-10-18T13:20:06.843" v="0"/>
        <pc:sldMkLst>
          <pc:docMk/>
          <pc:sldMk cId="3512161953" sldId="256"/>
        </pc:sldMkLst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3512161953" sldId="256"/>
            <ac:spMk id="2" creationId="{2130D369-8307-C972-3E18-0515ABD1F60C}"/>
          </ac:spMkLst>
        </pc:spChg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3512161953" sldId="256"/>
            <ac:spMk id="3" creationId="{8FA90F4B-38B0-AACC-08C9-216D5C693D4D}"/>
          </ac:spMkLst>
        </pc:spChg>
      </pc:sldChg>
      <pc:sldChg chg="modSp mod modClrScheme chgLayout">
        <pc:chgData name="Tomaz Maia Suller" userId="S::10987566@polimi.it::0c63711f-c247-4fd9-9684-7d158ef86036" providerId="AD" clId="Web-{46FDD189-69DB-4B19-60BD-31A64520B56D}" dt="2023-10-18T13:29:46.989" v="408" actId="14100"/>
        <pc:sldMkLst>
          <pc:docMk/>
          <pc:sldMk cId="1292672651" sldId="258"/>
        </pc:sldMkLst>
        <pc:spChg chg="mod ord">
          <ac:chgData name="Tomaz Maia Suller" userId="S::10987566@polimi.it::0c63711f-c247-4fd9-9684-7d158ef86036" providerId="AD" clId="Web-{46FDD189-69DB-4B19-60BD-31A64520B56D}" dt="2023-10-18T13:25:44.130" v="247" actId="20577"/>
          <ac:spMkLst>
            <pc:docMk/>
            <pc:sldMk cId="1292672651" sldId="258"/>
            <ac:spMk id="2" creationId="{AAF96376-E8CD-B235-2852-AB55AA34461E}"/>
          </ac:spMkLst>
        </pc:spChg>
        <pc:spChg chg="mod">
          <ac:chgData name="Tomaz Maia Suller" userId="S::10987566@polimi.it::0c63711f-c247-4fd9-9684-7d158ef86036" providerId="AD" clId="Web-{46FDD189-69DB-4B19-60BD-31A64520B56D}" dt="2023-10-18T13:29:46.989" v="408" actId="14100"/>
          <ac:spMkLst>
            <pc:docMk/>
            <pc:sldMk cId="1292672651" sldId="258"/>
            <ac:spMk id="4" creationId="{73EC4F56-9F0A-A2F5-341D-FF460A1B0C40}"/>
          </ac:spMkLst>
        </pc:spChg>
      </pc:sldChg>
      <pc:sldChg chg="delSp del mod modClrScheme chgLayout">
        <pc:chgData name="Tomaz Maia Suller" userId="S::10987566@polimi.it::0c63711f-c247-4fd9-9684-7d158ef86036" providerId="AD" clId="Web-{46FDD189-69DB-4B19-60BD-31A64520B56D}" dt="2023-10-18T13:29:25.644" v="405"/>
        <pc:sldMkLst>
          <pc:docMk/>
          <pc:sldMk cId="248340373" sldId="259"/>
        </pc:sldMkLst>
        <pc:spChg chg="del">
          <ac:chgData name="Tomaz Maia Suller" userId="S::10987566@polimi.it::0c63711f-c247-4fd9-9684-7d158ef86036" providerId="AD" clId="Web-{46FDD189-69DB-4B19-60BD-31A64520B56D}" dt="2023-10-18T13:29:19.816" v="399"/>
          <ac:spMkLst>
            <pc:docMk/>
            <pc:sldMk cId="248340373" sldId="259"/>
            <ac:spMk id="10" creationId="{D3863477-2C8E-5119-C915-ECB54BB2A72B}"/>
          </ac:spMkLst>
        </pc:spChg>
        <pc:spChg chg="del">
          <ac:chgData name="Tomaz Maia Suller" userId="S::10987566@polimi.it::0c63711f-c247-4fd9-9684-7d158ef86036" providerId="AD" clId="Web-{46FDD189-69DB-4B19-60BD-31A64520B56D}" dt="2023-10-18T13:29:19.816" v="398"/>
          <ac:spMkLst>
            <pc:docMk/>
            <pc:sldMk cId="248340373" sldId="259"/>
            <ac:spMk id="11" creationId="{DABDCBA5-04F4-10DA-9106-FD12433D7F24}"/>
          </ac:spMkLst>
        </pc:spChg>
        <pc:picChg chg="del">
          <ac:chgData name="Tomaz Maia Suller" userId="S::10987566@polimi.it::0c63711f-c247-4fd9-9684-7d158ef86036" providerId="AD" clId="Web-{46FDD189-69DB-4B19-60BD-31A64520B56D}" dt="2023-10-18T13:29:19.816" v="400"/>
          <ac:picMkLst>
            <pc:docMk/>
            <pc:sldMk cId="248340373" sldId="259"/>
            <ac:picMk id="6" creationId="{2E7BE3E9-0934-594F-DF29-155B339CB9B1}"/>
          </ac:picMkLst>
        </pc:picChg>
      </pc:sldChg>
      <pc:sldChg chg="addSp delSp modSp mod modClrScheme delDesignElem chgLayout">
        <pc:chgData name="Tomaz Maia Suller" userId="S::10987566@polimi.it::0c63711f-c247-4fd9-9684-7d158ef86036" providerId="AD" clId="Web-{46FDD189-69DB-4B19-60BD-31A64520B56D}" dt="2023-10-18T13:21:00.487" v="21" actId="20577"/>
        <pc:sldMkLst>
          <pc:docMk/>
          <pc:sldMk cId="2963201214" sldId="260"/>
        </pc:sldMkLst>
        <pc:spChg chg="add mod ord">
          <ac:chgData name="Tomaz Maia Suller" userId="S::10987566@polimi.it::0c63711f-c247-4fd9-9684-7d158ef86036" providerId="AD" clId="Web-{46FDD189-69DB-4B19-60BD-31A64520B56D}" dt="2023-10-18T13:21:00.487" v="21" actId="20577"/>
          <ac:spMkLst>
            <pc:docMk/>
            <pc:sldMk cId="2963201214" sldId="260"/>
            <ac:spMk id="2" creationId="{5C53E42B-7DDF-79B6-3C73-EBC8B842901C}"/>
          </ac:spMkLst>
        </pc:spChg>
        <pc:spChg chg="add mod ord">
          <ac:chgData name="Tomaz Maia Suller" userId="S::10987566@polimi.it::0c63711f-c247-4fd9-9684-7d158ef86036" providerId="AD" clId="Web-{46FDD189-69DB-4B19-60BD-31A64520B56D}" dt="2023-10-18T13:20:53.565" v="6" actId="14100"/>
          <ac:spMkLst>
            <pc:docMk/>
            <pc:sldMk cId="2963201214" sldId="260"/>
            <ac:spMk id="3" creationId="{C562E064-073D-3467-459D-DD5E98C1FA2D}"/>
          </ac:spMkLst>
        </pc:spChg>
        <pc:spChg chg="del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2963201214" sldId="260"/>
            <ac:spMk id="11" creationId="{09588DA8-065E-4F6F-8EFD-43104AB2E0CF}"/>
          </ac:spMkLst>
        </pc:spChg>
        <pc:spChg chg="del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2963201214" sldId="260"/>
            <ac:spMk id="21" creationId="{38FAA1A1-D861-433F-88FA-1E9D6FD31D11}"/>
          </ac:spMkLst>
        </pc:spChg>
        <pc:spChg chg="del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2963201214" sldId="260"/>
            <ac:spMk id="22" creationId="{C4285719-470E-454C-AF62-8323075F1F5B}"/>
          </ac:spMkLst>
        </pc:spChg>
        <pc:spChg chg="del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2963201214" sldId="260"/>
            <ac:spMk id="23" creationId="{8D71EDA1-87BF-4D5D-AB79-F346FD19278A}"/>
          </ac:spMkLst>
        </pc:spChg>
        <pc:spChg chg="del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2963201214" sldId="260"/>
            <ac:spMk id="24" creationId="{CD9FE4EF-C4D8-49A0-B2FF-81D8DB7D8A24}"/>
          </ac:spMkLst>
        </pc:spChg>
        <pc:spChg chg="del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2963201214" sldId="260"/>
            <ac:spMk id="25" creationId="{4300840D-0A0B-4512-BACA-B439D5B9C57C}"/>
          </ac:spMkLst>
        </pc:spChg>
        <pc:spChg chg="del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2963201214" sldId="260"/>
            <ac:spMk id="26" creationId="{D2B78728-A580-49A7-84F9-6EF6F583ADE0}"/>
          </ac:spMkLst>
        </pc:spChg>
        <pc:spChg chg="mod">
          <ac:chgData name="Tomaz Maia Suller" userId="S::10987566@polimi.it::0c63711f-c247-4fd9-9684-7d158ef86036" providerId="AD" clId="Web-{46FDD189-69DB-4B19-60BD-31A64520B56D}" dt="2023-10-18T13:20:48.237" v="3" actId="20577"/>
          <ac:spMkLst>
            <pc:docMk/>
            <pc:sldMk cId="2963201214" sldId="260"/>
            <ac:spMk id="27" creationId="{F07BDA5A-C9CC-1C46-40B8-B7DED62DED95}"/>
          </ac:spMkLst>
        </pc:spChg>
      </pc:sldChg>
      <pc:sldChg chg="addSp delSp modSp del mod modClrScheme delDesignElem chgLayout">
        <pc:chgData name="Tomaz Maia Suller" userId="S::10987566@polimi.it::0c63711f-c247-4fd9-9684-7d158ef86036" providerId="AD" clId="Web-{46FDD189-69DB-4B19-60BD-31A64520B56D}" dt="2023-10-18T13:24:24.719" v="191"/>
        <pc:sldMkLst>
          <pc:docMk/>
          <pc:sldMk cId="165912180" sldId="261"/>
        </pc:sldMkLst>
        <pc:spChg chg="add mod ord">
          <ac:chgData name="Tomaz Maia Suller" userId="S::10987566@polimi.it::0c63711f-c247-4fd9-9684-7d158ef86036" providerId="AD" clId="Web-{46FDD189-69DB-4B19-60BD-31A64520B56D}" dt="2023-10-18T13:24:18.265" v="188" actId="20577"/>
          <ac:spMkLst>
            <pc:docMk/>
            <pc:sldMk cId="165912180" sldId="261"/>
            <ac:spMk id="2" creationId="{6094DE5C-406B-F6C2-D5A8-6C562E586850}"/>
          </ac:spMkLst>
        </pc:spChg>
        <pc:spChg chg="add del mod ord">
          <ac:chgData name="Tomaz Maia Suller" userId="S::10987566@polimi.it::0c63711f-c247-4fd9-9684-7d158ef86036" providerId="AD" clId="Web-{46FDD189-69DB-4B19-60BD-31A64520B56D}" dt="2023-10-18T13:23:10.011" v="168"/>
          <ac:spMkLst>
            <pc:docMk/>
            <pc:sldMk cId="165912180" sldId="261"/>
            <ac:spMk id="3" creationId="{3C9620B2-4C12-7D2D-AA59-5E9B7B423D68}"/>
          </ac:spMkLst>
        </pc:spChg>
        <pc:spChg chg="del mod">
          <ac:chgData name="Tomaz Maia Suller" userId="S::10987566@polimi.it::0c63711f-c247-4fd9-9684-7d158ef86036" providerId="AD" clId="Web-{46FDD189-69DB-4B19-60BD-31A64520B56D}" dt="2023-10-18T13:23:26.246" v="171"/>
          <ac:spMkLst>
            <pc:docMk/>
            <pc:sldMk cId="165912180" sldId="261"/>
            <ac:spMk id="5" creationId="{39958A74-FD03-44F3-81A1-82FDF3DA0E89}"/>
          </ac:spMkLst>
        </pc:spChg>
        <pc:spChg chg="del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165912180" sldId="261"/>
            <ac:spMk id="11" creationId="{F0087D53-9295-4463-AAE4-D5C626046E9F}"/>
          </ac:spMkLst>
        </pc:spChg>
        <pc:spChg chg="del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165912180" sldId="261"/>
            <ac:spMk id="13" creationId="{D6A9C53F-5F90-40A5-8C85-5412D39C8C68}"/>
          </ac:spMkLst>
        </pc:spChg>
        <pc:picChg chg="del">
          <ac:chgData name="Tomaz Maia Suller" userId="S::10987566@polimi.it::0c63711f-c247-4fd9-9684-7d158ef86036" providerId="AD" clId="Web-{46FDD189-69DB-4B19-60BD-31A64520B56D}" dt="2023-10-18T13:23:52.264" v="177"/>
          <ac:picMkLst>
            <pc:docMk/>
            <pc:sldMk cId="165912180" sldId="261"/>
            <ac:picMk id="4" creationId="{7E02FA6F-CB3C-F3DF-A470-B79EAC29FAEA}"/>
          </ac:picMkLst>
        </pc:picChg>
        <pc:picChg chg="del">
          <ac:chgData name="Tomaz Maia Suller" userId="S::10987566@polimi.it::0c63711f-c247-4fd9-9684-7d158ef86036" providerId="AD" clId="Web-{46FDD189-69DB-4B19-60BD-31A64520B56D}" dt="2023-10-18T13:24:05.733" v="183"/>
          <ac:picMkLst>
            <pc:docMk/>
            <pc:sldMk cId="165912180" sldId="261"/>
            <ac:picMk id="6" creationId="{9DD9525F-CBB2-1272-6EE3-4F98D12C08BE}"/>
          </ac:picMkLst>
        </pc:picChg>
      </pc:sldChg>
      <pc:sldChg chg="modSp mod modClrScheme chgLayout">
        <pc:chgData name="Tomaz Maia Suller" userId="S::10987566@polimi.it::0c63711f-c247-4fd9-9684-7d158ef86036" providerId="AD" clId="Web-{46FDD189-69DB-4B19-60BD-31A64520B56D}" dt="2023-10-18T13:20:06.843" v="0"/>
        <pc:sldMkLst>
          <pc:docMk/>
          <pc:sldMk cId="1524239377" sldId="262"/>
        </pc:sldMkLst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1524239377" sldId="262"/>
            <ac:spMk id="2" creationId="{4E28C11A-0ACC-BC04-B0FF-61F16778A7DB}"/>
          </ac:spMkLst>
        </pc:spChg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1524239377" sldId="262"/>
            <ac:spMk id="3" creationId="{FF9EA8CF-ED41-43C2-788E-D5298888F683}"/>
          </ac:spMkLst>
        </pc:spChg>
      </pc:sldChg>
      <pc:sldChg chg="modSp mod modClrScheme chgLayout">
        <pc:chgData name="Tomaz Maia Suller" userId="S::10987566@polimi.it::0c63711f-c247-4fd9-9684-7d158ef86036" providerId="AD" clId="Web-{46FDD189-69DB-4B19-60BD-31A64520B56D}" dt="2023-10-18T13:27:04.026" v="358" actId="20577"/>
        <pc:sldMkLst>
          <pc:docMk/>
          <pc:sldMk cId="2618934964" sldId="263"/>
        </pc:sldMkLst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2618934964" sldId="263"/>
            <ac:spMk id="2" creationId="{FA4BF8DB-FABE-7379-6312-CBC978477564}"/>
          </ac:spMkLst>
        </pc:spChg>
        <pc:spChg chg="mod ord">
          <ac:chgData name="Tomaz Maia Suller" userId="S::10987566@polimi.it::0c63711f-c247-4fd9-9684-7d158ef86036" providerId="AD" clId="Web-{46FDD189-69DB-4B19-60BD-31A64520B56D}" dt="2023-10-18T13:27:04.026" v="358" actId="20577"/>
          <ac:spMkLst>
            <pc:docMk/>
            <pc:sldMk cId="2618934964" sldId="263"/>
            <ac:spMk id="3" creationId="{23A12E1F-344A-0334-A4DC-A87B55685ED4}"/>
          </ac:spMkLst>
        </pc:spChg>
      </pc:sldChg>
      <pc:sldChg chg="addSp delSp modSp mod modClrScheme chgLayout">
        <pc:chgData name="Tomaz Maia Suller" userId="S::10987566@polimi.it::0c63711f-c247-4fd9-9684-7d158ef86036" providerId="AD" clId="Web-{46FDD189-69DB-4B19-60BD-31A64520B56D}" dt="2023-10-18T13:22:38.478" v="151" actId="20577"/>
        <pc:sldMkLst>
          <pc:docMk/>
          <pc:sldMk cId="2408359945" sldId="264"/>
        </pc:sldMkLst>
        <pc:spChg chg="add mod ord">
          <ac:chgData name="Tomaz Maia Suller" userId="S::10987566@polimi.it::0c63711f-c247-4fd9-9684-7d158ef86036" providerId="AD" clId="Web-{46FDD189-69DB-4B19-60BD-31A64520B56D}" dt="2023-10-18T13:21:52.241" v="54" actId="20577"/>
          <ac:spMkLst>
            <pc:docMk/>
            <pc:sldMk cId="2408359945" sldId="264"/>
            <ac:spMk id="2" creationId="{7DD57EF0-B980-AD9C-55AB-44FECF290899}"/>
          </ac:spMkLst>
        </pc:spChg>
        <pc:spChg chg="del">
          <ac:chgData name="Tomaz Maia Suller" userId="S::10987566@polimi.it::0c63711f-c247-4fd9-9684-7d158ef86036" providerId="AD" clId="Web-{46FDD189-69DB-4B19-60BD-31A64520B56D}" dt="2023-10-18T13:21:55.788" v="55"/>
          <ac:spMkLst>
            <pc:docMk/>
            <pc:sldMk cId="2408359945" sldId="264"/>
            <ac:spMk id="3" creationId="{EED04581-7466-7051-0472-A64548BBE6D0}"/>
          </ac:spMkLst>
        </pc:spChg>
        <pc:spChg chg="del">
          <ac:chgData name="Tomaz Maia Suller" userId="S::10987566@polimi.it::0c63711f-c247-4fd9-9684-7d158ef86036" providerId="AD" clId="Web-{46FDD189-69DB-4B19-60BD-31A64520B56D}" dt="2023-10-18T13:22:21.930" v="117"/>
          <ac:spMkLst>
            <pc:docMk/>
            <pc:sldMk cId="2408359945" sldId="264"/>
            <ac:spMk id="4" creationId="{F30F28C4-F5A3-94E5-2C9B-7DE843D52B1C}"/>
          </ac:spMkLst>
        </pc:spChg>
        <pc:spChg chg="add mod ord">
          <ac:chgData name="Tomaz Maia Suller" userId="S::10987566@polimi.it::0c63711f-c247-4fd9-9684-7d158ef86036" providerId="AD" clId="Web-{46FDD189-69DB-4B19-60BD-31A64520B56D}" dt="2023-10-18T13:22:38.478" v="151" actId="20577"/>
          <ac:spMkLst>
            <pc:docMk/>
            <pc:sldMk cId="2408359945" sldId="264"/>
            <ac:spMk id="5" creationId="{95C1B9BA-66E5-33B3-15DD-A80E91E17C0B}"/>
          </ac:spMkLst>
        </pc:spChg>
      </pc:sldChg>
      <pc:sldChg chg="modSp mod modClrScheme chgLayout">
        <pc:chgData name="Tomaz Maia Suller" userId="S::10987566@polimi.it::0c63711f-c247-4fd9-9684-7d158ef86036" providerId="AD" clId="Web-{46FDD189-69DB-4B19-60BD-31A64520B56D}" dt="2023-10-18T13:20:06.843" v="0"/>
        <pc:sldMkLst>
          <pc:docMk/>
          <pc:sldMk cId="3989641560" sldId="265"/>
        </pc:sldMkLst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3989641560" sldId="265"/>
            <ac:spMk id="2" creationId="{284F87FA-88C5-9FB2-98FE-930985E48410}"/>
          </ac:spMkLst>
        </pc:spChg>
        <pc:picChg chg="mod ord">
          <ac:chgData name="Tomaz Maia Suller" userId="S::10987566@polimi.it::0c63711f-c247-4fd9-9684-7d158ef86036" providerId="AD" clId="Web-{46FDD189-69DB-4B19-60BD-31A64520B56D}" dt="2023-10-18T13:20:06.843" v="0"/>
          <ac:picMkLst>
            <pc:docMk/>
            <pc:sldMk cId="3989641560" sldId="265"/>
            <ac:picMk id="4" creationId="{6DB74C6D-4092-F968-AD25-76C586F98A6B}"/>
          </ac:picMkLst>
        </pc:picChg>
      </pc:sldChg>
      <pc:sldChg chg="modSp mod modClrScheme chgLayout">
        <pc:chgData name="Tomaz Maia Suller" userId="S::10987566@polimi.it::0c63711f-c247-4fd9-9684-7d158ef86036" providerId="AD" clId="Web-{46FDD189-69DB-4B19-60BD-31A64520B56D}" dt="2023-10-18T13:37:11.876" v="421" actId="14100"/>
        <pc:sldMkLst>
          <pc:docMk/>
          <pc:sldMk cId="2682799949" sldId="266"/>
        </pc:sldMkLst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2682799949" sldId="266"/>
            <ac:spMk id="2" creationId="{EF0CA6AB-C814-F141-3910-7649A66CA253}"/>
          </ac:spMkLst>
        </pc:spChg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2682799949" sldId="266"/>
            <ac:spMk id="3" creationId="{FBDAD8A8-997F-106E-BC5B-5BFC69BCBAE9}"/>
          </ac:spMkLst>
        </pc:spChg>
        <pc:picChg chg="mod">
          <ac:chgData name="Tomaz Maia Suller" userId="S::10987566@polimi.it::0c63711f-c247-4fd9-9684-7d158ef86036" providerId="AD" clId="Web-{46FDD189-69DB-4B19-60BD-31A64520B56D}" dt="2023-10-18T13:37:11.876" v="421" actId="14100"/>
          <ac:picMkLst>
            <pc:docMk/>
            <pc:sldMk cId="2682799949" sldId="266"/>
            <ac:picMk id="4" creationId="{4E6ACD7A-21F6-AEC1-963E-7056958195B6}"/>
          </ac:picMkLst>
        </pc:picChg>
        <pc:picChg chg="mod ord">
          <ac:chgData name="Tomaz Maia Suller" userId="S::10987566@polimi.it::0c63711f-c247-4fd9-9684-7d158ef86036" providerId="AD" clId="Web-{46FDD189-69DB-4B19-60BD-31A64520B56D}" dt="2023-10-18T13:37:07.485" v="420" actId="1076"/>
          <ac:picMkLst>
            <pc:docMk/>
            <pc:sldMk cId="2682799949" sldId="266"/>
            <ac:picMk id="17" creationId="{D184C5F5-A47C-01F7-965E-D62D715A8061}"/>
          </ac:picMkLst>
        </pc:picChg>
      </pc:sldChg>
      <pc:sldChg chg="modSp mod modClrScheme chgLayout">
        <pc:chgData name="Tomaz Maia Suller" userId="S::10987566@polimi.it::0c63711f-c247-4fd9-9684-7d158ef86036" providerId="AD" clId="Web-{46FDD189-69DB-4B19-60BD-31A64520B56D}" dt="2023-10-18T13:36:17.545" v="413" actId="20577"/>
        <pc:sldMkLst>
          <pc:docMk/>
          <pc:sldMk cId="1187441475" sldId="267"/>
        </pc:sldMkLst>
        <pc:spChg chg="mod ord">
          <ac:chgData name="Tomaz Maia Suller" userId="S::10987566@polimi.it::0c63711f-c247-4fd9-9684-7d158ef86036" providerId="AD" clId="Web-{46FDD189-69DB-4B19-60BD-31A64520B56D}" dt="2023-10-18T13:36:17.545" v="413" actId="20577"/>
          <ac:spMkLst>
            <pc:docMk/>
            <pc:sldMk cId="1187441475" sldId="267"/>
            <ac:spMk id="2" creationId="{E380966A-A593-7396-A2F7-582C728DF541}"/>
          </ac:spMkLst>
        </pc:spChg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1187441475" sldId="267"/>
            <ac:spMk id="3" creationId="{78560064-23ED-52FF-FCB2-B544AF33EF85}"/>
          </ac:spMkLst>
        </pc:spChg>
      </pc:sldChg>
      <pc:sldChg chg="modSp mod modClrScheme chgLayout">
        <pc:chgData name="Tomaz Maia Suller" userId="S::10987566@polimi.it::0c63711f-c247-4fd9-9684-7d158ef86036" providerId="AD" clId="Web-{46FDD189-69DB-4B19-60BD-31A64520B56D}" dt="2023-10-18T13:20:06.843" v="0"/>
        <pc:sldMkLst>
          <pc:docMk/>
          <pc:sldMk cId="1808762302" sldId="268"/>
        </pc:sldMkLst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1808762302" sldId="268"/>
            <ac:spMk id="2" creationId="{785B5DDB-3A71-CBBE-B9B1-C90E144F9AF7}"/>
          </ac:spMkLst>
        </pc:spChg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1808762302" sldId="268"/>
            <ac:spMk id="3" creationId="{4F52A12F-AAF0-BB44-61A8-4F02E6E8E89F}"/>
          </ac:spMkLst>
        </pc:spChg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1808762302" sldId="268"/>
            <ac:spMk id="4" creationId="{EC265F83-7053-0FE8-85E7-7DF065B1994B}"/>
          </ac:spMkLst>
        </pc:spChg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1808762302" sldId="268"/>
            <ac:spMk id="5" creationId="{1048664E-E82B-13A4-5D9C-F8351754D9B1}"/>
          </ac:spMkLst>
        </pc:spChg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1808762302" sldId="268"/>
            <ac:spMk id="6" creationId="{FC8B3A2E-7366-3013-333F-9551EF4EF5DC}"/>
          </ac:spMkLst>
        </pc:spChg>
      </pc:sldChg>
      <pc:sldChg chg="modSp mod modClrScheme chgLayout">
        <pc:chgData name="Tomaz Maia Suller" userId="S::10987566@polimi.it::0c63711f-c247-4fd9-9684-7d158ef86036" providerId="AD" clId="Web-{46FDD189-69DB-4B19-60BD-31A64520B56D}" dt="2023-10-18T13:20:06.843" v="0"/>
        <pc:sldMkLst>
          <pc:docMk/>
          <pc:sldMk cId="2444580511" sldId="269"/>
        </pc:sldMkLst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2444580511" sldId="269"/>
            <ac:spMk id="2" creationId="{4E672AA2-68D6-094C-3DC5-FEB42C02F5B1}"/>
          </ac:spMkLst>
        </pc:spChg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2444580511" sldId="269"/>
            <ac:spMk id="3" creationId="{4AC9AAF4-BF90-309F-CDFB-41082DA1ECC8}"/>
          </ac:spMkLst>
        </pc:spChg>
      </pc:sldChg>
      <pc:sldChg chg="addSp delSp modSp del mod modClrScheme chgLayout">
        <pc:chgData name="Tomaz Maia Suller" userId="S::10987566@polimi.it::0c63711f-c247-4fd9-9684-7d158ef86036" providerId="AD" clId="Web-{46FDD189-69DB-4B19-60BD-31A64520B56D}" dt="2023-10-18T13:29:31.535" v="406"/>
        <pc:sldMkLst>
          <pc:docMk/>
          <pc:sldMk cId="3352973598" sldId="270"/>
        </pc:sldMkLst>
        <pc:spChg chg="add del mod">
          <ac:chgData name="Tomaz Maia Suller" userId="S::10987566@polimi.it::0c63711f-c247-4fd9-9684-7d158ef86036" providerId="AD" clId="Web-{46FDD189-69DB-4B19-60BD-31A64520B56D}" dt="2023-10-18T13:28:47.204" v="388"/>
          <ac:spMkLst>
            <pc:docMk/>
            <pc:sldMk cId="3352973598" sldId="270"/>
            <ac:spMk id="5" creationId="{F4A723A5-4711-A9DE-49AD-B48B412FB513}"/>
          </ac:spMkLst>
        </pc:spChg>
        <pc:spChg chg="add del">
          <ac:chgData name="Tomaz Maia Suller" userId="S::10987566@polimi.it::0c63711f-c247-4fd9-9684-7d158ef86036" providerId="AD" clId="Web-{46FDD189-69DB-4B19-60BD-31A64520B56D}" dt="2023-10-18T13:28:47.204" v="386"/>
          <ac:spMkLst>
            <pc:docMk/>
            <pc:sldMk cId="3352973598" sldId="270"/>
            <ac:spMk id="7" creationId="{055A6F06-A1C1-9574-3734-250592C1A721}"/>
          </ac:spMkLst>
        </pc:spChg>
        <pc:picChg chg="del">
          <ac:chgData name="Tomaz Maia Suller" userId="S::10987566@polimi.it::0c63711f-c247-4fd9-9684-7d158ef86036" providerId="AD" clId="Web-{46FDD189-69DB-4B19-60BD-31A64520B56D}" dt="2023-10-18T13:28:47.204" v="389"/>
          <ac:picMkLst>
            <pc:docMk/>
            <pc:sldMk cId="3352973598" sldId="270"/>
            <ac:picMk id="4" creationId="{5C1D3664-BC25-1752-C23C-CEE34908C56B}"/>
          </ac:picMkLst>
        </pc:picChg>
        <pc:picChg chg="add del">
          <ac:chgData name="Tomaz Maia Suller" userId="S::10987566@polimi.it::0c63711f-c247-4fd9-9684-7d158ef86036" providerId="AD" clId="Web-{46FDD189-69DB-4B19-60BD-31A64520B56D}" dt="2023-10-18T13:28:47.204" v="387"/>
          <ac:picMkLst>
            <pc:docMk/>
            <pc:sldMk cId="3352973598" sldId="270"/>
            <ac:picMk id="6" creationId="{994AF716-9AE2-7E90-E1CE-33F88D0E5028}"/>
          </ac:picMkLst>
        </pc:picChg>
      </pc:sldChg>
      <pc:sldChg chg="delSp modSp del mod modClrScheme chgLayout">
        <pc:chgData name="Tomaz Maia Suller" userId="S::10987566@polimi.it::0c63711f-c247-4fd9-9684-7d158ef86036" providerId="AD" clId="Web-{46FDD189-69DB-4B19-60BD-31A64520B56D}" dt="2023-10-18T13:25:05.675" v="218"/>
        <pc:sldMkLst>
          <pc:docMk/>
          <pc:sldMk cId="3452754432" sldId="271"/>
        </pc:sldMkLst>
        <pc:spChg chg="del mod">
          <ac:chgData name="Tomaz Maia Suller" userId="S::10987566@polimi.it::0c63711f-c247-4fd9-9684-7d158ef86036" providerId="AD" clId="Web-{46FDD189-69DB-4B19-60BD-31A64520B56D}" dt="2023-10-18T13:24:41.470" v="196"/>
          <ac:spMkLst>
            <pc:docMk/>
            <pc:sldMk cId="3452754432" sldId="271"/>
            <ac:spMk id="4" creationId="{61AE0202-CCBB-0996-C0BC-FD607A44CCF1}"/>
          </ac:spMkLst>
        </pc:spChg>
        <pc:spChg chg="del mod">
          <ac:chgData name="Tomaz Maia Suller" userId="S::10987566@polimi.it::0c63711f-c247-4fd9-9684-7d158ef86036" providerId="AD" clId="Web-{46FDD189-69DB-4B19-60BD-31A64520B56D}" dt="2023-10-18T13:24:41.470" v="194"/>
          <ac:spMkLst>
            <pc:docMk/>
            <pc:sldMk cId="3452754432" sldId="271"/>
            <ac:spMk id="7" creationId="{94EA3C1B-93EC-177C-6FCD-E676D77CEE42}"/>
          </ac:spMkLst>
        </pc:spChg>
        <pc:spChg chg="del mod">
          <ac:chgData name="Tomaz Maia Suller" userId="S::10987566@polimi.it::0c63711f-c247-4fd9-9684-7d158ef86036" providerId="AD" clId="Web-{46FDD189-69DB-4B19-60BD-31A64520B56D}" dt="2023-10-18T13:24:41.470" v="193"/>
          <ac:spMkLst>
            <pc:docMk/>
            <pc:sldMk cId="3452754432" sldId="271"/>
            <ac:spMk id="8" creationId="{E4140F99-BD67-358E-0438-26710C88F92D}"/>
          </ac:spMkLst>
        </pc:spChg>
        <pc:picChg chg="del mod">
          <ac:chgData name="Tomaz Maia Suller" userId="S::10987566@polimi.it::0c63711f-c247-4fd9-9684-7d158ef86036" providerId="AD" clId="Web-{46FDD189-69DB-4B19-60BD-31A64520B56D}" dt="2023-10-18T13:24:41.470" v="195"/>
          <ac:picMkLst>
            <pc:docMk/>
            <pc:sldMk cId="3452754432" sldId="271"/>
            <ac:picMk id="6" creationId="{25E01A19-754D-D032-5EB4-5F16C8FE1703}"/>
          </ac:picMkLst>
        </pc:picChg>
      </pc:sldChg>
      <pc:sldChg chg="modSp mod modClrScheme chgLayout">
        <pc:chgData name="Tomaz Maia Suller" userId="S::10987566@polimi.it::0c63711f-c247-4fd9-9684-7d158ef86036" providerId="AD" clId="Web-{46FDD189-69DB-4B19-60BD-31A64520B56D}" dt="2023-10-18T13:20:06.843" v="0"/>
        <pc:sldMkLst>
          <pc:docMk/>
          <pc:sldMk cId="2093759682" sldId="272"/>
        </pc:sldMkLst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2093759682" sldId="272"/>
            <ac:spMk id="2" creationId="{05122E02-D884-3C68-FB9E-1D071711428A}"/>
          </ac:spMkLst>
        </pc:spChg>
      </pc:sldChg>
      <pc:sldChg chg="modSp mod modClrScheme chgLayout">
        <pc:chgData name="Tomaz Maia Suller" userId="S::10987566@polimi.it::0c63711f-c247-4fd9-9684-7d158ef86036" providerId="AD" clId="Web-{46FDD189-69DB-4B19-60BD-31A64520B56D}" dt="2023-10-18T13:36:21.733" v="418" actId="20577"/>
        <pc:sldMkLst>
          <pc:docMk/>
          <pc:sldMk cId="3690890608" sldId="273"/>
        </pc:sldMkLst>
        <pc:spChg chg="mod ord">
          <ac:chgData name="Tomaz Maia Suller" userId="S::10987566@polimi.it::0c63711f-c247-4fd9-9684-7d158ef86036" providerId="AD" clId="Web-{46FDD189-69DB-4B19-60BD-31A64520B56D}" dt="2023-10-18T13:36:21.733" v="418" actId="20577"/>
          <ac:spMkLst>
            <pc:docMk/>
            <pc:sldMk cId="3690890608" sldId="273"/>
            <ac:spMk id="2" creationId="{E380966A-A593-7396-A2F7-582C728DF541}"/>
          </ac:spMkLst>
        </pc:spChg>
        <pc:spChg chg="mod ord">
          <ac:chgData name="Tomaz Maia Suller" userId="S::10987566@polimi.it::0c63711f-c247-4fd9-9684-7d158ef86036" providerId="AD" clId="Web-{46FDD189-69DB-4B19-60BD-31A64520B56D}" dt="2023-10-18T13:20:06.843" v="0"/>
          <ac:spMkLst>
            <pc:docMk/>
            <pc:sldMk cId="3690890608" sldId="273"/>
            <ac:spMk id="3" creationId="{78560064-23ED-52FF-FCB2-B544AF33EF85}"/>
          </ac:spMkLst>
        </pc:spChg>
      </pc:sldChg>
      <pc:sldChg chg="addSp modSp new">
        <pc:chgData name="Tomaz Maia Suller" userId="S::10987566@polimi.it::0c63711f-c247-4fd9-9684-7d158ef86036" providerId="AD" clId="Web-{46FDD189-69DB-4B19-60BD-31A64520B56D}" dt="2023-10-18T13:24:22.437" v="190" actId="20577"/>
        <pc:sldMkLst>
          <pc:docMk/>
          <pc:sldMk cId="347847660" sldId="274"/>
        </pc:sldMkLst>
        <pc:spChg chg="mod">
          <ac:chgData name="Tomaz Maia Suller" userId="S::10987566@polimi.it::0c63711f-c247-4fd9-9684-7d158ef86036" providerId="AD" clId="Web-{46FDD189-69DB-4B19-60BD-31A64520B56D}" dt="2023-10-18T13:24:22.437" v="190" actId="20577"/>
          <ac:spMkLst>
            <pc:docMk/>
            <pc:sldMk cId="347847660" sldId="274"/>
            <ac:spMk id="2" creationId="{C126E7DD-D6A7-5E3E-A539-ABAA1473DD37}"/>
          </ac:spMkLst>
        </pc:spChg>
        <pc:spChg chg="mod">
          <ac:chgData name="Tomaz Maia Suller" userId="S::10987566@polimi.it::0c63711f-c247-4fd9-9684-7d158ef86036" providerId="AD" clId="Web-{46FDD189-69DB-4B19-60BD-31A64520B56D}" dt="2023-10-18T13:23:50.279" v="176" actId="1076"/>
          <ac:spMkLst>
            <pc:docMk/>
            <pc:sldMk cId="347847660" sldId="274"/>
            <ac:spMk id="3" creationId="{08A3A318-5CC3-8860-97E1-65A531F34137}"/>
          </ac:spMkLst>
        </pc:spChg>
        <pc:picChg chg="add mod">
          <ac:chgData name="Tomaz Maia Suller" userId="S::10987566@polimi.it::0c63711f-c247-4fd9-9684-7d158ef86036" providerId="AD" clId="Web-{46FDD189-69DB-4B19-60BD-31A64520B56D}" dt="2023-10-18T13:24:04.218" v="182" actId="1076"/>
          <ac:picMkLst>
            <pc:docMk/>
            <pc:sldMk cId="347847660" sldId="274"/>
            <ac:picMk id="4" creationId="{038C5630-D9B2-989C-FCC8-E95EAE4E31B3}"/>
          </ac:picMkLst>
        </pc:picChg>
        <pc:picChg chg="add mod">
          <ac:chgData name="Tomaz Maia Suller" userId="S::10987566@polimi.it::0c63711f-c247-4fd9-9684-7d158ef86036" providerId="AD" clId="Web-{46FDD189-69DB-4B19-60BD-31A64520B56D}" dt="2023-10-18T13:24:15.421" v="187" actId="1076"/>
          <ac:picMkLst>
            <pc:docMk/>
            <pc:sldMk cId="347847660" sldId="274"/>
            <ac:picMk id="5" creationId="{AB877E1F-AC7C-94AF-B0BE-CC428C5ACB98}"/>
          </ac:picMkLst>
        </pc:picChg>
      </pc:sldChg>
      <pc:sldChg chg="addSp modSp new">
        <pc:chgData name="Tomaz Maia Suller" userId="S::10987566@polimi.it::0c63711f-c247-4fd9-9684-7d158ef86036" providerId="AD" clId="Web-{46FDD189-69DB-4B19-60BD-31A64520B56D}" dt="2023-10-18T13:25:01.409" v="217" actId="20577"/>
        <pc:sldMkLst>
          <pc:docMk/>
          <pc:sldMk cId="834730618" sldId="275"/>
        </pc:sldMkLst>
        <pc:spChg chg="mod">
          <ac:chgData name="Tomaz Maia Suller" userId="S::10987566@polimi.it::0c63711f-c247-4fd9-9684-7d158ef86036" providerId="AD" clId="Web-{46FDD189-69DB-4B19-60BD-31A64520B56D}" dt="2023-10-18T13:25:01.409" v="217" actId="20577"/>
          <ac:spMkLst>
            <pc:docMk/>
            <pc:sldMk cId="834730618" sldId="275"/>
            <ac:spMk id="2" creationId="{66CAF16A-FD54-79C5-CE1C-B4237D5C0C9F}"/>
          </ac:spMkLst>
        </pc:spChg>
        <pc:spChg chg="add mod">
          <ac:chgData name="Tomaz Maia Suller" userId="S::10987566@polimi.it::0c63711f-c247-4fd9-9684-7d158ef86036" providerId="AD" clId="Web-{46FDD189-69DB-4B19-60BD-31A64520B56D}" dt="2023-10-18T13:24:50.689" v="201" actId="1076"/>
          <ac:spMkLst>
            <pc:docMk/>
            <pc:sldMk cId="834730618" sldId="275"/>
            <ac:spMk id="3" creationId="{738AB0BC-E788-B04C-AB5D-DBB2C459AB80}"/>
          </ac:spMkLst>
        </pc:spChg>
        <pc:spChg chg="add mod">
          <ac:chgData name="Tomaz Maia Suller" userId="S::10987566@polimi.it::0c63711f-c247-4fd9-9684-7d158ef86036" providerId="AD" clId="Web-{46FDD189-69DB-4B19-60BD-31A64520B56D}" dt="2023-10-18T13:24:50.705" v="202" actId="1076"/>
          <ac:spMkLst>
            <pc:docMk/>
            <pc:sldMk cId="834730618" sldId="275"/>
            <ac:spMk id="5" creationId="{5C86C75E-39C8-70D1-F405-982F5C441626}"/>
          </ac:spMkLst>
        </pc:spChg>
        <pc:spChg chg="add mod">
          <ac:chgData name="Tomaz Maia Suller" userId="S::10987566@polimi.it::0c63711f-c247-4fd9-9684-7d158ef86036" providerId="AD" clId="Web-{46FDD189-69DB-4B19-60BD-31A64520B56D}" dt="2023-10-18T13:24:50.705" v="203" actId="1076"/>
          <ac:spMkLst>
            <pc:docMk/>
            <pc:sldMk cId="834730618" sldId="275"/>
            <ac:spMk id="6" creationId="{9639651F-123F-48F7-93C2-2BC3F8BF20F9}"/>
          </ac:spMkLst>
        </pc:spChg>
        <pc:picChg chg="add">
          <ac:chgData name="Tomaz Maia Suller" userId="S::10987566@polimi.it::0c63711f-c247-4fd9-9684-7d158ef86036" providerId="AD" clId="Web-{46FDD189-69DB-4B19-60BD-31A64520B56D}" dt="2023-10-18T13:24:42.486" v="197"/>
          <ac:picMkLst>
            <pc:docMk/>
            <pc:sldMk cId="834730618" sldId="275"/>
            <ac:picMk id="4" creationId="{A8AEEB23-FE9F-2CFA-F27B-64D576A5785B}"/>
          </ac:picMkLst>
        </pc:picChg>
      </pc:sldChg>
      <pc:sldChg chg="modSp new">
        <pc:chgData name="Tomaz Maia Suller" userId="S::10987566@polimi.it::0c63711f-c247-4fd9-9684-7d158ef86036" providerId="AD" clId="Web-{46FDD189-69DB-4B19-60BD-31A64520B56D}" dt="2023-10-18T13:26:05.772" v="267" actId="20577"/>
        <pc:sldMkLst>
          <pc:docMk/>
          <pc:sldMk cId="981272327" sldId="276"/>
        </pc:sldMkLst>
        <pc:spChg chg="mod">
          <ac:chgData name="Tomaz Maia Suller" userId="S::10987566@polimi.it::0c63711f-c247-4fd9-9684-7d158ef86036" providerId="AD" clId="Web-{46FDD189-69DB-4B19-60BD-31A64520B56D}" dt="2023-10-18T13:26:02.366" v="259" actId="20577"/>
          <ac:spMkLst>
            <pc:docMk/>
            <pc:sldMk cId="981272327" sldId="276"/>
            <ac:spMk id="2" creationId="{C20A7EE3-F02B-4941-EE4E-00A18AAAEAE9}"/>
          </ac:spMkLst>
        </pc:spChg>
        <pc:spChg chg="mod">
          <ac:chgData name="Tomaz Maia Suller" userId="S::10987566@polimi.it::0c63711f-c247-4fd9-9684-7d158ef86036" providerId="AD" clId="Web-{46FDD189-69DB-4B19-60BD-31A64520B56D}" dt="2023-10-18T13:26:05.772" v="267" actId="20577"/>
          <ac:spMkLst>
            <pc:docMk/>
            <pc:sldMk cId="981272327" sldId="276"/>
            <ac:spMk id="3" creationId="{09D0D5A9-A496-12F4-FDAA-F0CEA3E81B62}"/>
          </ac:spMkLst>
        </pc:spChg>
      </pc:sldChg>
      <pc:sldChg chg="addSp modSp new">
        <pc:chgData name="Tomaz Maia Suller" userId="S::10987566@polimi.it::0c63711f-c247-4fd9-9684-7d158ef86036" providerId="AD" clId="Web-{46FDD189-69DB-4B19-60BD-31A64520B56D}" dt="2023-10-18T13:29:13.987" v="397" actId="1076"/>
        <pc:sldMkLst>
          <pc:docMk/>
          <pc:sldMk cId="2781319582" sldId="277"/>
        </pc:sldMkLst>
        <pc:spChg chg="mod">
          <ac:chgData name="Tomaz Maia Suller" userId="S::10987566@polimi.it::0c63711f-c247-4fd9-9684-7d158ef86036" providerId="AD" clId="Web-{46FDD189-69DB-4B19-60BD-31A64520B56D}" dt="2023-10-18T13:28:24.640" v="375" actId="20577"/>
          <ac:spMkLst>
            <pc:docMk/>
            <pc:sldMk cId="2781319582" sldId="277"/>
            <ac:spMk id="2" creationId="{6D76F349-BA02-D4D0-D23C-0271611AC246}"/>
          </ac:spMkLst>
        </pc:spChg>
        <pc:spChg chg="add mod">
          <ac:chgData name="Tomaz Maia Suller" userId="S::10987566@polimi.it::0c63711f-c247-4fd9-9684-7d158ef86036" providerId="AD" clId="Web-{46FDD189-69DB-4B19-60BD-31A64520B56D}" dt="2023-10-18T13:29:13.987" v="397" actId="1076"/>
          <ac:spMkLst>
            <pc:docMk/>
            <pc:sldMk cId="2781319582" sldId="277"/>
            <ac:spMk id="4" creationId="{2C0391FF-89AA-0E65-CC28-5B53B048CE65}"/>
          </ac:spMkLst>
        </pc:spChg>
        <pc:spChg chg="add mod">
          <ac:chgData name="Tomaz Maia Suller" userId="S::10987566@polimi.it::0c63711f-c247-4fd9-9684-7d158ef86036" providerId="AD" clId="Web-{46FDD189-69DB-4B19-60BD-31A64520B56D}" dt="2023-10-18T13:28:55.689" v="394" actId="1076"/>
          <ac:spMkLst>
            <pc:docMk/>
            <pc:sldMk cId="2781319582" sldId="277"/>
            <ac:spMk id="6" creationId="{D6F48DDF-C18A-ABBA-9CC4-D20C4168E2E1}"/>
          </ac:spMkLst>
        </pc:spChg>
        <pc:picChg chg="add mod">
          <ac:chgData name="Tomaz Maia Suller" userId="S::10987566@polimi.it::0c63711f-c247-4fd9-9684-7d158ef86036" providerId="AD" clId="Web-{46FDD189-69DB-4B19-60BD-31A64520B56D}" dt="2023-10-18T13:28:55.595" v="391" actId="1076"/>
          <ac:picMkLst>
            <pc:docMk/>
            <pc:sldMk cId="2781319582" sldId="277"/>
            <ac:picMk id="3" creationId="{69C189C2-0903-76D9-1DD2-A13B602D5CF9}"/>
          </ac:picMkLst>
        </pc:picChg>
        <pc:picChg chg="add mod">
          <ac:chgData name="Tomaz Maia Suller" userId="S::10987566@polimi.it::0c63711f-c247-4fd9-9684-7d158ef86036" providerId="AD" clId="Web-{46FDD189-69DB-4B19-60BD-31A64520B56D}" dt="2023-10-18T13:28:55.673" v="393" actId="1076"/>
          <ac:picMkLst>
            <pc:docMk/>
            <pc:sldMk cId="2781319582" sldId="277"/>
            <ac:picMk id="5" creationId="{2B42AE2C-A2FF-6F1B-59FB-99D3F4099462}"/>
          </ac:picMkLst>
        </pc:picChg>
      </pc:sldChg>
      <pc:sldChg chg="addSp modSp new">
        <pc:chgData name="Tomaz Maia Suller" userId="S::10987566@polimi.it::0c63711f-c247-4fd9-9684-7d158ef86036" providerId="AD" clId="Web-{46FDD189-69DB-4B19-60BD-31A64520B56D}" dt="2023-10-18T13:29:24.035" v="404" actId="1076"/>
        <pc:sldMkLst>
          <pc:docMk/>
          <pc:sldMk cId="2726839568" sldId="278"/>
        </pc:sldMkLst>
        <pc:spChg chg="mod">
          <ac:chgData name="Tomaz Maia Suller" userId="S::10987566@polimi.it::0c63711f-c247-4fd9-9684-7d158ef86036" providerId="AD" clId="Web-{46FDD189-69DB-4B19-60BD-31A64520B56D}" dt="2023-10-18T13:28:34.688" v="379" actId="20577"/>
          <ac:spMkLst>
            <pc:docMk/>
            <pc:sldMk cId="2726839568" sldId="278"/>
            <ac:spMk id="2" creationId="{550C53CA-3EE5-2A7C-F881-3BB7E26BF2D3}"/>
          </ac:spMkLst>
        </pc:spChg>
        <pc:spChg chg="add mod">
          <ac:chgData name="Tomaz Maia Suller" userId="S::10987566@polimi.it::0c63711f-c247-4fd9-9684-7d158ef86036" providerId="AD" clId="Web-{46FDD189-69DB-4B19-60BD-31A64520B56D}" dt="2023-10-18T13:29:24.035" v="403" actId="1076"/>
          <ac:spMkLst>
            <pc:docMk/>
            <pc:sldMk cId="2726839568" sldId="278"/>
            <ac:spMk id="4" creationId="{741A075D-4A62-BB53-C03E-6BD8EC1D9F8C}"/>
          </ac:spMkLst>
        </pc:spChg>
        <pc:spChg chg="add mod">
          <ac:chgData name="Tomaz Maia Suller" userId="S::10987566@polimi.it::0c63711f-c247-4fd9-9684-7d158ef86036" providerId="AD" clId="Web-{46FDD189-69DB-4B19-60BD-31A64520B56D}" dt="2023-10-18T13:29:24.035" v="404" actId="1076"/>
          <ac:spMkLst>
            <pc:docMk/>
            <pc:sldMk cId="2726839568" sldId="278"/>
            <ac:spMk id="5" creationId="{E16A513E-55BD-D488-16CA-B92B4821E7F1}"/>
          </ac:spMkLst>
        </pc:spChg>
        <pc:picChg chg="add mod">
          <ac:chgData name="Tomaz Maia Suller" userId="S::10987566@polimi.it::0c63711f-c247-4fd9-9684-7d158ef86036" providerId="AD" clId="Web-{46FDD189-69DB-4B19-60BD-31A64520B56D}" dt="2023-10-18T13:29:24.019" v="402" actId="1076"/>
          <ac:picMkLst>
            <pc:docMk/>
            <pc:sldMk cId="2726839568" sldId="278"/>
            <ac:picMk id="3" creationId="{8005BC41-5660-BE63-6B87-E0FDFD0A70BC}"/>
          </ac:picMkLst>
        </pc:picChg>
      </pc:sldChg>
      <pc:sldMasterChg chg="del delSldLayout">
        <pc:chgData name="Tomaz Maia Suller" userId="S::10987566@polimi.it::0c63711f-c247-4fd9-9684-7d158ef86036" providerId="AD" clId="Web-{46FDD189-69DB-4B19-60BD-31A64520B56D}" dt="2023-10-18T13:20:06.843" v="0"/>
        <pc:sldMasterMkLst>
          <pc:docMk/>
          <pc:sldMasterMk cId="105237093" sldId="2147483648"/>
        </pc:sldMasterMkLst>
        <pc:sldLayoutChg chg="del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105237093" sldId="2147483648"/>
            <pc:sldLayoutMk cId="2654167812" sldId="2147483649"/>
          </pc:sldLayoutMkLst>
        </pc:sldLayoutChg>
        <pc:sldLayoutChg chg="del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105237093" sldId="2147483648"/>
            <pc:sldLayoutMk cId="1411594065" sldId="2147483650"/>
          </pc:sldLayoutMkLst>
        </pc:sldLayoutChg>
        <pc:sldLayoutChg chg="del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105237093" sldId="2147483648"/>
            <pc:sldLayoutMk cId="2716624746" sldId="2147483651"/>
          </pc:sldLayoutMkLst>
        </pc:sldLayoutChg>
        <pc:sldLayoutChg chg="del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105237093" sldId="2147483648"/>
            <pc:sldLayoutMk cId="1743197006" sldId="2147483652"/>
          </pc:sldLayoutMkLst>
        </pc:sldLayoutChg>
        <pc:sldLayoutChg chg="del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105237093" sldId="2147483648"/>
            <pc:sldLayoutMk cId="860235246" sldId="2147483653"/>
          </pc:sldLayoutMkLst>
        </pc:sldLayoutChg>
        <pc:sldLayoutChg chg="del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105237093" sldId="2147483648"/>
            <pc:sldLayoutMk cId="1850353692" sldId="2147483654"/>
          </pc:sldLayoutMkLst>
        </pc:sldLayoutChg>
        <pc:sldLayoutChg chg="del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105237093" sldId="2147483648"/>
            <pc:sldLayoutMk cId="1123979027" sldId="2147483655"/>
          </pc:sldLayoutMkLst>
        </pc:sldLayoutChg>
        <pc:sldLayoutChg chg="del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105237093" sldId="2147483648"/>
            <pc:sldLayoutMk cId="208710990" sldId="2147483656"/>
          </pc:sldLayoutMkLst>
        </pc:sldLayoutChg>
        <pc:sldLayoutChg chg="del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105237093" sldId="2147483648"/>
            <pc:sldLayoutMk cId="753933468" sldId="2147483657"/>
          </pc:sldLayoutMkLst>
        </pc:sldLayoutChg>
        <pc:sldLayoutChg chg="del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105237093" sldId="2147483648"/>
            <pc:sldLayoutMk cId="4034306867" sldId="2147483658"/>
          </pc:sldLayoutMkLst>
        </pc:sldLayoutChg>
        <pc:sldLayoutChg chg="del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105237093" sldId="2147483648"/>
            <pc:sldLayoutMk cId="2334191966" sldId="2147483659"/>
          </pc:sldLayoutMkLst>
        </pc:sldLayoutChg>
      </pc:sldMasterChg>
      <pc:sldMasterChg chg="add addSldLayout modSldLayout">
        <pc:chgData name="Tomaz Maia Suller" userId="S::10987566@polimi.it::0c63711f-c247-4fd9-9684-7d158ef86036" providerId="AD" clId="Web-{46FDD189-69DB-4B19-60BD-31A64520B56D}" dt="2023-10-18T13:20:06.843" v="0"/>
        <pc:sldMasterMkLst>
          <pc:docMk/>
          <pc:sldMasterMk cId="2599296181" sldId="2147483660"/>
        </pc:sldMasterMkLst>
        <pc:sldLayoutChg chg="add mod replId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2599296181" sldId="2147483660"/>
            <pc:sldLayoutMk cId="3404125405" sldId="2147483661"/>
          </pc:sldLayoutMkLst>
        </pc:sldLayoutChg>
        <pc:sldLayoutChg chg="add mod replId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2599296181" sldId="2147483660"/>
            <pc:sldLayoutMk cId="4012561858" sldId="2147483662"/>
          </pc:sldLayoutMkLst>
        </pc:sldLayoutChg>
        <pc:sldLayoutChg chg="add mod replId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2599296181" sldId="2147483660"/>
            <pc:sldLayoutMk cId="4109373982" sldId="2147483663"/>
          </pc:sldLayoutMkLst>
        </pc:sldLayoutChg>
        <pc:sldLayoutChg chg="add mod replId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2599296181" sldId="2147483660"/>
            <pc:sldLayoutMk cId="1162580887" sldId="2147483664"/>
          </pc:sldLayoutMkLst>
        </pc:sldLayoutChg>
        <pc:sldLayoutChg chg="add mod replId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2599296181" sldId="2147483660"/>
            <pc:sldLayoutMk cId="1847891080" sldId="2147483665"/>
          </pc:sldLayoutMkLst>
        </pc:sldLayoutChg>
        <pc:sldLayoutChg chg="add mod replId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2599296181" sldId="2147483660"/>
            <pc:sldLayoutMk cId="765995227" sldId="2147483666"/>
          </pc:sldLayoutMkLst>
        </pc:sldLayoutChg>
        <pc:sldLayoutChg chg="add mod replId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2599296181" sldId="2147483660"/>
            <pc:sldLayoutMk cId="723135308" sldId="2147483667"/>
          </pc:sldLayoutMkLst>
        </pc:sldLayoutChg>
        <pc:sldLayoutChg chg="add mod replId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2599296181" sldId="2147483660"/>
            <pc:sldLayoutMk cId="4100997731" sldId="2147483668"/>
          </pc:sldLayoutMkLst>
        </pc:sldLayoutChg>
        <pc:sldLayoutChg chg="add mod replId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2599296181" sldId="2147483660"/>
            <pc:sldLayoutMk cId="2794557549" sldId="2147483669"/>
          </pc:sldLayoutMkLst>
        </pc:sldLayoutChg>
        <pc:sldLayoutChg chg="add mod replId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2599296181" sldId="2147483660"/>
            <pc:sldLayoutMk cId="2567363134" sldId="2147483670"/>
          </pc:sldLayoutMkLst>
        </pc:sldLayoutChg>
        <pc:sldLayoutChg chg="add mod replId">
          <pc:chgData name="Tomaz Maia Suller" userId="S::10987566@polimi.it::0c63711f-c247-4fd9-9684-7d158ef86036" providerId="AD" clId="Web-{46FDD189-69DB-4B19-60BD-31A64520B56D}" dt="2023-10-18T13:20:06.843" v="0"/>
          <pc:sldLayoutMkLst>
            <pc:docMk/>
            <pc:sldMasterMk cId="2599296181" sldId="2147483660"/>
            <pc:sldLayoutMk cId="226884391" sldId="2147483671"/>
          </pc:sldLayoutMkLst>
        </pc:sldLayoutChg>
      </pc:sldMasterChg>
    </pc:docChg>
  </pc:docChgLst>
  <pc:docChgLst>
    <pc:chgData name="Mattia Sironi" userId="S::10614502@polimi.it::465bc0be-50f2-49eb-b968-9403b80c7656" providerId="AD" clId="Web-{213E4F3E-EB63-B21E-4FDA-8751EFDC9953}"/>
    <pc:docChg chg="modSld">
      <pc:chgData name="Mattia Sironi" userId="S::10614502@polimi.it::465bc0be-50f2-49eb-b968-9403b80c7656" providerId="AD" clId="Web-{213E4F3E-EB63-B21E-4FDA-8751EFDC9953}" dt="2023-10-18T12:52:44.163" v="994" actId="1076"/>
      <pc:docMkLst>
        <pc:docMk/>
      </pc:docMkLst>
      <pc:sldChg chg="modSp">
        <pc:chgData name="Mattia Sironi" userId="S::10614502@polimi.it::465bc0be-50f2-49eb-b968-9403b80c7656" providerId="AD" clId="Web-{213E4F3E-EB63-B21E-4FDA-8751EFDC9953}" dt="2023-10-18T12:45:10.929" v="970" actId="20577"/>
        <pc:sldMkLst>
          <pc:docMk/>
          <pc:sldMk cId="3512161953" sldId="256"/>
        </pc:sldMkLst>
        <pc:spChg chg="mod">
          <ac:chgData name="Mattia Sironi" userId="S::10614502@polimi.it::465bc0be-50f2-49eb-b968-9403b80c7656" providerId="AD" clId="Web-{213E4F3E-EB63-B21E-4FDA-8751EFDC9953}" dt="2023-10-18T12:45:10.929" v="970" actId="20577"/>
          <ac:spMkLst>
            <pc:docMk/>
            <pc:sldMk cId="3512161953" sldId="256"/>
            <ac:spMk id="2" creationId="{2130D369-8307-C972-3E18-0515ABD1F60C}"/>
          </ac:spMkLst>
        </pc:spChg>
      </pc:sldChg>
      <pc:sldChg chg="modSp">
        <pc:chgData name="Mattia Sironi" userId="S::10614502@polimi.it::465bc0be-50f2-49eb-b968-9403b80c7656" providerId="AD" clId="Web-{213E4F3E-EB63-B21E-4FDA-8751EFDC9953}" dt="2023-10-18T12:43:49.661" v="930" actId="20577"/>
        <pc:sldMkLst>
          <pc:docMk/>
          <pc:sldMk cId="2618934964" sldId="263"/>
        </pc:sldMkLst>
        <pc:spChg chg="mod">
          <ac:chgData name="Mattia Sironi" userId="S::10614502@polimi.it::465bc0be-50f2-49eb-b968-9403b80c7656" providerId="AD" clId="Web-{213E4F3E-EB63-B21E-4FDA-8751EFDC9953}" dt="2023-10-18T12:43:49.661" v="930" actId="20577"/>
          <ac:spMkLst>
            <pc:docMk/>
            <pc:sldMk cId="2618934964" sldId="263"/>
            <ac:spMk id="3" creationId="{23A12E1F-344A-0334-A4DC-A87B55685ED4}"/>
          </ac:spMkLst>
        </pc:spChg>
      </pc:sldChg>
      <pc:sldChg chg="addSp delSp modSp">
        <pc:chgData name="Mattia Sironi" userId="S::10614502@polimi.it::465bc0be-50f2-49eb-b968-9403b80c7656" providerId="AD" clId="Web-{213E4F3E-EB63-B21E-4FDA-8751EFDC9953}" dt="2023-10-18T12:33:58.798" v="439" actId="1076"/>
        <pc:sldMkLst>
          <pc:docMk/>
          <pc:sldMk cId="3989641560" sldId="265"/>
        </pc:sldMkLst>
        <pc:spChg chg="del mod">
          <ac:chgData name="Mattia Sironi" userId="S::10614502@polimi.it::465bc0be-50f2-49eb-b968-9403b80c7656" providerId="AD" clId="Web-{213E4F3E-EB63-B21E-4FDA-8751EFDC9953}" dt="2023-10-18T12:23:06.214" v="1"/>
          <ac:spMkLst>
            <pc:docMk/>
            <pc:sldMk cId="3989641560" sldId="265"/>
            <ac:spMk id="3" creationId="{E0C58689-1F1E-4C37-B6DF-8E70FE502FFD}"/>
          </ac:spMkLst>
        </pc:spChg>
        <pc:spChg chg="add mod">
          <ac:chgData name="Mattia Sironi" userId="S::10614502@polimi.it::465bc0be-50f2-49eb-b968-9403b80c7656" providerId="AD" clId="Web-{213E4F3E-EB63-B21E-4FDA-8751EFDC9953}" dt="2023-10-18T12:32:04.560" v="326" actId="14100"/>
          <ac:spMkLst>
            <pc:docMk/>
            <pc:sldMk cId="3989641560" sldId="265"/>
            <ac:spMk id="5" creationId="{BA03C887-E942-84E1-EB3B-1EBF18902C34}"/>
          </ac:spMkLst>
        </pc:spChg>
        <pc:spChg chg="add mod">
          <ac:chgData name="Mattia Sironi" userId="S::10614502@polimi.it::465bc0be-50f2-49eb-b968-9403b80c7656" providerId="AD" clId="Web-{213E4F3E-EB63-B21E-4FDA-8751EFDC9953}" dt="2023-10-18T12:33:58.798" v="439" actId="1076"/>
          <ac:spMkLst>
            <pc:docMk/>
            <pc:sldMk cId="3989641560" sldId="265"/>
            <ac:spMk id="6" creationId="{D5F5AB8C-3F4A-E7CE-2DB4-BB57AC413CDC}"/>
          </ac:spMkLst>
        </pc:spChg>
        <pc:picChg chg="add mod ord">
          <ac:chgData name="Mattia Sironi" userId="S::10614502@polimi.it::465bc0be-50f2-49eb-b968-9403b80c7656" providerId="AD" clId="Web-{213E4F3E-EB63-B21E-4FDA-8751EFDC9953}" dt="2023-10-18T12:23:14.074" v="2" actId="1076"/>
          <ac:picMkLst>
            <pc:docMk/>
            <pc:sldMk cId="3989641560" sldId="265"/>
            <ac:picMk id="4" creationId="{6DB74C6D-4092-F968-AD25-76C586F98A6B}"/>
          </ac:picMkLst>
        </pc:picChg>
      </pc:sldChg>
      <pc:sldChg chg="addSp delSp modSp">
        <pc:chgData name="Mattia Sironi" userId="S::10614502@polimi.it::465bc0be-50f2-49eb-b968-9403b80c7656" providerId="AD" clId="Web-{213E4F3E-EB63-B21E-4FDA-8751EFDC9953}" dt="2023-10-18T12:49:48.032" v="973"/>
        <pc:sldMkLst>
          <pc:docMk/>
          <pc:sldMk cId="1187441475" sldId="267"/>
        </pc:sldMkLst>
        <pc:picChg chg="add del mod">
          <ac:chgData name="Mattia Sironi" userId="S::10614502@polimi.it::465bc0be-50f2-49eb-b968-9403b80c7656" providerId="AD" clId="Web-{213E4F3E-EB63-B21E-4FDA-8751EFDC9953}" dt="2023-10-18T12:49:48.032" v="973"/>
          <ac:picMkLst>
            <pc:docMk/>
            <pc:sldMk cId="1187441475" sldId="267"/>
            <ac:picMk id="6" creationId="{78FC418A-5472-1CA3-91E1-7DD9F33AADA5}"/>
          </ac:picMkLst>
        </pc:picChg>
      </pc:sldChg>
      <pc:sldChg chg="modSp">
        <pc:chgData name="Mattia Sironi" userId="S::10614502@polimi.it::465bc0be-50f2-49eb-b968-9403b80c7656" providerId="AD" clId="Web-{213E4F3E-EB63-B21E-4FDA-8751EFDC9953}" dt="2023-10-18T12:40:57.202" v="759" actId="20577"/>
        <pc:sldMkLst>
          <pc:docMk/>
          <pc:sldMk cId="1808762302" sldId="268"/>
        </pc:sldMkLst>
        <pc:spChg chg="mod">
          <ac:chgData name="Mattia Sironi" userId="S::10614502@polimi.it::465bc0be-50f2-49eb-b968-9403b80c7656" providerId="AD" clId="Web-{213E4F3E-EB63-B21E-4FDA-8751EFDC9953}" dt="2023-10-18T12:37:32.664" v="666" actId="20577"/>
          <ac:spMkLst>
            <pc:docMk/>
            <pc:sldMk cId="1808762302" sldId="268"/>
            <ac:spMk id="3" creationId="{4F52A12F-AAF0-BB44-61A8-4F02E6E8E89F}"/>
          </ac:spMkLst>
        </pc:spChg>
        <pc:spChg chg="mod">
          <ac:chgData name="Mattia Sironi" userId="S::10614502@polimi.it::465bc0be-50f2-49eb-b968-9403b80c7656" providerId="AD" clId="Web-{213E4F3E-EB63-B21E-4FDA-8751EFDC9953}" dt="2023-10-18T12:35:19.144" v="505" actId="20577"/>
          <ac:spMkLst>
            <pc:docMk/>
            <pc:sldMk cId="1808762302" sldId="268"/>
            <ac:spMk id="4" creationId="{EC265F83-7053-0FE8-85E7-7DF065B1994B}"/>
          </ac:spMkLst>
        </pc:spChg>
        <pc:spChg chg="mod">
          <ac:chgData name="Mattia Sironi" userId="S::10614502@polimi.it::465bc0be-50f2-49eb-b968-9403b80c7656" providerId="AD" clId="Web-{213E4F3E-EB63-B21E-4FDA-8751EFDC9953}" dt="2023-10-18T12:40:57.202" v="759" actId="20577"/>
          <ac:spMkLst>
            <pc:docMk/>
            <pc:sldMk cId="1808762302" sldId="268"/>
            <ac:spMk id="5" creationId="{1048664E-E82B-13A4-5D9C-F8351754D9B1}"/>
          </ac:spMkLst>
        </pc:spChg>
        <pc:spChg chg="mod">
          <ac:chgData name="Mattia Sironi" userId="S::10614502@polimi.it::465bc0be-50f2-49eb-b968-9403b80c7656" providerId="AD" clId="Web-{213E4F3E-EB63-B21E-4FDA-8751EFDC9953}" dt="2023-10-18T12:39:31.605" v="758" actId="20577"/>
          <ac:spMkLst>
            <pc:docMk/>
            <pc:sldMk cId="1808762302" sldId="268"/>
            <ac:spMk id="6" creationId="{FC8B3A2E-7366-3013-333F-9551EF4EF5DC}"/>
          </ac:spMkLst>
        </pc:spChg>
      </pc:sldChg>
      <pc:sldChg chg="addSp delSp modSp">
        <pc:chgData name="Mattia Sironi" userId="S::10614502@polimi.it::465bc0be-50f2-49eb-b968-9403b80c7656" providerId="AD" clId="Web-{213E4F3E-EB63-B21E-4FDA-8751EFDC9953}" dt="2023-10-18T12:52:44.163" v="994" actId="1076"/>
        <pc:sldMkLst>
          <pc:docMk/>
          <pc:sldMk cId="3690890608" sldId="273"/>
        </pc:sldMkLst>
        <pc:picChg chg="add mod">
          <ac:chgData name="Mattia Sironi" userId="S::10614502@polimi.it::465bc0be-50f2-49eb-b968-9403b80c7656" providerId="AD" clId="Web-{213E4F3E-EB63-B21E-4FDA-8751EFDC9953}" dt="2023-10-18T12:50:08.970" v="979" actId="1076"/>
          <ac:picMkLst>
            <pc:docMk/>
            <pc:sldMk cId="3690890608" sldId="273"/>
            <ac:picMk id="6" creationId="{3585DDDB-A9F4-21CA-9EEF-297D8CCEA1A7}"/>
          </ac:picMkLst>
        </pc:picChg>
        <pc:picChg chg="add del mod">
          <ac:chgData name="Mattia Sironi" userId="S::10614502@polimi.it::465bc0be-50f2-49eb-b968-9403b80c7656" providerId="AD" clId="Web-{213E4F3E-EB63-B21E-4FDA-8751EFDC9953}" dt="2023-10-18T12:50:51.456" v="991"/>
          <ac:picMkLst>
            <pc:docMk/>
            <pc:sldMk cId="3690890608" sldId="273"/>
            <ac:picMk id="7" creationId="{9192F417-58ED-E55E-21DA-D28539328F0B}"/>
          </ac:picMkLst>
        </pc:picChg>
        <pc:picChg chg="add mod">
          <ac:chgData name="Mattia Sironi" userId="S::10614502@polimi.it::465bc0be-50f2-49eb-b968-9403b80c7656" providerId="AD" clId="Web-{213E4F3E-EB63-B21E-4FDA-8751EFDC9953}" dt="2023-10-18T12:52:44.163" v="994" actId="1076"/>
          <ac:picMkLst>
            <pc:docMk/>
            <pc:sldMk cId="3690890608" sldId="273"/>
            <ac:picMk id="8" creationId="{B32848C7-1295-A45D-2B56-7C1F5FCF3187}"/>
          </ac:picMkLst>
        </pc:picChg>
      </pc:sldChg>
    </pc:docChg>
  </pc:docChgLst>
  <pc:docChgLst>
    <pc:chgData name="Martina Corda" userId="b2932a7b-4c47-4e05-9e92-920136632e8f" providerId="ADAL" clId="{38768D02-24E9-4DB8-994C-F1B6B28AC2D5}"/>
    <pc:docChg chg="undo custSel addSld modSld">
      <pc:chgData name="Martina Corda" userId="b2932a7b-4c47-4e05-9e92-920136632e8f" providerId="ADAL" clId="{38768D02-24E9-4DB8-994C-F1B6B28AC2D5}" dt="2023-10-18T12:44:10.897" v="1210" actId="26606"/>
      <pc:docMkLst>
        <pc:docMk/>
      </pc:docMkLst>
      <pc:sldChg chg="addSp delSp modSp mod">
        <pc:chgData name="Martina Corda" userId="b2932a7b-4c47-4e05-9e92-920136632e8f" providerId="ADAL" clId="{38768D02-24E9-4DB8-994C-F1B6B28AC2D5}" dt="2023-10-18T12:29:48.886" v="937" actId="1076"/>
        <pc:sldMkLst>
          <pc:docMk/>
          <pc:sldMk cId="248340373" sldId="259"/>
        </pc:sldMkLst>
        <pc:spChg chg="del mod">
          <ac:chgData name="Martina Corda" userId="b2932a7b-4c47-4e05-9e92-920136632e8f" providerId="ADAL" clId="{38768D02-24E9-4DB8-994C-F1B6B28AC2D5}" dt="2023-10-18T12:19:06.560" v="367" actId="21"/>
          <ac:spMkLst>
            <pc:docMk/>
            <pc:sldMk cId="248340373" sldId="259"/>
            <ac:spMk id="3" creationId="{A316392B-A295-6486-3A52-D065BFA77A66}"/>
          </ac:spMkLst>
        </pc:spChg>
        <pc:spChg chg="del mod">
          <ac:chgData name="Martina Corda" userId="b2932a7b-4c47-4e05-9e92-920136632e8f" providerId="ADAL" clId="{38768D02-24E9-4DB8-994C-F1B6B28AC2D5}" dt="2023-10-18T12:20:59.389" v="519" actId="21"/>
          <ac:spMkLst>
            <pc:docMk/>
            <pc:sldMk cId="248340373" sldId="259"/>
            <ac:spMk id="9" creationId="{94F25CA7-4A04-5254-6CE5-CCCDA069920D}"/>
          </ac:spMkLst>
        </pc:spChg>
        <pc:spChg chg="add mod">
          <ac:chgData name="Martina Corda" userId="b2932a7b-4c47-4e05-9e92-920136632e8f" providerId="ADAL" clId="{38768D02-24E9-4DB8-994C-F1B6B28AC2D5}" dt="2023-10-18T12:29:48.886" v="937" actId="1076"/>
          <ac:spMkLst>
            <pc:docMk/>
            <pc:sldMk cId="248340373" sldId="259"/>
            <ac:spMk id="10" creationId="{D3863477-2C8E-5119-C915-ECB54BB2A72B}"/>
          </ac:spMkLst>
        </pc:spChg>
        <pc:spChg chg="add mod">
          <ac:chgData name="Martina Corda" userId="b2932a7b-4c47-4e05-9e92-920136632e8f" providerId="ADAL" clId="{38768D02-24E9-4DB8-994C-F1B6B28AC2D5}" dt="2023-10-18T12:29:44.394" v="936" actId="1076"/>
          <ac:spMkLst>
            <pc:docMk/>
            <pc:sldMk cId="248340373" sldId="259"/>
            <ac:spMk id="11" creationId="{DABDCBA5-04F4-10DA-9106-FD12433D7F24}"/>
          </ac:spMkLst>
        </pc:spChg>
        <pc:picChg chg="mod">
          <ac:chgData name="Martina Corda" userId="b2932a7b-4c47-4e05-9e92-920136632e8f" providerId="ADAL" clId="{38768D02-24E9-4DB8-994C-F1B6B28AC2D5}" dt="2023-10-18T12:25:03.315" v="923" actId="1076"/>
          <ac:picMkLst>
            <pc:docMk/>
            <pc:sldMk cId="248340373" sldId="259"/>
            <ac:picMk id="6" creationId="{2E7BE3E9-0934-594F-DF29-155B339CB9B1}"/>
          </ac:picMkLst>
        </pc:picChg>
        <pc:picChg chg="del mod">
          <ac:chgData name="Martina Corda" userId="b2932a7b-4c47-4e05-9e92-920136632e8f" providerId="ADAL" clId="{38768D02-24E9-4DB8-994C-F1B6B28AC2D5}" dt="2023-10-18T12:20:59.389" v="519" actId="21"/>
          <ac:picMkLst>
            <pc:docMk/>
            <pc:sldMk cId="248340373" sldId="259"/>
            <ac:picMk id="8" creationId="{B4410941-971A-AD61-6014-736FF2FF55AB}"/>
          </ac:picMkLst>
        </pc:picChg>
      </pc:sldChg>
      <pc:sldChg chg="addSp delSp modSp mod setBg">
        <pc:chgData name="Martina Corda" userId="b2932a7b-4c47-4e05-9e92-920136632e8f" providerId="ADAL" clId="{38768D02-24E9-4DB8-994C-F1B6B28AC2D5}" dt="2023-10-18T12:38:03.701" v="1005" actId="15"/>
        <pc:sldMkLst>
          <pc:docMk/>
          <pc:sldMk cId="2963201214" sldId="260"/>
        </pc:sldMkLst>
        <pc:spChg chg="add del mod">
          <ac:chgData name="Martina Corda" userId="b2932a7b-4c47-4e05-9e92-920136632e8f" providerId="ADAL" clId="{38768D02-24E9-4DB8-994C-F1B6B28AC2D5}" dt="2023-10-18T12:37:33.912" v="997" actId="26606"/>
          <ac:spMkLst>
            <pc:docMk/>
            <pc:sldMk cId="2963201214" sldId="260"/>
            <ac:spMk id="3" creationId="{F07BDA5A-C9CC-1C46-40B8-B7DED62DED95}"/>
          </ac:spMkLst>
        </pc:spChg>
        <pc:spChg chg="add mod">
          <ac:chgData name="Martina Corda" userId="b2932a7b-4c47-4e05-9e92-920136632e8f" providerId="ADAL" clId="{38768D02-24E9-4DB8-994C-F1B6B28AC2D5}" dt="2023-10-18T12:37:33.912" v="997" actId="26606"/>
          <ac:spMkLst>
            <pc:docMk/>
            <pc:sldMk cId="2963201214" sldId="260"/>
            <ac:spMk id="6" creationId="{81D6335E-D466-3338-1D98-713ABA9D5F88}"/>
          </ac:spMkLst>
        </pc:spChg>
        <pc:spChg chg="add">
          <ac:chgData name="Martina Corda" userId="b2932a7b-4c47-4e05-9e92-920136632e8f" providerId="ADAL" clId="{38768D02-24E9-4DB8-994C-F1B6B28AC2D5}" dt="2023-10-18T12:37:33.912" v="997" actId="26606"/>
          <ac:spMkLst>
            <pc:docMk/>
            <pc:sldMk cId="2963201214" sldId="260"/>
            <ac:spMk id="11" creationId="{09588DA8-065E-4F6F-8EFD-43104AB2E0CF}"/>
          </ac:spMkLst>
        </pc:spChg>
        <pc:spChg chg="add del">
          <ac:chgData name="Martina Corda" userId="b2932a7b-4c47-4e05-9e92-920136632e8f" providerId="ADAL" clId="{38768D02-24E9-4DB8-994C-F1B6B28AC2D5}" dt="2023-10-18T12:37:32.612" v="994" actId="26606"/>
          <ac:spMkLst>
            <pc:docMk/>
            <pc:sldMk cId="2963201214" sldId="260"/>
            <ac:spMk id="14" creationId="{F07BDA5A-C9CC-1C46-40B8-B7DED62DED95}"/>
          </ac:spMkLst>
        </pc:spChg>
        <pc:spChg chg="add del">
          <ac:chgData name="Martina Corda" userId="b2932a7b-4c47-4e05-9e92-920136632e8f" providerId="ADAL" clId="{38768D02-24E9-4DB8-994C-F1B6B28AC2D5}" dt="2023-10-18T12:37:32.612" v="994" actId="26606"/>
          <ac:spMkLst>
            <pc:docMk/>
            <pc:sldMk cId="2963201214" sldId="260"/>
            <ac:spMk id="15" creationId="{5D7F64A8-D625-4F61-A290-B499BB62ACFF}"/>
          </ac:spMkLst>
        </pc:spChg>
        <pc:spChg chg="add del">
          <ac:chgData name="Martina Corda" userId="b2932a7b-4c47-4e05-9e92-920136632e8f" providerId="ADAL" clId="{38768D02-24E9-4DB8-994C-F1B6B28AC2D5}" dt="2023-10-18T12:37:33.887" v="996" actId="26606"/>
          <ac:spMkLst>
            <pc:docMk/>
            <pc:sldMk cId="2963201214" sldId="260"/>
            <ac:spMk id="17" creationId="{5D7F64A8-D625-4F61-A290-B499BB62ACFF}"/>
          </ac:spMkLst>
        </pc:spChg>
        <pc:spChg chg="add del">
          <ac:chgData name="Martina Corda" userId="b2932a7b-4c47-4e05-9e92-920136632e8f" providerId="ADAL" clId="{38768D02-24E9-4DB8-994C-F1B6B28AC2D5}" dt="2023-10-18T12:37:33.887" v="996" actId="26606"/>
          <ac:spMkLst>
            <pc:docMk/>
            <pc:sldMk cId="2963201214" sldId="260"/>
            <ac:spMk id="19" creationId="{F07BDA5A-C9CC-1C46-40B8-B7DED62DED95}"/>
          </ac:spMkLst>
        </pc:spChg>
        <pc:spChg chg="add">
          <ac:chgData name="Martina Corda" userId="b2932a7b-4c47-4e05-9e92-920136632e8f" providerId="ADAL" clId="{38768D02-24E9-4DB8-994C-F1B6B28AC2D5}" dt="2023-10-18T12:37:33.912" v="997" actId="26606"/>
          <ac:spMkLst>
            <pc:docMk/>
            <pc:sldMk cId="2963201214" sldId="260"/>
            <ac:spMk id="21" creationId="{38FAA1A1-D861-433F-88FA-1E9D6FD31D11}"/>
          </ac:spMkLst>
        </pc:spChg>
        <pc:spChg chg="add">
          <ac:chgData name="Martina Corda" userId="b2932a7b-4c47-4e05-9e92-920136632e8f" providerId="ADAL" clId="{38768D02-24E9-4DB8-994C-F1B6B28AC2D5}" dt="2023-10-18T12:37:33.912" v="997" actId="26606"/>
          <ac:spMkLst>
            <pc:docMk/>
            <pc:sldMk cId="2963201214" sldId="260"/>
            <ac:spMk id="22" creationId="{C4285719-470E-454C-AF62-8323075F1F5B}"/>
          </ac:spMkLst>
        </pc:spChg>
        <pc:spChg chg="add">
          <ac:chgData name="Martina Corda" userId="b2932a7b-4c47-4e05-9e92-920136632e8f" providerId="ADAL" clId="{38768D02-24E9-4DB8-994C-F1B6B28AC2D5}" dt="2023-10-18T12:37:33.912" v="997" actId="26606"/>
          <ac:spMkLst>
            <pc:docMk/>
            <pc:sldMk cId="2963201214" sldId="260"/>
            <ac:spMk id="23" creationId="{8D71EDA1-87BF-4D5D-AB79-F346FD19278A}"/>
          </ac:spMkLst>
        </pc:spChg>
        <pc:spChg chg="add">
          <ac:chgData name="Martina Corda" userId="b2932a7b-4c47-4e05-9e92-920136632e8f" providerId="ADAL" clId="{38768D02-24E9-4DB8-994C-F1B6B28AC2D5}" dt="2023-10-18T12:37:33.912" v="997" actId="26606"/>
          <ac:spMkLst>
            <pc:docMk/>
            <pc:sldMk cId="2963201214" sldId="260"/>
            <ac:spMk id="24" creationId="{CD9FE4EF-C4D8-49A0-B2FF-81D8DB7D8A24}"/>
          </ac:spMkLst>
        </pc:spChg>
        <pc:spChg chg="add">
          <ac:chgData name="Martina Corda" userId="b2932a7b-4c47-4e05-9e92-920136632e8f" providerId="ADAL" clId="{38768D02-24E9-4DB8-994C-F1B6B28AC2D5}" dt="2023-10-18T12:37:33.912" v="997" actId="26606"/>
          <ac:spMkLst>
            <pc:docMk/>
            <pc:sldMk cId="2963201214" sldId="260"/>
            <ac:spMk id="25" creationId="{4300840D-0A0B-4512-BACA-B439D5B9C57C}"/>
          </ac:spMkLst>
        </pc:spChg>
        <pc:spChg chg="add">
          <ac:chgData name="Martina Corda" userId="b2932a7b-4c47-4e05-9e92-920136632e8f" providerId="ADAL" clId="{38768D02-24E9-4DB8-994C-F1B6B28AC2D5}" dt="2023-10-18T12:37:33.912" v="997" actId="26606"/>
          <ac:spMkLst>
            <pc:docMk/>
            <pc:sldMk cId="2963201214" sldId="260"/>
            <ac:spMk id="26" creationId="{D2B78728-A580-49A7-84F9-6EF6F583ADE0}"/>
          </ac:spMkLst>
        </pc:spChg>
        <pc:spChg chg="add mod">
          <ac:chgData name="Martina Corda" userId="b2932a7b-4c47-4e05-9e92-920136632e8f" providerId="ADAL" clId="{38768D02-24E9-4DB8-994C-F1B6B28AC2D5}" dt="2023-10-18T12:38:03.701" v="1005" actId="15"/>
          <ac:spMkLst>
            <pc:docMk/>
            <pc:sldMk cId="2963201214" sldId="260"/>
            <ac:spMk id="27" creationId="{F07BDA5A-C9CC-1C46-40B8-B7DED62DED95}"/>
          </ac:spMkLst>
        </pc:spChg>
        <pc:graphicFrameChg chg="add del">
          <ac:chgData name="Martina Corda" userId="b2932a7b-4c47-4e05-9e92-920136632e8f" providerId="ADAL" clId="{38768D02-24E9-4DB8-994C-F1B6B28AC2D5}" dt="2023-10-18T12:37:27.372" v="990" actId="26606"/>
          <ac:graphicFrameMkLst>
            <pc:docMk/>
            <pc:sldMk cId="2963201214" sldId="260"/>
            <ac:graphicFrameMk id="8" creationId="{C90C4C0F-9F60-1EC4-2C33-823567207513}"/>
          </ac:graphicFrameMkLst>
        </pc:graphicFrameChg>
        <pc:graphicFrameChg chg="add del">
          <ac:chgData name="Martina Corda" userId="b2932a7b-4c47-4e05-9e92-920136632e8f" providerId="ADAL" clId="{38768D02-24E9-4DB8-994C-F1B6B28AC2D5}" dt="2023-10-18T12:37:30.516" v="992" actId="26606"/>
          <ac:graphicFrameMkLst>
            <pc:docMk/>
            <pc:sldMk cId="2963201214" sldId="260"/>
            <ac:graphicFrameMk id="10" creationId="{C33BEA75-0726-C262-E9F7-95961CF369E8}"/>
          </ac:graphicFrameMkLst>
        </pc:graphicFrameChg>
        <pc:picChg chg="del mod">
          <ac:chgData name="Martina Corda" userId="b2932a7b-4c47-4e05-9e92-920136632e8f" providerId="ADAL" clId="{38768D02-24E9-4DB8-994C-F1B6B28AC2D5}" dt="2023-10-18T12:32:59.404" v="941" actId="21"/>
          <ac:picMkLst>
            <pc:docMk/>
            <pc:sldMk cId="2963201214" sldId="260"/>
            <ac:picMk id="5" creationId="{C867F9B0-A410-34CD-011C-A09A281A2D26}"/>
          </ac:picMkLst>
        </pc:picChg>
        <pc:picChg chg="add del">
          <ac:chgData name="Martina Corda" userId="b2932a7b-4c47-4e05-9e92-920136632e8f" providerId="ADAL" clId="{38768D02-24E9-4DB8-994C-F1B6B28AC2D5}" dt="2023-10-18T12:37:32.612" v="994" actId="26606"/>
          <ac:picMkLst>
            <pc:docMk/>
            <pc:sldMk cId="2963201214" sldId="260"/>
            <ac:picMk id="12" creationId="{F0FE9DC3-2FA3-41C3-8C3F-5D6C36EEC9A2}"/>
          </ac:picMkLst>
        </pc:picChg>
        <pc:picChg chg="add del">
          <ac:chgData name="Martina Corda" userId="b2932a7b-4c47-4e05-9e92-920136632e8f" providerId="ADAL" clId="{38768D02-24E9-4DB8-994C-F1B6B28AC2D5}" dt="2023-10-18T12:37:32.612" v="994" actId="26606"/>
          <ac:picMkLst>
            <pc:docMk/>
            <pc:sldMk cId="2963201214" sldId="260"/>
            <ac:picMk id="13" creationId="{2991E164-2DE8-BAC7-5EAE-BB1837FB44F8}"/>
          </ac:picMkLst>
        </pc:picChg>
        <pc:picChg chg="add del">
          <ac:chgData name="Martina Corda" userId="b2932a7b-4c47-4e05-9e92-920136632e8f" providerId="ADAL" clId="{38768D02-24E9-4DB8-994C-F1B6B28AC2D5}" dt="2023-10-18T12:37:33.887" v="996" actId="26606"/>
          <ac:picMkLst>
            <pc:docMk/>
            <pc:sldMk cId="2963201214" sldId="260"/>
            <ac:picMk id="18" creationId="{51EC761A-4AB0-7345-F2B4-E0951EB4DEFF}"/>
          </ac:picMkLst>
        </pc:picChg>
        <pc:picChg chg="add del">
          <ac:chgData name="Martina Corda" userId="b2932a7b-4c47-4e05-9e92-920136632e8f" providerId="ADAL" clId="{38768D02-24E9-4DB8-994C-F1B6B28AC2D5}" dt="2023-10-18T12:37:33.887" v="996" actId="26606"/>
          <ac:picMkLst>
            <pc:docMk/>
            <pc:sldMk cId="2963201214" sldId="260"/>
            <ac:picMk id="20" creationId="{446E8D5D-5BC0-46B4-94D0-93D759F88F39}"/>
          </ac:picMkLst>
        </pc:picChg>
      </pc:sldChg>
      <pc:sldChg chg="addSp delSp modSp new mod setBg">
        <pc:chgData name="Martina Corda" userId="b2932a7b-4c47-4e05-9e92-920136632e8f" providerId="ADAL" clId="{38768D02-24E9-4DB8-994C-F1B6B28AC2D5}" dt="2023-10-18T12:44:10.897" v="1210" actId="26606"/>
        <pc:sldMkLst>
          <pc:docMk/>
          <pc:sldMk cId="165912180" sldId="261"/>
        </pc:sldMkLst>
        <pc:spChg chg="del">
          <ac:chgData name="Martina Corda" userId="b2932a7b-4c47-4e05-9e92-920136632e8f" providerId="ADAL" clId="{38768D02-24E9-4DB8-994C-F1B6B28AC2D5}" dt="2023-10-18T12:00:14.476" v="2" actId="478"/>
          <ac:spMkLst>
            <pc:docMk/>
            <pc:sldMk cId="165912180" sldId="261"/>
            <ac:spMk id="2" creationId="{51C61B06-42F3-07AC-4457-39C72BF33922}"/>
          </ac:spMkLst>
        </pc:spChg>
        <pc:spChg chg="add mod">
          <ac:chgData name="Martina Corda" userId="b2932a7b-4c47-4e05-9e92-920136632e8f" providerId="ADAL" clId="{38768D02-24E9-4DB8-994C-F1B6B28AC2D5}" dt="2023-10-18T12:44:10.897" v="1210" actId="26606"/>
          <ac:spMkLst>
            <pc:docMk/>
            <pc:sldMk cId="165912180" sldId="261"/>
            <ac:spMk id="5" creationId="{39958A74-FD03-44F3-81A1-82FDF3DA0E89}"/>
          </ac:spMkLst>
        </pc:spChg>
        <pc:spChg chg="add del mod">
          <ac:chgData name="Martina Corda" userId="b2932a7b-4c47-4e05-9e92-920136632e8f" providerId="ADAL" clId="{38768D02-24E9-4DB8-994C-F1B6B28AC2D5}" dt="2023-10-18T12:34:03.406" v="956" actId="478"/>
          <ac:spMkLst>
            <pc:docMk/>
            <pc:sldMk cId="165912180" sldId="261"/>
            <ac:spMk id="7" creationId="{907C74D7-CFB2-23B5-E045-8D9908BB63BB}"/>
          </ac:spMkLst>
        </pc:spChg>
        <pc:spChg chg="add">
          <ac:chgData name="Martina Corda" userId="b2932a7b-4c47-4e05-9e92-920136632e8f" providerId="ADAL" clId="{38768D02-24E9-4DB8-994C-F1B6B28AC2D5}" dt="2023-10-18T12:44:10.897" v="1210" actId="26606"/>
          <ac:spMkLst>
            <pc:docMk/>
            <pc:sldMk cId="165912180" sldId="261"/>
            <ac:spMk id="11" creationId="{F0087D53-9295-4463-AAE4-D5C626046E9F}"/>
          </ac:spMkLst>
        </pc:spChg>
        <pc:spChg chg="add">
          <ac:chgData name="Martina Corda" userId="b2932a7b-4c47-4e05-9e92-920136632e8f" providerId="ADAL" clId="{38768D02-24E9-4DB8-994C-F1B6B28AC2D5}" dt="2023-10-18T12:44:10.897" v="1210" actId="26606"/>
          <ac:spMkLst>
            <pc:docMk/>
            <pc:sldMk cId="165912180" sldId="261"/>
            <ac:spMk id="13" creationId="{D6A9C53F-5F90-40A5-8C85-5412D39C8C68}"/>
          </ac:spMkLst>
        </pc:spChg>
        <pc:picChg chg="add mod ord modCrop">
          <ac:chgData name="Martina Corda" userId="b2932a7b-4c47-4e05-9e92-920136632e8f" providerId="ADAL" clId="{38768D02-24E9-4DB8-994C-F1B6B28AC2D5}" dt="2023-10-18T12:44:10.897" v="1210" actId="26606"/>
          <ac:picMkLst>
            <pc:docMk/>
            <pc:sldMk cId="165912180" sldId="261"/>
            <ac:picMk id="4" creationId="{7E02FA6F-CB3C-F3DF-A470-B79EAC29FAEA}"/>
          </ac:picMkLst>
        </pc:picChg>
        <pc:picChg chg="add mod">
          <ac:chgData name="Martina Corda" userId="b2932a7b-4c47-4e05-9e92-920136632e8f" providerId="ADAL" clId="{38768D02-24E9-4DB8-994C-F1B6B28AC2D5}" dt="2023-10-18T12:44:10.897" v="1210" actId="26606"/>
          <ac:picMkLst>
            <pc:docMk/>
            <pc:sldMk cId="165912180" sldId="261"/>
            <ac:picMk id="6" creationId="{9DD9525F-CBB2-1272-6EE3-4F98D12C08BE}"/>
          </ac:picMkLst>
        </pc:picChg>
      </pc:sldChg>
      <pc:sldChg chg="addSp delSp modSp new mod setBg">
        <pc:chgData name="Martina Corda" userId="b2932a7b-4c47-4e05-9e92-920136632e8f" providerId="ADAL" clId="{38768D02-24E9-4DB8-994C-F1B6B28AC2D5}" dt="2023-10-18T12:30:17.396" v="938" actId="26606"/>
        <pc:sldMkLst>
          <pc:docMk/>
          <pc:sldMk cId="2408359945" sldId="264"/>
        </pc:sldMkLst>
        <pc:spChg chg="del mod">
          <ac:chgData name="Martina Corda" userId="b2932a7b-4c47-4e05-9e92-920136632e8f" providerId="ADAL" clId="{38768D02-24E9-4DB8-994C-F1B6B28AC2D5}" dt="2023-10-18T12:11:07.181" v="247" actId="478"/>
          <ac:spMkLst>
            <pc:docMk/>
            <pc:sldMk cId="2408359945" sldId="264"/>
            <ac:spMk id="2" creationId="{5700C448-F9EE-483D-3E6A-DE42B56A4C36}"/>
          </ac:spMkLst>
        </pc:spChg>
        <pc:spChg chg="add mod">
          <ac:chgData name="Martina Corda" userId="b2932a7b-4c47-4e05-9e92-920136632e8f" providerId="ADAL" clId="{38768D02-24E9-4DB8-994C-F1B6B28AC2D5}" dt="2023-10-18T12:30:17.396" v="938" actId="26606"/>
          <ac:spMkLst>
            <pc:docMk/>
            <pc:sldMk cId="2408359945" sldId="264"/>
            <ac:spMk id="3" creationId="{EED04581-7466-7051-0472-A64548BBE6D0}"/>
          </ac:spMkLst>
        </pc:spChg>
        <pc:spChg chg="add mod">
          <ac:chgData name="Martina Corda" userId="b2932a7b-4c47-4e05-9e92-920136632e8f" providerId="ADAL" clId="{38768D02-24E9-4DB8-994C-F1B6B28AC2D5}" dt="2023-10-18T12:30:17.396" v="938" actId="26606"/>
          <ac:spMkLst>
            <pc:docMk/>
            <pc:sldMk cId="2408359945" sldId="264"/>
            <ac:spMk id="4" creationId="{F30F28C4-F5A3-94E5-2C9B-7DE843D52B1C}"/>
          </ac:spMkLst>
        </pc:spChg>
      </pc:sldChg>
      <pc:sldChg chg="addSp delSp modSp new mod">
        <pc:chgData name="Martina Corda" userId="b2932a7b-4c47-4e05-9e92-920136632e8f" providerId="ADAL" clId="{38768D02-24E9-4DB8-994C-F1B6B28AC2D5}" dt="2023-10-18T12:21:36.935" v="532" actId="1076"/>
        <pc:sldMkLst>
          <pc:docMk/>
          <pc:sldMk cId="3352973598" sldId="270"/>
        </pc:sldMkLst>
        <pc:spChg chg="del">
          <ac:chgData name="Martina Corda" userId="b2932a7b-4c47-4e05-9e92-920136632e8f" providerId="ADAL" clId="{38768D02-24E9-4DB8-994C-F1B6B28AC2D5}" dt="2023-10-18T12:17:37.960" v="356" actId="478"/>
          <ac:spMkLst>
            <pc:docMk/>
            <pc:sldMk cId="3352973598" sldId="270"/>
            <ac:spMk id="2" creationId="{7DCE83C7-D957-87AA-409D-5C8780ADC0DA}"/>
          </ac:spMkLst>
        </pc:spChg>
        <pc:spChg chg="add mod">
          <ac:chgData name="Martina Corda" userId="b2932a7b-4c47-4e05-9e92-920136632e8f" providerId="ADAL" clId="{38768D02-24E9-4DB8-994C-F1B6B28AC2D5}" dt="2023-10-18T12:20:42.052" v="515" actId="20577"/>
          <ac:spMkLst>
            <pc:docMk/>
            <pc:sldMk cId="3352973598" sldId="270"/>
            <ac:spMk id="5" creationId="{F4A723A5-4711-A9DE-49AD-B48B412FB513}"/>
          </ac:spMkLst>
        </pc:spChg>
        <pc:spChg chg="add mod">
          <ac:chgData name="Martina Corda" userId="b2932a7b-4c47-4e05-9e92-920136632e8f" providerId="ADAL" clId="{38768D02-24E9-4DB8-994C-F1B6B28AC2D5}" dt="2023-10-18T12:21:29.425" v="529" actId="1076"/>
          <ac:spMkLst>
            <pc:docMk/>
            <pc:sldMk cId="3352973598" sldId="270"/>
            <ac:spMk id="7" creationId="{055A6F06-A1C1-9574-3734-250592C1A721}"/>
          </ac:spMkLst>
        </pc:spChg>
        <pc:picChg chg="add mod modCrop">
          <ac:chgData name="Martina Corda" userId="b2932a7b-4c47-4e05-9e92-920136632e8f" providerId="ADAL" clId="{38768D02-24E9-4DB8-994C-F1B6B28AC2D5}" dt="2023-10-18T12:21:20.350" v="526" actId="1076"/>
          <ac:picMkLst>
            <pc:docMk/>
            <pc:sldMk cId="3352973598" sldId="270"/>
            <ac:picMk id="4" creationId="{5C1D3664-BC25-1752-C23C-CEE34908C56B}"/>
          </ac:picMkLst>
        </pc:picChg>
        <pc:picChg chg="add mod">
          <ac:chgData name="Martina Corda" userId="b2932a7b-4c47-4e05-9e92-920136632e8f" providerId="ADAL" clId="{38768D02-24E9-4DB8-994C-F1B6B28AC2D5}" dt="2023-10-18T12:21:36.935" v="532" actId="1076"/>
          <ac:picMkLst>
            <pc:docMk/>
            <pc:sldMk cId="3352973598" sldId="270"/>
            <ac:picMk id="6" creationId="{994AF716-9AE2-7E90-E1CE-33F88D0E5028}"/>
          </ac:picMkLst>
        </pc:picChg>
      </pc:sldChg>
      <pc:sldChg chg="addSp delSp modSp new mod">
        <pc:chgData name="Martina Corda" userId="b2932a7b-4c47-4e05-9e92-920136632e8f" providerId="ADAL" clId="{38768D02-24E9-4DB8-994C-F1B6B28AC2D5}" dt="2023-10-18T12:43:39.026" v="1209" actId="1076"/>
        <pc:sldMkLst>
          <pc:docMk/>
          <pc:sldMk cId="3452754432" sldId="271"/>
        </pc:sldMkLst>
        <pc:spChg chg="del">
          <ac:chgData name="Martina Corda" userId="b2932a7b-4c47-4e05-9e92-920136632e8f" providerId="ADAL" clId="{38768D02-24E9-4DB8-994C-F1B6B28AC2D5}" dt="2023-10-18T12:38:29.544" v="1007" actId="478"/>
          <ac:spMkLst>
            <pc:docMk/>
            <pc:sldMk cId="3452754432" sldId="271"/>
            <ac:spMk id="2" creationId="{C217C070-C5EA-9EBF-7FE9-435209522E3E}"/>
          </ac:spMkLst>
        </pc:spChg>
        <pc:spChg chg="add del mod">
          <ac:chgData name="Martina Corda" userId="b2932a7b-4c47-4e05-9e92-920136632e8f" providerId="ADAL" clId="{38768D02-24E9-4DB8-994C-F1B6B28AC2D5}" dt="2023-10-18T12:38:47.632" v="1011"/>
          <ac:spMkLst>
            <pc:docMk/>
            <pc:sldMk cId="3452754432" sldId="271"/>
            <ac:spMk id="3" creationId="{21128559-8C47-DAAB-BEDC-A4F8D10412DE}"/>
          </ac:spMkLst>
        </pc:spChg>
        <pc:spChg chg="add mod">
          <ac:chgData name="Martina Corda" userId="b2932a7b-4c47-4e05-9e92-920136632e8f" providerId="ADAL" clId="{38768D02-24E9-4DB8-994C-F1B6B28AC2D5}" dt="2023-10-18T12:43:39.026" v="1209" actId="1076"/>
          <ac:spMkLst>
            <pc:docMk/>
            <pc:sldMk cId="3452754432" sldId="271"/>
            <ac:spMk id="4" creationId="{61AE0202-CCBB-0996-C0BC-FD607A44CCF1}"/>
          </ac:spMkLst>
        </pc:spChg>
        <pc:spChg chg="add mod">
          <ac:chgData name="Martina Corda" userId="b2932a7b-4c47-4e05-9e92-920136632e8f" providerId="ADAL" clId="{38768D02-24E9-4DB8-994C-F1B6B28AC2D5}" dt="2023-10-18T12:43:14.663" v="1199" actId="1076"/>
          <ac:spMkLst>
            <pc:docMk/>
            <pc:sldMk cId="3452754432" sldId="271"/>
            <ac:spMk id="7" creationId="{94EA3C1B-93EC-177C-6FCD-E676D77CEE42}"/>
          </ac:spMkLst>
        </pc:spChg>
        <pc:spChg chg="add mod">
          <ac:chgData name="Martina Corda" userId="b2932a7b-4c47-4e05-9e92-920136632e8f" providerId="ADAL" clId="{38768D02-24E9-4DB8-994C-F1B6B28AC2D5}" dt="2023-10-18T12:43:34.299" v="1208" actId="20577"/>
          <ac:spMkLst>
            <pc:docMk/>
            <pc:sldMk cId="3452754432" sldId="271"/>
            <ac:spMk id="8" creationId="{E4140F99-BD67-358E-0438-26710C88F92D}"/>
          </ac:spMkLst>
        </pc:spChg>
        <pc:picChg chg="add mod">
          <ac:chgData name="Martina Corda" userId="b2932a7b-4c47-4e05-9e92-920136632e8f" providerId="ADAL" clId="{38768D02-24E9-4DB8-994C-F1B6B28AC2D5}" dt="2023-10-18T12:43:17.778" v="1200" actId="1076"/>
          <ac:picMkLst>
            <pc:docMk/>
            <pc:sldMk cId="3452754432" sldId="271"/>
            <ac:picMk id="6" creationId="{25E01A19-754D-D032-5EB4-5F16C8FE1703}"/>
          </ac:picMkLst>
        </pc:picChg>
      </pc:sldChg>
    </pc:docChg>
  </pc:docChgLst>
  <pc:docChgLst>
    <pc:chgData name="Mattia Sironi" userId="S::10614502@polimi.it::465bc0be-50f2-49eb-b968-9403b80c7656" providerId="AD" clId="Web-{B65D09B5-FECC-6560-5A21-91C08DE9CF47}"/>
    <pc:docChg chg="modSld">
      <pc:chgData name="Mattia Sironi" userId="S::10614502@polimi.it::465bc0be-50f2-49eb-b968-9403b80c7656" providerId="AD" clId="Web-{B65D09B5-FECC-6560-5A21-91C08DE9CF47}" dt="2023-10-18T14:09:31.656" v="3" actId="20577"/>
      <pc:docMkLst>
        <pc:docMk/>
      </pc:docMkLst>
      <pc:sldChg chg="modSp">
        <pc:chgData name="Mattia Sironi" userId="S::10614502@polimi.it::465bc0be-50f2-49eb-b968-9403b80c7656" providerId="AD" clId="Web-{B65D09B5-FECC-6560-5A21-91C08DE9CF47}" dt="2023-10-18T14:09:31.656" v="3" actId="20577"/>
        <pc:sldMkLst>
          <pc:docMk/>
          <pc:sldMk cId="2618934964" sldId="263"/>
        </pc:sldMkLst>
        <pc:spChg chg="mod">
          <ac:chgData name="Mattia Sironi" userId="S::10614502@polimi.it::465bc0be-50f2-49eb-b968-9403b80c7656" providerId="AD" clId="Web-{B65D09B5-FECC-6560-5A21-91C08DE9CF47}" dt="2023-10-18T14:09:31.656" v="3" actId="20577"/>
          <ac:spMkLst>
            <pc:docMk/>
            <pc:sldMk cId="2618934964" sldId="263"/>
            <ac:spMk id="3" creationId="{23A12E1F-344A-0334-A4DC-A87B55685E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2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6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6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8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9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9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0D369-8307-C972-3E18-0515ABD1F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HW&amp;SW Codesign Academy</a:t>
            </a:r>
            <a:br>
              <a:rPr lang="en-GB" dirty="0">
                <a:cs typeface="Calibri Light"/>
              </a:rPr>
            </a:br>
            <a:r>
              <a:rPr lang="en-GB" dirty="0">
                <a:cs typeface="Calibri Light"/>
              </a:rPr>
              <a:t>Case Study - ACME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A90F4B-38B0-AACC-08C9-216D5C693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Team 2</a:t>
            </a:r>
          </a:p>
          <a:p>
            <a:r>
              <a:rPr lang="en-GB" dirty="0">
                <a:cs typeface="Calibri"/>
              </a:rPr>
              <a:t>Martina Corda, Tomaz Maia Suller, Mattia Sironi </a:t>
            </a:r>
          </a:p>
        </p:txBody>
      </p:sp>
    </p:spTree>
    <p:extLst>
      <p:ext uri="{BB962C8B-B14F-4D97-AF65-F5344CB8AC3E}">
        <p14:creationId xmlns:p14="http://schemas.microsoft.com/office/powerpoint/2010/main" val="351216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672AA2-68D6-094C-3DC5-FEB42C02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Calibri Light"/>
              </a:rPr>
              <a:t>Goal 2:</a:t>
            </a:r>
            <a:br>
              <a:rPr lang="it-IT">
                <a:cs typeface="Calibri Light"/>
              </a:rPr>
            </a:br>
            <a:r>
              <a:rPr lang="it-IT" err="1">
                <a:cs typeface="Calibri Light"/>
              </a:rPr>
              <a:t>Adaptive</a:t>
            </a:r>
            <a:r>
              <a:rPr lang="it-IT">
                <a:cs typeface="Calibri Light"/>
              </a:rPr>
              <a:t> </a:t>
            </a:r>
            <a:r>
              <a:rPr lang="it-IT" err="1">
                <a:cs typeface="Calibri Light"/>
              </a:rPr>
              <a:t>Thresholding</a:t>
            </a:r>
            <a:r>
              <a:rPr lang="it-IT">
                <a:cs typeface="Calibri Light"/>
              </a:rPr>
              <a:t> </a:t>
            </a:r>
            <a:r>
              <a:rPr lang="it-IT" err="1">
                <a:cs typeface="Calibri Light"/>
              </a:rPr>
              <a:t>using</a:t>
            </a:r>
            <a:r>
              <a:rPr lang="it-IT">
                <a:cs typeface="Calibri Light"/>
              </a:rPr>
              <a:t> ML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C9AAF4-BF90-309F-CDFB-41082DA1E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58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F96376-E8CD-B235-2852-AB55AA34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ea typeface="Calibri Light"/>
                <a:cs typeface="Calibri Light"/>
              </a:rPr>
              <a:t>Recap</a:t>
            </a:r>
            <a:r>
              <a:rPr lang="it-IT">
                <a:ea typeface="Calibri Light"/>
                <a:cs typeface="Calibri Light"/>
              </a:rPr>
              <a:t> on the </a:t>
            </a:r>
            <a:r>
              <a:rPr lang="it-IT" err="1">
                <a:ea typeface="Calibri Light"/>
                <a:cs typeface="Calibri Light"/>
              </a:rPr>
              <a:t>Requirement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3EC4F56-9F0A-A2F5-341D-FF460A1B0C40}"/>
              </a:ext>
            </a:extLst>
          </p:cNvPr>
          <p:cNvSpPr txBox="1"/>
          <p:nvPr/>
        </p:nvSpPr>
        <p:spPr>
          <a:xfrm>
            <a:off x="632534" y="1610789"/>
            <a:ext cx="107222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Identify and develop an adaptive solution to monitor plant historical data, to forecast the optimal temperature thresholds according to site location and to adapt the plant configuration.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Synthetic Data creation: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The data should cover a realistic sample of data (at least one each 10 minutes) simulating realistic temperature range within the 24h day and within the day of the year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Part of the data (e.g. sample from the last year) should be used to test the forecasting capabilities of the chosen algorithm.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Timeseries Forecasting</a:t>
            </a:r>
          </a:p>
        </p:txBody>
      </p:sp>
    </p:spTree>
    <p:extLst>
      <p:ext uri="{BB962C8B-B14F-4D97-AF65-F5344CB8AC3E}">
        <p14:creationId xmlns:p14="http://schemas.microsoft.com/office/powerpoint/2010/main" val="129267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6F349-BA02-D4D0-D23C-0271611A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ea typeface="+mj-lt"/>
                <a:cs typeface="+mj-lt"/>
              </a:rPr>
              <a:t>Synthetic</a:t>
            </a:r>
            <a:r>
              <a:rPr lang="it-IT">
                <a:ea typeface="+mj-lt"/>
                <a:cs typeface="+mj-lt"/>
              </a:rPr>
              <a:t> Data Generation (1)</a:t>
            </a:r>
            <a:endParaRPr lang="it-IT"/>
          </a:p>
        </p:txBody>
      </p:sp>
      <p:pic>
        <p:nvPicPr>
          <p:cNvPr id="3" name="Immagine 2" descr="Immagine che contiene schermata, Diagramma, diagramma, linea&#10;&#10;Descrizione generata automaticamente">
            <a:extLst>
              <a:ext uri="{FF2B5EF4-FFF2-40B4-BE49-F238E27FC236}">
                <a16:creationId xmlns:a16="http://schemas.microsoft.com/office/drawing/2014/main" id="{69C189C2-0903-76D9-1DD2-A13B602D5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0" t="4406" r="8471" b="2539"/>
          <a:stretch/>
        </p:blipFill>
        <p:spPr>
          <a:xfrm>
            <a:off x="284942" y="1860837"/>
            <a:ext cx="5659516" cy="3843964"/>
          </a:xfrm>
          <a:prstGeom prst="rect">
            <a:avLst/>
          </a:prstGeom>
        </p:spPr>
      </p:pic>
      <p:sp>
        <p:nvSpPr>
          <p:cNvPr id="4" name="CasellaDiTesto 2">
            <a:extLst>
              <a:ext uri="{FF2B5EF4-FFF2-40B4-BE49-F238E27FC236}">
                <a16:creationId xmlns:a16="http://schemas.microsoft.com/office/drawing/2014/main" id="{2C0391FF-89AA-0E65-CC28-5B53B048CE65}"/>
              </a:ext>
            </a:extLst>
          </p:cNvPr>
          <p:cNvSpPr txBox="1"/>
          <p:nvPr/>
        </p:nvSpPr>
        <p:spPr>
          <a:xfrm>
            <a:off x="682976" y="5582068"/>
            <a:ext cx="486428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asked</a:t>
            </a:r>
            <a:r>
              <a:rPr lang="it-IT"/>
              <a:t> </a:t>
            </a:r>
            <a:r>
              <a:rPr lang="it-IT" err="1"/>
              <a:t>chatGPT</a:t>
            </a:r>
            <a:r>
              <a:rPr lang="it-IT"/>
              <a:t> to create a code for </a:t>
            </a:r>
            <a:r>
              <a:rPr lang="it-IT" err="1"/>
              <a:t>generating</a:t>
            </a:r>
            <a:r>
              <a:rPr lang="it-IT"/>
              <a:t> </a:t>
            </a:r>
            <a:r>
              <a:rPr lang="it-IT" err="1"/>
              <a:t>synthetic</a:t>
            </a:r>
            <a:r>
              <a:rPr lang="it-IT"/>
              <a:t> data</a:t>
            </a:r>
            <a:endParaRPr lang="it-IT">
              <a:ea typeface="Calibri"/>
              <a:cs typeface="Calibri"/>
            </a:endParaRPr>
          </a:p>
          <a:p>
            <a:endParaRPr lang="it-IT"/>
          </a:p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42AE2C-A2FF-6F1B-59FB-99D3F4099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t="3810" r="8980" b="4929"/>
          <a:stretch/>
        </p:blipFill>
        <p:spPr>
          <a:xfrm>
            <a:off x="6317320" y="1860837"/>
            <a:ext cx="5392515" cy="3843964"/>
          </a:xfrm>
          <a:prstGeom prst="rect">
            <a:avLst/>
          </a:prstGeom>
        </p:spPr>
      </p:pic>
      <p:sp>
        <p:nvSpPr>
          <p:cNvPr id="6" name="CasellaDiTesto 4">
            <a:extLst>
              <a:ext uri="{FF2B5EF4-FFF2-40B4-BE49-F238E27FC236}">
                <a16:creationId xmlns:a16="http://schemas.microsoft.com/office/drawing/2014/main" id="{D6F48DDF-C18A-ABBA-9CC4-D20C4168E2E1}"/>
              </a:ext>
            </a:extLst>
          </p:cNvPr>
          <p:cNvSpPr txBox="1"/>
          <p:nvPr/>
        </p:nvSpPr>
        <p:spPr>
          <a:xfrm>
            <a:off x="8110610" y="5995350"/>
            <a:ext cx="249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err="1"/>
              <a:t>Sinusoidal</a:t>
            </a:r>
            <a:r>
              <a:rPr lang="it-IT"/>
              <a:t> </a:t>
            </a:r>
            <a:r>
              <a:rPr lang="it-IT" err="1"/>
              <a:t>behaviour</a:t>
            </a:r>
            <a:r>
              <a:rPr lang="it-IT"/>
              <a:t> + random </a:t>
            </a:r>
            <a:r>
              <a:rPr lang="it-IT" err="1"/>
              <a:t>noise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31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0C53CA-3EE5-2A7C-F881-3BB7E26B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ea typeface="Calibri Light"/>
                <a:cs typeface="Calibri Light"/>
              </a:rPr>
              <a:t>Synthetic</a:t>
            </a:r>
            <a:r>
              <a:rPr lang="it-IT">
                <a:ea typeface="Calibri Light"/>
                <a:cs typeface="Calibri Light"/>
              </a:rPr>
              <a:t> Data Generation (2)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005BC41-5660-BE63-6B87-E0FDFD0A7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7" t="3958" r="8398" b="3883"/>
          <a:stretch/>
        </p:blipFill>
        <p:spPr>
          <a:xfrm>
            <a:off x="654626" y="2002772"/>
            <a:ext cx="6050133" cy="3916898"/>
          </a:xfrm>
          <a:prstGeom prst="rect">
            <a:avLst/>
          </a:prstGeom>
        </p:spPr>
      </p:pic>
      <p:sp>
        <p:nvSpPr>
          <p:cNvPr id="4" name="CasellaDiTesto 2">
            <a:extLst>
              <a:ext uri="{FF2B5EF4-FFF2-40B4-BE49-F238E27FC236}">
                <a16:creationId xmlns:a16="http://schemas.microsoft.com/office/drawing/2014/main" id="{741A075D-4A62-BB53-C03E-6BD8EC1D9F8C}"/>
              </a:ext>
            </a:extLst>
          </p:cNvPr>
          <p:cNvSpPr txBox="1"/>
          <p:nvPr/>
        </p:nvSpPr>
        <p:spPr>
          <a:xfrm>
            <a:off x="8958210" y="2721891"/>
            <a:ext cx="2734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didn’t</a:t>
            </a:r>
            <a:r>
              <a:rPr lang="it-IT"/>
              <a:t> like the </a:t>
            </a:r>
            <a:r>
              <a:rPr lang="it-IT" err="1"/>
              <a:t>sinusoidal</a:t>
            </a:r>
            <a:r>
              <a:rPr lang="it-IT"/>
              <a:t> </a:t>
            </a:r>
            <a:r>
              <a:rPr lang="it-IT" err="1"/>
              <a:t>behaviour</a:t>
            </a:r>
            <a:r>
              <a:rPr lang="it-IT"/>
              <a:t> </a:t>
            </a:r>
            <a:r>
              <a:rPr lang="it-IT" err="1"/>
              <a:t>across</a:t>
            </a:r>
            <a:r>
              <a:rPr lang="it-IT"/>
              <a:t> the </a:t>
            </a:r>
            <a:r>
              <a:rPr lang="it-IT" err="1"/>
              <a:t>years</a:t>
            </a:r>
            <a:r>
              <a:rPr lang="it-IT"/>
              <a:t> so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changed</a:t>
            </a:r>
            <a:r>
              <a:rPr lang="it-IT"/>
              <a:t> the code and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obtained</a:t>
            </a:r>
            <a:r>
              <a:rPr lang="it-IT"/>
              <a:t> the following pattern</a:t>
            </a:r>
            <a:endParaRPr lang="en-GB"/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E16A513E-55BD-D488-16CA-B92B4821E7F1}"/>
              </a:ext>
            </a:extLst>
          </p:cNvPr>
          <p:cNvSpPr/>
          <p:nvPr/>
        </p:nvSpPr>
        <p:spPr>
          <a:xfrm rot="5400000">
            <a:off x="7640614" y="2830240"/>
            <a:ext cx="301841" cy="1260630"/>
          </a:xfrm>
          <a:prstGeom prst="downArrow">
            <a:avLst>
              <a:gd name="adj1" fmla="val 50000"/>
              <a:gd name="adj2" fmla="val 463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3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AF16A-FD54-79C5-CE1C-B4237D5C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Calibri Light"/>
                <a:cs typeface="Calibri Light"/>
              </a:rPr>
              <a:t>Challenges with GenAI</a:t>
            </a:r>
            <a:endParaRPr lang="it-IT"/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738AB0BC-E788-B04C-AB5D-DBB2C459AB80}"/>
              </a:ext>
            </a:extLst>
          </p:cNvPr>
          <p:cNvSpPr txBox="1"/>
          <p:nvPr/>
        </p:nvSpPr>
        <p:spPr>
          <a:xfrm>
            <a:off x="924601" y="2030302"/>
            <a:ext cx="444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err="1"/>
              <a:t>Unstability</a:t>
            </a:r>
            <a:r>
              <a:rPr lang="it-IT"/>
              <a:t> </a:t>
            </a:r>
            <a:r>
              <a:rPr lang="it-IT" err="1"/>
              <a:t>problems</a:t>
            </a:r>
            <a:r>
              <a:rPr lang="it-IT"/>
              <a:t> in the code </a:t>
            </a:r>
            <a:r>
              <a:rPr lang="it-IT" err="1"/>
              <a:t>generated</a:t>
            </a:r>
            <a:r>
              <a:rPr lang="it-IT"/>
              <a:t> via ChatGPT </a:t>
            </a:r>
            <a:endParaRPr lang="en-GB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8AEEB23-FE9F-2CFA-F27B-64D576A57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828" y="3263574"/>
            <a:ext cx="6082485" cy="2037564"/>
          </a:xfrm>
          <a:prstGeom prst="rect">
            <a:avLst/>
          </a:prstGeom>
        </p:spPr>
      </p:pic>
      <p:sp>
        <p:nvSpPr>
          <p:cNvPr id="5" name="Freccia in giù 4">
            <a:extLst>
              <a:ext uri="{FF2B5EF4-FFF2-40B4-BE49-F238E27FC236}">
                <a16:creationId xmlns:a16="http://schemas.microsoft.com/office/drawing/2014/main" id="{5C86C75E-39C8-70D1-F405-982F5C441626}"/>
              </a:ext>
            </a:extLst>
          </p:cNvPr>
          <p:cNvSpPr/>
          <p:nvPr/>
        </p:nvSpPr>
        <p:spPr>
          <a:xfrm>
            <a:off x="2302305" y="3259134"/>
            <a:ext cx="542807" cy="14106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9639651F-123F-48F7-93C2-2BC3F8BF20F9}"/>
              </a:ext>
            </a:extLst>
          </p:cNvPr>
          <p:cNvSpPr txBox="1"/>
          <p:nvPr/>
        </p:nvSpPr>
        <p:spPr>
          <a:xfrm>
            <a:off x="1119911" y="5306161"/>
            <a:ext cx="306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err="1"/>
              <a:t>Modification</a:t>
            </a:r>
            <a:r>
              <a:rPr lang="it-IT"/>
              <a:t> of the model </a:t>
            </a:r>
            <a:r>
              <a:rPr lang="it-IT" err="1"/>
              <a:t>order</a:t>
            </a:r>
            <a:r>
              <a:rPr lang="it-IT"/>
              <a:t> </a:t>
            </a:r>
            <a:r>
              <a:rPr lang="it-IT" err="1"/>
              <a:t>parameters</a:t>
            </a:r>
            <a:r>
              <a:rPr lang="it-IT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73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D6335E-D466-3338-1D98-713ABA9D5F88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Timeseries forecasting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07BDA5A-C9CC-1C46-40B8-B7DED62DED95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ea typeface="Calibri"/>
              <a:cs typeface="Calibri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53E42B-7DDF-79B6-3C73-EBC8B842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Calibri Light"/>
                <a:cs typeface="Calibri Light"/>
              </a:rPr>
              <a:t>Time Series Forecasting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62E064-073D-3467-459D-DD5E98C1F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5007" cy="4501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ea typeface="Calibri"/>
                <a:cs typeface="Calibri"/>
              </a:rPr>
              <a:t>The dataset generated was split into 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ea typeface="Calibri"/>
                <a:cs typeface="Calibri"/>
              </a:rPr>
              <a:t> training set = 80% of dataset 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ea typeface="Calibri"/>
                <a:cs typeface="Calibri"/>
              </a:rPr>
              <a:t> test set = 20% of the dataset 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 sz="2000">
              <a:ea typeface="Calibri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ea typeface="Calibri"/>
                <a:cs typeface="Calibri"/>
              </a:rPr>
              <a:t>SARIMA model estimation using the training set 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 sz="2000">
              <a:ea typeface="Calibri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 sz="2000">
              <a:ea typeface="Calibri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ea typeface="Calibri"/>
                <a:cs typeface="Calibri"/>
              </a:rPr>
              <a:t>The test set was further divided into two dataset 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ea typeface="Calibri"/>
                <a:cs typeface="Calibri"/>
              </a:rPr>
              <a:t>test set = 99.9% of the test set 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ea typeface="Calibri"/>
                <a:cs typeface="Calibri"/>
              </a:rPr>
              <a:t>validation set = 0.01% of the test </a:t>
            </a:r>
            <a:r>
              <a:rPr lang="en-US" sz="2000" err="1">
                <a:ea typeface="Calibri"/>
                <a:cs typeface="Calibri"/>
              </a:rPr>
              <a:t>test</a:t>
            </a:r>
            <a:r>
              <a:rPr lang="en-US" sz="2000">
                <a:ea typeface="Calibri"/>
                <a:cs typeface="Calibri"/>
              </a:rPr>
              <a:t> ( to assess the quality of the forecasting) 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 sz="2000">
              <a:ea typeface="Calibri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 sz="2000">
              <a:ea typeface="Calibri"/>
              <a:cs typeface="Calibri"/>
            </a:endParaRPr>
          </a:p>
          <a:p>
            <a:endParaRPr lang="it-IT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20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6E7DD-D6A7-5E3E-A539-ABAA1473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Calibri Light"/>
                <a:cs typeface="Calibri Light"/>
              </a:rPr>
              <a:t>Forecast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A3A318-5CC3-8860-97E1-65A531F3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8218"/>
            <a:ext cx="10515600" cy="1209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>
                <a:ea typeface="+mn-lt"/>
                <a:cs typeface="+mn-lt"/>
              </a:rPr>
              <a:t>The first days are </a:t>
            </a:r>
            <a:r>
              <a:rPr lang="it-IT" err="1">
                <a:ea typeface="+mn-lt"/>
                <a:cs typeface="+mn-lt"/>
              </a:rPr>
              <a:t>well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predicted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but</a:t>
            </a:r>
            <a:r>
              <a:rPr lang="it-IT">
                <a:ea typeface="+mn-lt"/>
                <a:cs typeface="+mn-lt"/>
              </a:rPr>
              <a:t> the </a:t>
            </a:r>
            <a:r>
              <a:rPr lang="it-IT" err="1">
                <a:ea typeface="+mn-lt"/>
                <a:cs typeface="+mn-lt"/>
              </a:rPr>
              <a:t>drift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present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as</a:t>
            </a:r>
            <a:r>
              <a:rPr lang="it-IT">
                <a:ea typeface="+mn-lt"/>
                <a:cs typeface="+mn-lt"/>
              </a:rPr>
              <a:t> the </a:t>
            </a:r>
            <a:r>
              <a:rPr lang="it-IT" err="1">
                <a:ea typeface="+mn-lt"/>
                <a:cs typeface="+mn-lt"/>
              </a:rPr>
              <a:t>number</a:t>
            </a:r>
            <a:r>
              <a:rPr lang="it-IT">
                <a:ea typeface="+mn-lt"/>
                <a:cs typeface="+mn-lt"/>
              </a:rPr>
              <a:t> of days </a:t>
            </a:r>
            <a:r>
              <a:rPr lang="it-IT" err="1">
                <a:ea typeface="+mn-lt"/>
                <a:cs typeface="+mn-lt"/>
              </a:rPr>
              <a:t>increase</a:t>
            </a:r>
            <a:r>
              <a:rPr lang="it-IT">
                <a:ea typeface="+mn-lt"/>
                <a:cs typeface="+mn-lt"/>
              </a:rPr>
              <a:t> </a:t>
            </a:r>
            <a:endParaRPr lang="it-IT"/>
          </a:p>
        </p:txBody>
      </p:sp>
      <p:pic>
        <p:nvPicPr>
          <p:cNvPr id="4" name="Immagine 3" descr="Immagine che contiene testo, calligrafia, linea, diagramma">
            <a:extLst>
              <a:ext uri="{FF2B5EF4-FFF2-40B4-BE49-F238E27FC236}">
                <a16:creationId xmlns:a16="http://schemas.microsoft.com/office/drawing/2014/main" id="{038C5630-D9B2-989C-FCC8-E95EAE4E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30" y="1979635"/>
            <a:ext cx="4944532" cy="2719990"/>
          </a:xfrm>
          <a:prstGeom prst="rect">
            <a:avLst/>
          </a:prstGeom>
        </p:spPr>
      </p:pic>
      <p:pic>
        <p:nvPicPr>
          <p:cNvPr id="5" name="Immagine 4" descr="Immagine che contiene Diagramma, linea, diagramma, schermata&#10;&#10;Descrizione generata automaticamente">
            <a:extLst>
              <a:ext uri="{FF2B5EF4-FFF2-40B4-BE49-F238E27FC236}">
                <a16:creationId xmlns:a16="http://schemas.microsoft.com/office/drawing/2014/main" id="{AB877E1F-AC7C-94AF-B0BE-CC428C5AC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82" y="1979634"/>
            <a:ext cx="5254977" cy="288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57EF0-B980-AD9C-55AB-44FECF29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ea typeface="Calibri Light"/>
                <a:cs typeface="Calibri Light"/>
              </a:rPr>
              <a:t>Threshold</a:t>
            </a:r>
            <a:r>
              <a:rPr lang="it-IT">
                <a:ea typeface="Calibri Light"/>
                <a:cs typeface="Calibri Light"/>
              </a:rPr>
              <a:t> </a:t>
            </a:r>
            <a:r>
              <a:rPr lang="it-IT" err="1">
                <a:ea typeface="Calibri Light"/>
                <a:cs typeface="Calibri Light"/>
              </a:rPr>
              <a:t>Estimation</a:t>
            </a:r>
            <a:endParaRPr lang="it-IT" err="1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5C1B9BA-66E5-33B3-15DD-A80E91E1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err="1">
                <a:ea typeface="Calibri"/>
                <a:cs typeface="Calibri"/>
              </a:rPr>
              <a:t>Fixed</a:t>
            </a:r>
            <a:r>
              <a:rPr lang="it-IT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approach</a:t>
            </a:r>
            <a:r>
              <a:rPr lang="it-IT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based</a:t>
            </a:r>
            <a:r>
              <a:rPr lang="it-IT">
                <a:ea typeface="Calibri"/>
                <a:cs typeface="Calibri"/>
              </a:rPr>
              <a:t> on </a:t>
            </a:r>
            <a:r>
              <a:rPr lang="it-IT" err="1">
                <a:ea typeface="Calibri"/>
                <a:cs typeface="Calibri"/>
              </a:rPr>
              <a:t>estimated</a:t>
            </a:r>
            <a:r>
              <a:rPr lang="it-IT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average</a:t>
            </a:r>
            <a:r>
              <a:rPr lang="it-IT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daily</a:t>
            </a:r>
            <a:r>
              <a:rPr lang="it-IT">
                <a:ea typeface="Calibri"/>
                <a:cs typeface="Calibri"/>
              </a:rPr>
              <a:t> temperature</a:t>
            </a:r>
          </a:p>
          <a:p>
            <a:r>
              <a:rPr lang="it-IT">
                <a:ea typeface="Calibri"/>
                <a:cs typeface="Calibri"/>
              </a:rPr>
              <a:t>Given </a:t>
            </a:r>
            <a:r>
              <a:rPr lang="it-IT" err="1">
                <a:ea typeface="Calibri"/>
                <a:cs typeface="Calibri"/>
              </a:rPr>
              <a:t>lack</a:t>
            </a:r>
            <a:r>
              <a:rPr lang="it-IT">
                <a:ea typeface="Calibri"/>
                <a:cs typeface="Calibri"/>
              </a:rPr>
              <a:t> of data from </a:t>
            </a:r>
            <a:r>
              <a:rPr lang="it-IT" err="1">
                <a:ea typeface="Calibri"/>
                <a:cs typeface="Calibri"/>
              </a:rPr>
              <a:t>plant</a:t>
            </a:r>
            <a:r>
              <a:rPr lang="it-IT">
                <a:ea typeface="Calibri"/>
                <a:cs typeface="Calibri"/>
              </a:rPr>
              <a:t>, no </a:t>
            </a:r>
            <a:r>
              <a:rPr lang="it-IT" err="1">
                <a:ea typeface="Calibri"/>
                <a:cs typeface="Calibri"/>
              </a:rPr>
              <a:t>specific</a:t>
            </a:r>
            <a:r>
              <a:rPr lang="it-IT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algorithm</a:t>
            </a:r>
            <a:r>
              <a:rPr lang="it-IT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was</a:t>
            </a:r>
            <a:r>
              <a:rPr lang="it-IT">
                <a:ea typeface="Calibri"/>
                <a:cs typeface="Calibri"/>
              </a:rPr>
              <a:t> designed</a:t>
            </a:r>
          </a:p>
        </p:txBody>
      </p:sp>
    </p:spTree>
    <p:extLst>
      <p:ext uri="{BB962C8B-B14F-4D97-AF65-F5344CB8AC3E}">
        <p14:creationId xmlns:p14="http://schemas.microsoft.com/office/powerpoint/2010/main" val="240835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0A7EE3-F02B-4941-EE4E-00A18AAA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Calibri Light"/>
                <a:cs typeface="Calibri Light"/>
              </a:rPr>
              <a:t>Thank </a:t>
            </a:r>
            <a:r>
              <a:rPr lang="it-IT" err="1">
                <a:ea typeface="Calibri Light"/>
                <a:cs typeface="Calibri Light"/>
              </a:rPr>
              <a:t>you</a:t>
            </a:r>
            <a:r>
              <a:rPr lang="it-IT">
                <a:ea typeface="Calibri Light"/>
                <a:cs typeface="Calibri Light"/>
              </a:rPr>
              <a:t>!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D0D5A9-A496-12F4-FDAA-F0CEA3E81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err="1">
                <a:ea typeface="Calibri"/>
                <a:cs typeface="Calibri"/>
              </a:rPr>
              <a:t>Questions</a:t>
            </a:r>
            <a:r>
              <a:rPr lang="it-IT">
                <a:ea typeface="Calibri"/>
                <a:cs typeface="Calibri"/>
              </a:rPr>
              <a:t>?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27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BF8DB-FABE-7379-6312-CBC97847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Calibri Light"/>
              </a:rPr>
              <a:t>Agenda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A12E1F-344A-0334-A4DC-A87B5568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>
                <a:cs typeface="Calibri"/>
              </a:rPr>
              <a:t>Goal 1</a:t>
            </a:r>
          </a:p>
          <a:p>
            <a:pPr lvl="1"/>
            <a:r>
              <a:rPr lang="it-IT" dirty="0" err="1">
                <a:cs typeface="Calibri"/>
              </a:rPr>
              <a:t>Topology</a:t>
            </a:r>
            <a:r>
              <a:rPr lang="it-IT" dirty="0">
                <a:cs typeface="Calibri"/>
              </a:rPr>
              <a:t> and Message Definition</a:t>
            </a:r>
            <a:endParaRPr lang="it-IT" dirty="0">
              <a:ea typeface="Calibri"/>
              <a:cs typeface="Calibri"/>
            </a:endParaRPr>
          </a:p>
          <a:p>
            <a:pPr lvl="1"/>
            <a:r>
              <a:rPr lang="it-IT" dirty="0" err="1">
                <a:cs typeface="Calibri"/>
              </a:rPr>
              <a:t>Implementation</a:t>
            </a:r>
            <a:endParaRPr lang="it-IT" dirty="0">
              <a:cs typeface="Calibri"/>
            </a:endParaRPr>
          </a:p>
          <a:p>
            <a:pPr lvl="1"/>
            <a:r>
              <a:rPr lang="it-IT" dirty="0">
                <a:cs typeface="Calibri"/>
              </a:rPr>
              <a:t>Challenges </a:t>
            </a:r>
            <a:r>
              <a:rPr lang="it-IT" dirty="0" err="1">
                <a:cs typeface="Calibri"/>
              </a:rPr>
              <a:t>Faced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during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Implementation</a:t>
            </a:r>
            <a:endParaRPr lang="it-IT" dirty="0">
              <a:cs typeface="Calibri"/>
            </a:endParaRPr>
          </a:p>
          <a:p>
            <a:pPr lvl="1"/>
            <a:r>
              <a:rPr lang="it-IT" dirty="0" err="1">
                <a:cs typeface="Calibri"/>
              </a:rPr>
              <a:t>Conclusions</a:t>
            </a:r>
            <a:r>
              <a:rPr lang="it-IT" dirty="0">
                <a:cs typeface="Calibri"/>
              </a:rPr>
              <a:t> and </a:t>
            </a:r>
            <a:r>
              <a:rPr lang="it-IT" dirty="0" err="1">
                <a:cs typeface="Calibri"/>
              </a:rPr>
              <a:t>Lesson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Learned</a:t>
            </a:r>
            <a:endParaRPr lang="it-IT" dirty="0">
              <a:cs typeface="Calibri"/>
            </a:endParaRPr>
          </a:p>
          <a:p>
            <a:r>
              <a:rPr lang="it-IT" dirty="0">
                <a:cs typeface="Calibri"/>
              </a:rPr>
              <a:t>Goal 2</a:t>
            </a:r>
            <a:endParaRPr lang="it-IT" dirty="0">
              <a:ea typeface="Calibri"/>
              <a:cs typeface="Calibri"/>
            </a:endParaRPr>
          </a:p>
          <a:p>
            <a:pPr lvl="1"/>
            <a:r>
              <a:rPr lang="it-IT" dirty="0" err="1">
                <a:ea typeface="Calibri"/>
                <a:cs typeface="Calibri"/>
              </a:rPr>
              <a:t>Recap</a:t>
            </a:r>
            <a:r>
              <a:rPr lang="it-IT" dirty="0">
                <a:ea typeface="Calibri"/>
                <a:cs typeface="Calibri"/>
              </a:rPr>
              <a:t> on the </a:t>
            </a:r>
            <a:r>
              <a:rPr lang="it-IT" dirty="0" err="1">
                <a:ea typeface="Calibri"/>
                <a:cs typeface="Calibri"/>
              </a:rPr>
              <a:t>Requirements</a:t>
            </a:r>
            <a:endParaRPr lang="it-IT" dirty="0">
              <a:ea typeface="Calibri"/>
              <a:cs typeface="Calibri"/>
            </a:endParaRPr>
          </a:p>
          <a:p>
            <a:pPr lvl="1"/>
            <a:r>
              <a:rPr lang="it-IT" dirty="0" err="1">
                <a:cs typeface="Calibri"/>
              </a:rPr>
              <a:t>Syntethic</a:t>
            </a:r>
            <a:r>
              <a:rPr lang="it-IT" dirty="0">
                <a:cs typeface="Calibri"/>
              </a:rPr>
              <a:t> Data Generation</a:t>
            </a:r>
            <a:endParaRPr lang="it-IT" dirty="0">
              <a:ea typeface="Calibri"/>
              <a:cs typeface="Calibri"/>
            </a:endParaRPr>
          </a:p>
          <a:p>
            <a:pPr lvl="1"/>
            <a:r>
              <a:rPr lang="it-IT" dirty="0">
                <a:ea typeface="Calibri"/>
                <a:cs typeface="Calibri"/>
              </a:rPr>
              <a:t>Challenges with </a:t>
            </a:r>
            <a:r>
              <a:rPr lang="it-IT" dirty="0" err="1">
                <a:ea typeface="Calibri"/>
                <a:cs typeface="Calibri"/>
              </a:rPr>
              <a:t>GenAI</a:t>
            </a:r>
            <a:endParaRPr lang="it-IT" dirty="0">
              <a:ea typeface="Calibri"/>
              <a:cs typeface="Calibri"/>
            </a:endParaRPr>
          </a:p>
          <a:p>
            <a:pPr lvl="1"/>
            <a:r>
              <a:rPr lang="it-IT" dirty="0">
                <a:ea typeface="Calibri"/>
                <a:cs typeface="Calibri"/>
              </a:rPr>
              <a:t>Forecast Analysis</a:t>
            </a:r>
          </a:p>
          <a:p>
            <a:pPr lvl="1"/>
            <a:r>
              <a:rPr lang="it-IT" dirty="0" err="1">
                <a:ea typeface="Calibri"/>
                <a:cs typeface="Calibri"/>
              </a:rPr>
              <a:t>Threshold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dirty="0" err="1">
                <a:ea typeface="Calibri"/>
                <a:cs typeface="Calibri"/>
              </a:rPr>
              <a:t>Estimation</a:t>
            </a:r>
            <a:endParaRPr lang="it-IT" dirty="0">
              <a:ea typeface="Calibri"/>
              <a:cs typeface="Calibri"/>
            </a:endParaRPr>
          </a:p>
          <a:p>
            <a:pPr lvl="1"/>
            <a:endParaRPr lang="it-IT" dirty="0">
              <a:ea typeface="Calibri"/>
              <a:cs typeface="Calibri"/>
            </a:endParaRPr>
          </a:p>
          <a:p>
            <a:pPr lvl="1"/>
            <a:endParaRPr lang="it-IT" dirty="0">
              <a:ea typeface="Calibri"/>
              <a:cs typeface="Calibri"/>
            </a:endParaRPr>
          </a:p>
          <a:p>
            <a:pPr lvl="1"/>
            <a:endParaRPr lang="it-IT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89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28C11A-0ACC-BC04-B0FF-61F16778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Calibri Light"/>
              </a:rPr>
              <a:t>Goal 1:</a:t>
            </a:r>
            <a:br>
              <a:rPr lang="it-IT">
                <a:cs typeface="Calibri Light"/>
              </a:rPr>
            </a:br>
            <a:r>
              <a:rPr lang="it-IT">
                <a:cs typeface="Calibri Light"/>
              </a:rPr>
              <a:t>Distributed Line Control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9EA8CF-ED41-43C2-788E-D5298888F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23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CA6AB-C814-F141-3910-7649A66C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cs typeface="Calibri Light"/>
              </a:rPr>
              <a:t>Topology</a:t>
            </a:r>
            <a:r>
              <a:rPr lang="it-IT">
                <a:cs typeface="Calibri Light"/>
              </a:rPr>
              <a:t> and Message Definition</a:t>
            </a:r>
            <a:endParaRPr lang="it-IT" err="1"/>
          </a:p>
        </p:txBody>
      </p:sp>
      <p:pic>
        <p:nvPicPr>
          <p:cNvPr id="17" name="Segnaposto contenuto 16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D184C5F5-A47C-01F7-965E-D62D715A80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22429" y="1693902"/>
            <a:ext cx="2727090" cy="2784240"/>
          </a:xfr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DAD8A8-997F-106E-BC5B-5BFC69BCB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4542" y="1714112"/>
            <a:ext cx="5181600" cy="4611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err="1">
                <a:cs typeface="Calibri"/>
              </a:rPr>
              <a:t>Shared</a:t>
            </a:r>
            <a:r>
              <a:rPr lang="it-IT">
                <a:cs typeface="Calibri"/>
              </a:rPr>
              <a:t> format for reading </a:t>
            </a:r>
            <a:r>
              <a:rPr lang="it-IT" err="1">
                <a:cs typeface="Calibri"/>
              </a:rPr>
              <a:t>messages</a:t>
            </a:r>
            <a:endParaRPr lang="it-IT">
              <a:cs typeface="Calibri"/>
            </a:endParaRPr>
          </a:p>
          <a:p>
            <a:pPr lvl="1"/>
            <a:r>
              <a:rPr lang="it-IT">
                <a:cs typeface="Calibri"/>
              </a:rPr>
              <a:t>No </a:t>
            </a:r>
            <a:r>
              <a:rPr lang="it-IT" err="1">
                <a:cs typeface="Calibri"/>
              </a:rPr>
              <a:t>need</a:t>
            </a:r>
            <a:r>
              <a:rPr lang="it-IT">
                <a:cs typeface="Calibri"/>
              </a:rPr>
              <a:t> to </a:t>
            </a:r>
            <a:r>
              <a:rPr lang="it-IT" err="1">
                <a:cs typeface="Calibri"/>
              </a:rPr>
              <a:t>define</a:t>
            </a:r>
            <a:r>
              <a:rPr lang="it-IT">
                <a:cs typeface="Calibri"/>
              </a:rPr>
              <a:t> extra format for status</a:t>
            </a:r>
          </a:p>
          <a:p>
            <a:pPr lvl="1"/>
            <a:r>
              <a:rPr lang="it-IT" err="1">
                <a:cs typeface="Calibri"/>
              </a:rPr>
              <a:t>Bigger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message</a:t>
            </a:r>
            <a:r>
              <a:rPr lang="it-IT">
                <a:cs typeface="Calibri"/>
              </a:rPr>
              <a:t> with "dummy" fields for </a:t>
            </a:r>
            <a:r>
              <a:rPr lang="it-IT" err="1">
                <a:cs typeface="Calibri"/>
              </a:rPr>
              <a:t>Alert</a:t>
            </a:r>
            <a:r>
              <a:rPr lang="it-IT">
                <a:cs typeface="Calibri"/>
              </a:rPr>
              <a:t> and Fault</a:t>
            </a:r>
          </a:p>
          <a:p>
            <a:r>
              <a:rPr lang="it-IT">
                <a:cs typeface="Calibri"/>
              </a:rPr>
              <a:t>Control </a:t>
            </a:r>
            <a:r>
              <a:rPr lang="it-IT" err="1">
                <a:cs typeface="Calibri"/>
              </a:rPr>
              <a:t>messages</a:t>
            </a:r>
          </a:p>
          <a:p>
            <a:pPr lvl="1"/>
            <a:r>
              <a:rPr lang="it-IT">
                <a:cs typeface="Calibri"/>
              </a:rPr>
              <a:t>Broker </a:t>
            </a:r>
            <a:r>
              <a:rPr lang="it-IT" err="1">
                <a:cs typeface="Calibri"/>
              </a:rPr>
              <a:t>sends</a:t>
            </a:r>
            <a:r>
              <a:rPr lang="it-IT">
                <a:cs typeface="Calibri"/>
              </a:rPr>
              <a:t> temperature </a:t>
            </a:r>
            <a:r>
              <a:rPr lang="it-IT" err="1">
                <a:cs typeface="Calibri"/>
              </a:rPr>
              <a:t>threshold</a:t>
            </a:r>
            <a:r>
              <a:rPr lang="it-IT">
                <a:cs typeface="Calibri"/>
              </a:rPr>
              <a:t> to gateway, </a:t>
            </a:r>
            <a:r>
              <a:rPr lang="it-IT" err="1">
                <a:cs typeface="Calibri"/>
              </a:rPr>
              <a:t>which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forwards</a:t>
            </a:r>
            <a:r>
              <a:rPr lang="it-IT">
                <a:cs typeface="Calibri"/>
              </a:rPr>
              <a:t> to line controllers</a:t>
            </a:r>
          </a:p>
          <a:p>
            <a:pPr lvl="1"/>
            <a:r>
              <a:rPr lang="it-IT">
                <a:cs typeface="Calibri"/>
              </a:rPr>
              <a:t>Gateway </a:t>
            </a:r>
            <a:r>
              <a:rPr lang="it-IT" err="1">
                <a:cs typeface="Calibri"/>
              </a:rPr>
              <a:t>forwards</a:t>
            </a:r>
            <a:r>
              <a:rPr lang="it-IT">
                <a:cs typeface="Calibri"/>
              </a:rPr>
              <a:t> sampling frequency to </a:t>
            </a:r>
            <a:r>
              <a:rPr lang="it-IT" err="1">
                <a:cs typeface="Calibri"/>
              </a:rPr>
              <a:t>contorllers</a:t>
            </a:r>
          </a:p>
          <a:p>
            <a:pPr lvl="1"/>
            <a:endParaRPr lang="it-IT">
              <a:cs typeface="Calibri"/>
            </a:endParaRPr>
          </a:p>
          <a:p>
            <a:pPr lvl="1"/>
            <a:endParaRPr lang="it-IT">
              <a:cs typeface="Calibri"/>
            </a:endParaRPr>
          </a:p>
          <a:p>
            <a:pPr lvl="1"/>
            <a:endParaRPr lang="it-IT">
              <a:cs typeface="Calibri"/>
            </a:endParaRPr>
          </a:p>
          <a:p>
            <a:pPr lvl="1"/>
            <a:endParaRPr lang="it-IT">
              <a:cs typeface="Calibri"/>
            </a:endParaRPr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E6ACD7A-21F6-AEC1-963E-705695819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98" y="4714234"/>
            <a:ext cx="2924580" cy="16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9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F87FA-88C5-9FB2-98FE-930985E4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cs typeface="Calibri Light"/>
              </a:rPr>
              <a:t>Implementation</a:t>
            </a:r>
            <a:endParaRPr lang="it-IT" err="1"/>
          </a:p>
        </p:txBody>
      </p:sp>
      <p:pic>
        <p:nvPicPr>
          <p:cNvPr id="4" name="Segnaposto contenuto 3" descr="Immagine che contiene testo, diagramma, Disegno tecnico, Piano&#10;&#10;Descrizione generata automaticamente">
            <a:extLst>
              <a:ext uri="{FF2B5EF4-FFF2-40B4-BE49-F238E27FC236}">
                <a16:creationId xmlns:a16="http://schemas.microsoft.com/office/drawing/2014/main" id="{6DB74C6D-4092-F968-AD25-76C586F98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0924" y="1752661"/>
            <a:ext cx="5905500" cy="3429000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03C887-E942-84E1-EB3B-1EBF18902C34}"/>
              </a:ext>
            </a:extLst>
          </p:cNvPr>
          <p:cNvSpPr txBox="1"/>
          <p:nvPr/>
        </p:nvSpPr>
        <p:spPr>
          <a:xfrm>
            <a:off x="456126" y="2039154"/>
            <a:ext cx="529911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On Arduino Nano RP2040:</a:t>
            </a:r>
            <a:endParaRPr lang="it-IT"/>
          </a:p>
          <a:p>
            <a:pPr marL="800100" lvl="1" indent="-342900">
              <a:buFont typeface="Arial"/>
              <a:buChar char="•"/>
            </a:pPr>
            <a:r>
              <a:rPr lang="it-IT">
                <a:cs typeface="Calibri"/>
              </a:rPr>
              <a:t>Temperature </a:t>
            </a:r>
            <a:r>
              <a:rPr lang="it-IT" err="1">
                <a:cs typeface="Calibri"/>
              </a:rPr>
              <a:t>measurement</a:t>
            </a:r>
            <a:endParaRPr lang="it-IT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it-IT">
                <a:cs typeface="Calibri"/>
              </a:rPr>
              <a:t>Inner state switch </a:t>
            </a:r>
            <a:r>
              <a:rPr lang="it-IT" err="1">
                <a:cs typeface="Calibri"/>
              </a:rPr>
              <a:t>logic</a:t>
            </a:r>
            <a:endParaRPr lang="it-IT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it-IT">
                <a:cs typeface="Calibri"/>
              </a:rPr>
              <a:t>Serial </a:t>
            </a:r>
            <a:r>
              <a:rPr lang="it-IT" err="1">
                <a:cs typeface="Calibri"/>
              </a:rPr>
              <a:t>message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preparation</a:t>
            </a:r>
            <a:r>
              <a:rPr lang="it-IT">
                <a:cs typeface="Calibri"/>
              </a:rPr>
              <a:t> (UART)</a:t>
            </a:r>
          </a:p>
          <a:p>
            <a:pPr marL="800100" lvl="1" indent="-342900">
              <a:buFont typeface="Arial"/>
              <a:buChar char="•"/>
            </a:pPr>
            <a:endParaRPr lang="it-IT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endParaRPr lang="it-IT">
              <a:cs typeface="Calibri"/>
            </a:endParaRPr>
          </a:p>
          <a:p>
            <a:pPr lvl="1"/>
            <a:endParaRPr lang="it-IT">
              <a:cs typeface="Calibri"/>
            </a:endParaRPr>
          </a:p>
          <a:p>
            <a:pPr lvl="1"/>
            <a:endParaRPr lang="it-IT">
              <a:cs typeface="Calibri"/>
            </a:endParaRPr>
          </a:p>
          <a:p>
            <a:pPr marL="800100" lvl="1" indent="-342900">
              <a:buFontTx/>
              <a:buAutoNum type="arabicPeriod"/>
            </a:pPr>
            <a:endParaRPr lang="it-IT">
              <a:cs typeface="Calibri"/>
            </a:endParaRPr>
          </a:p>
          <a:p>
            <a:pPr marL="742950" lvl="1" indent="-285750">
              <a:buFont typeface="Calibri"/>
              <a:buChar char="-"/>
            </a:pPr>
            <a:endParaRPr lang="it-IT"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F5AB8C-3F4A-E7CE-2DB4-BB57AC413CDC}"/>
              </a:ext>
            </a:extLst>
          </p:cNvPr>
          <p:cNvSpPr txBox="1"/>
          <p:nvPr/>
        </p:nvSpPr>
        <p:spPr>
          <a:xfrm>
            <a:off x="450761" y="3702675"/>
            <a:ext cx="347461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On Arduino MKR WIFI 1010:</a:t>
            </a:r>
          </a:p>
          <a:p>
            <a:pPr marL="742950" lvl="1" indent="-285750">
              <a:buFont typeface="Arial"/>
              <a:buChar char="•"/>
            </a:pPr>
            <a:r>
              <a:rPr lang="it-IT" err="1">
                <a:cs typeface="Calibri"/>
              </a:rPr>
              <a:t>Received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message</a:t>
            </a:r>
            <a:r>
              <a:rPr lang="it-IT">
                <a:cs typeface="Calibri"/>
              </a:rPr>
              <a:t> parser</a:t>
            </a:r>
          </a:p>
          <a:p>
            <a:pPr marL="742950" lvl="1" indent="-285750">
              <a:buFont typeface="Arial"/>
              <a:buChar char="•"/>
            </a:pPr>
            <a:r>
              <a:rPr lang="it-IT">
                <a:cs typeface="Calibri"/>
              </a:rPr>
              <a:t>State switch for </a:t>
            </a:r>
            <a:r>
              <a:rPr lang="it-IT" err="1">
                <a:cs typeface="Calibri"/>
              </a:rPr>
              <a:t>other</a:t>
            </a:r>
            <a:r>
              <a:rPr lang="it-IT">
                <a:cs typeface="Calibri"/>
              </a:rPr>
              <a:t> lines </a:t>
            </a:r>
            <a:r>
              <a:rPr lang="it-IT" err="1">
                <a:cs typeface="Calibri"/>
              </a:rPr>
              <a:t>logic</a:t>
            </a:r>
          </a:p>
          <a:p>
            <a:pPr marL="742950" lvl="1" indent="-285750">
              <a:buFont typeface="Arial"/>
              <a:buChar char="•"/>
            </a:pPr>
            <a:r>
              <a:rPr lang="it-IT">
                <a:cs typeface="Calibri"/>
              </a:rPr>
              <a:t>MQTT server connection</a:t>
            </a:r>
          </a:p>
        </p:txBody>
      </p:sp>
    </p:spTree>
    <p:extLst>
      <p:ext uri="{BB962C8B-B14F-4D97-AF65-F5344CB8AC3E}">
        <p14:creationId xmlns:p14="http://schemas.microsoft.com/office/powerpoint/2010/main" val="398964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80966A-A593-7396-A2F7-582C728D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Calibri Light"/>
              </a:rPr>
              <a:t>Challenges </a:t>
            </a:r>
            <a:r>
              <a:rPr lang="it-IT" err="1">
                <a:cs typeface="Calibri Light"/>
              </a:rPr>
              <a:t>Faced</a:t>
            </a:r>
            <a:r>
              <a:rPr lang="it-IT">
                <a:cs typeface="Calibri Light"/>
              </a:rPr>
              <a:t> </a:t>
            </a:r>
            <a:r>
              <a:rPr lang="it-IT" err="1">
                <a:cs typeface="Calibri Light"/>
              </a:rPr>
              <a:t>during</a:t>
            </a:r>
            <a:r>
              <a:rPr lang="it-IT">
                <a:cs typeface="Calibri Light"/>
              </a:rPr>
              <a:t> </a:t>
            </a:r>
            <a:r>
              <a:rPr lang="it-IT" err="1">
                <a:cs typeface="Calibri Light"/>
              </a:rPr>
              <a:t>Implementation</a:t>
            </a:r>
            <a:r>
              <a:rPr lang="it-IT">
                <a:cs typeface="Calibri Light"/>
              </a:rPr>
              <a:t> (1)</a:t>
            </a:r>
            <a:endParaRPr lang="it-IT">
              <a:ea typeface="Calibri Light"/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560064-23ED-52FF-FCB2-B544AF33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048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err="1">
                <a:cs typeface="Calibri"/>
              </a:rPr>
              <a:t>Understanding</a:t>
            </a:r>
            <a:r>
              <a:rPr lang="it-IT">
                <a:cs typeface="Calibri"/>
              </a:rPr>
              <a:t> capabilities of </a:t>
            </a:r>
            <a:r>
              <a:rPr lang="it-IT" err="1">
                <a:cs typeface="Calibri"/>
              </a:rPr>
              <a:t>provided</a:t>
            </a:r>
            <a:r>
              <a:rPr lang="it-IT">
                <a:cs typeface="Calibri"/>
              </a:rPr>
              <a:t> HW</a:t>
            </a:r>
          </a:p>
          <a:p>
            <a:pPr lvl="1"/>
            <a:r>
              <a:rPr lang="it-IT">
                <a:cs typeface="Calibri"/>
              </a:rPr>
              <a:t>Arduino </a:t>
            </a:r>
            <a:r>
              <a:rPr lang="it-IT" err="1">
                <a:cs typeface="Calibri"/>
              </a:rPr>
              <a:t>documentation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explicit on </a:t>
            </a:r>
            <a:r>
              <a:rPr lang="it-IT" err="1">
                <a:cs typeface="Calibri"/>
              </a:rPr>
              <a:t>how</a:t>
            </a:r>
            <a:r>
              <a:rPr lang="it-IT">
                <a:cs typeface="Calibri"/>
              </a:rPr>
              <a:t> serial </a:t>
            </a:r>
            <a:r>
              <a:rPr lang="it-IT" err="1">
                <a:cs typeface="Calibri"/>
              </a:rPr>
              <a:t>communication</a:t>
            </a:r>
            <a:r>
              <a:rPr lang="it-IT">
                <a:cs typeface="Calibri"/>
              </a:rPr>
              <a:t> lines are </a:t>
            </a:r>
            <a:r>
              <a:rPr lang="it-IT" err="1">
                <a:cs typeface="Calibri"/>
              </a:rPr>
              <a:t>distributed</a:t>
            </a:r>
            <a:endParaRPr lang="it-IT">
              <a:cs typeface="Calibri"/>
            </a:endParaRPr>
          </a:p>
          <a:p>
            <a:pPr lvl="1"/>
            <a:r>
              <a:rPr lang="it-IT" err="1">
                <a:cs typeface="Calibri"/>
              </a:rPr>
              <a:t>Number</a:t>
            </a:r>
            <a:r>
              <a:rPr lang="it-IT">
                <a:cs typeface="Calibri"/>
              </a:rPr>
              <a:t> of UART controllers </a:t>
            </a:r>
            <a:r>
              <a:rPr lang="it-IT" err="1">
                <a:cs typeface="Calibri"/>
              </a:rPr>
              <a:t>constrains</a:t>
            </a:r>
            <a:r>
              <a:rPr lang="it-IT">
                <a:cs typeface="Calibri"/>
              </a:rPr>
              <a:t> design</a:t>
            </a:r>
          </a:p>
          <a:p>
            <a:pPr lvl="1"/>
            <a:r>
              <a:rPr lang="it-IT" err="1">
                <a:cs typeface="Calibri"/>
              </a:rPr>
              <a:t>SoftwareSerial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supported</a:t>
            </a:r>
            <a:r>
              <a:rPr lang="it-IT">
                <a:cs typeface="Calibri"/>
              </a:rPr>
              <a:t> by Arduino Nano RP2040</a:t>
            </a:r>
          </a:p>
          <a:p>
            <a:pPr lvl="1"/>
            <a:endParaRPr lang="it-IT">
              <a:cs typeface="Calibri"/>
            </a:endParaRPr>
          </a:p>
          <a:p>
            <a:endParaRPr lang="it-IT">
              <a:cs typeface="Calibri"/>
            </a:endParaRPr>
          </a:p>
          <a:p>
            <a:endParaRPr lang="it-IT">
              <a:cs typeface="Calibri"/>
            </a:endParaRPr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69B76CBA-E69E-2EE3-3933-4AD64D2F0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937" y="1626696"/>
            <a:ext cx="4769004" cy="2545244"/>
          </a:xfrm>
          <a:prstGeom prst="rect">
            <a:avLst/>
          </a:prstGeom>
        </p:spPr>
      </p:pic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83B8E684-825C-D814-0773-16C156B0E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327" y="4310580"/>
            <a:ext cx="3077737" cy="22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4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80966A-A593-7396-A2F7-582C728D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Calibri Light"/>
              </a:rPr>
              <a:t>Challenges </a:t>
            </a:r>
            <a:r>
              <a:rPr lang="it-IT" err="1">
                <a:cs typeface="Calibri Light"/>
              </a:rPr>
              <a:t>Faced</a:t>
            </a:r>
            <a:r>
              <a:rPr lang="it-IT">
                <a:cs typeface="Calibri Light"/>
              </a:rPr>
              <a:t> </a:t>
            </a:r>
            <a:r>
              <a:rPr lang="it-IT" err="1">
                <a:cs typeface="Calibri Light"/>
              </a:rPr>
              <a:t>during</a:t>
            </a:r>
            <a:r>
              <a:rPr lang="it-IT">
                <a:cs typeface="Calibri Light"/>
              </a:rPr>
              <a:t> </a:t>
            </a:r>
            <a:r>
              <a:rPr lang="it-IT" err="1">
                <a:cs typeface="Calibri Light"/>
              </a:rPr>
              <a:t>Implementation</a:t>
            </a:r>
            <a:r>
              <a:rPr lang="it-IT">
                <a:cs typeface="Calibri Light"/>
              </a:rPr>
              <a:t> (2)</a:t>
            </a:r>
            <a:endParaRPr lang="it-IT">
              <a:ea typeface="Calibri Light"/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560064-23ED-52FF-FCB2-B544AF33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18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600">
                <a:cs typeface="Calibri"/>
              </a:rPr>
              <a:t>Debugging </a:t>
            </a:r>
            <a:r>
              <a:rPr lang="it-IT" sz="2600" err="1">
                <a:cs typeface="Calibri"/>
              </a:rPr>
              <a:t>external</a:t>
            </a:r>
            <a:r>
              <a:rPr lang="it-IT" sz="2600">
                <a:cs typeface="Calibri"/>
              </a:rPr>
              <a:t> </a:t>
            </a:r>
            <a:r>
              <a:rPr lang="it-IT" sz="2600" err="1">
                <a:cs typeface="Calibri"/>
              </a:rPr>
              <a:t>issues</a:t>
            </a:r>
            <a:endParaRPr lang="en-US" sz="2600" err="1">
              <a:cs typeface="Calibri"/>
            </a:endParaRPr>
          </a:p>
          <a:p>
            <a:pPr lvl="1"/>
            <a:r>
              <a:rPr lang="it-IT" sz="2200">
                <a:cs typeface="Calibri"/>
              </a:rPr>
              <a:t>Connection to MQTT server </a:t>
            </a:r>
            <a:r>
              <a:rPr lang="it-IT" sz="2200" err="1">
                <a:cs typeface="Calibri"/>
              </a:rPr>
              <a:t>successful</a:t>
            </a:r>
            <a:r>
              <a:rPr lang="it-IT" sz="2200">
                <a:cs typeface="Calibri"/>
              </a:rPr>
              <a:t> </a:t>
            </a:r>
            <a:r>
              <a:rPr lang="it-IT" sz="2200" err="1">
                <a:cs typeface="Calibri"/>
              </a:rPr>
              <a:t>initially</a:t>
            </a:r>
            <a:endParaRPr lang="en-US" sz="2200" err="1">
              <a:cs typeface="Calibri"/>
            </a:endParaRPr>
          </a:p>
          <a:p>
            <a:pPr lvl="1"/>
            <a:r>
              <a:rPr lang="it-IT" sz="2200">
                <a:cs typeface="Calibri"/>
              </a:rPr>
              <a:t>No connection </a:t>
            </a:r>
            <a:r>
              <a:rPr lang="it-IT" sz="2200" err="1">
                <a:cs typeface="Calibri"/>
              </a:rPr>
              <a:t>possible</a:t>
            </a:r>
            <a:r>
              <a:rPr lang="it-IT" sz="2200">
                <a:cs typeface="Calibri"/>
              </a:rPr>
              <a:t> </a:t>
            </a:r>
            <a:r>
              <a:rPr lang="it-IT" sz="2200" err="1">
                <a:cs typeface="Calibri"/>
              </a:rPr>
              <a:t>since</a:t>
            </a:r>
            <a:r>
              <a:rPr lang="it-IT" sz="2200">
                <a:cs typeface="Calibri"/>
              </a:rPr>
              <a:t> </a:t>
            </a:r>
            <a:r>
              <a:rPr lang="it-IT" sz="2200" err="1">
                <a:cs typeface="Calibri"/>
              </a:rPr>
              <a:t>Saturday</a:t>
            </a:r>
            <a:endParaRPr lang="en-US" sz="2200" err="1">
              <a:cs typeface="Calibri"/>
            </a:endParaRPr>
          </a:p>
          <a:p>
            <a:pPr lvl="1"/>
            <a:r>
              <a:rPr lang="it-IT" sz="2200" err="1">
                <a:cs typeface="Calibri"/>
              </a:rPr>
              <a:t>Conclusion</a:t>
            </a:r>
            <a:r>
              <a:rPr lang="it-IT" sz="2200">
                <a:cs typeface="Calibri"/>
              </a:rPr>
              <a:t>: MQTT server down (?)</a:t>
            </a:r>
            <a:endParaRPr lang="it-IT"/>
          </a:p>
          <a:p>
            <a:endParaRPr lang="it-IT">
              <a:cs typeface="Calibri"/>
            </a:endParaRPr>
          </a:p>
          <a:p>
            <a:pPr lvl="1"/>
            <a:endParaRPr lang="it-IT">
              <a:cs typeface="Calibri"/>
            </a:endParaRPr>
          </a:p>
          <a:p>
            <a:pPr lvl="1"/>
            <a:endParaRPr lang="it-IT">
              <a:cs typeface="Calibri"/>
            </a:endParaRPr>
          </a:p>
          <a:p>
            <a:endParaRPr lang="it-IT">
              <a:cs typeface="Calibri"/>
            </a:endParaRPr>
          </a:p>
          <a:p>
            <a:endParaRPr lang="it-IT">
              <a:cs typeface="Calibri"/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FFC06AB-C9A9-B205-D20B-63900E58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6" y="4032885"/>
            <a:ext cx="4657492" cy="2286280"/>
          </a:xfrm>
          <a:prstGeom prst="rect">
            <a:avLst/>
          </a:prstGeom>
        </p:spPr>
      </p:pic>
      <p:pic>
        <p:nvPicPr>
          <p:cNvPr id="6" name="Immagine 5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3585DDDB-A9F4-21CA-9EEF-297D8CCEA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516" y="4600901"/>
            <a:ext cx="3839345" cy="460622"/>
          </a:xfrm>
          <a:prstGeom prst="rect">
            <a:avLst/>
          </a:prstGeom>
        </p:spPr>
      </p:pic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B32848C7-1295-A45D-2B56-7C1F5FCF3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453" y="2141144"/>
            <a:ext cx="3011588" cy="14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9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B5DDB-3A71-CBBE-B9B1-C90E144F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cs typeface="Calibri Light"/>
              </a:rPr>
              <a:t>Conclusions</a:t>
            </a:r>
            <a:r>
              <a:rPr lang="it-IT">
                <a:cs typeface="Calibri Light"/>
              </a:rPr>
              <a:t> and </a:t>
            </a:r>
            <a:r>
              <a:rPr lang="it-IT" err="1">
                <a:cs typeface="Calibri Light"/>
              </a:rPr>
              <a:t>Lessons</a:t>
            </a:r>
            <a:r>
              <a:rPr lang="it-IT">
                <a:cs typeface="Calibri Light"/>
              </a:rPr>
              <a:t> </a:t>
            </a:r>
            <a:r>
              <a:rPr lang="it-IT" err="1">
                <a:cs typeface="Calibri Light"/>
              </a:rPr>
              <a:t>Learned</a:t>
            </a:r>
            <a:endParaRPr lang="it-IT" err="1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265F83-7053-0FE8-85E7-7DF065B19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>
                <a:cs typeface="Calibri"/>
              </a:rPr>
              <a:t>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52A12F-AAF0-BB44-61A8-4F02E6E8E8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>
                <a:cs typeface="Calibri"/>
              </a:rPr>
              <a:t>Code </a:t>
            </a:r>
            <a:r>
              <a:rPr lang="it-IT" err="1">
                <a:cs typeface="Calibri"/>
              </a:rPr>
              <a:t>implementation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complete</a:t>
            </a:r>
          </a:p>
          <a:p>
            <a:r>
              <a:rPr lang="it-IT">
                <a:cs typeface="Calibri"/>
              </a:rPr>
              <a:t>Working </a:t>
            </a:r>
            <a:r>
              <a:rPr lang="it-IT" err="1">
                <a:cs typeface="Calibri"/>
              </a:rPr>
              <a:t>communication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that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involves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both</a:t>
            </a:r>
            <a:r>
              <a:rPr lang="it-IT">
                <a:cs typeface="Calibri"/>
              </a:rPr>
              <a:t> boards</a:t>
            </a:r>
          </a:p>
          <a:p>
            <a:endParaRPr lang="it-IT">
              <a:cs typeface="Calibri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48664E-E82B-13A4-5D9C-F8351754D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>
                <a:cs typeface="Calibri"/>
              </a:rPr>
              <a:t>Lesson </a:t>
            </a:r>
            <a:r>
              <a:rPr lang="it-IT" err="1">
                <a:cs typeface="Calibri"/>
              </a:rPr>
              <a:t>Learned</a:t>
            </a:r>
            <a:endParaRPr lang="it-IT" err="1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C8B3A2E-7366-3013-333F-9551EF4EF5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err="1">
                <a:cs typeface="Calibri"/>
              </a:rPr>
              <a:t>Even</a:t>
            </a:r>
            <a:r>
              <a:rPr lang="it-IT">
                <a:cs typeface="Calibri"/>
              </a:rPr>
              <a:t> a sample use case in embedded systems </a:t>
            </a:r>
            <a:r>
              <a:rPr lang="it-IT" err="1">
                <a:cs typeface="Calibri"/>
              </a:rPr>
              <a:t>could</a:t>
            </a:r>
            <a:r>
              <a:rPr lang="it-IT">
                <a:cs typeface="Calibri"/>
              </a:rPr>
              <a:t> cause big </a:t>
            </a:r>
            <a:r>
              <a:rPr lang="it-IT" err="1">
                <a:cs typeface="Calibri"/>
              </a:rPr>
              <a:t>problems</a:t>
            </a:r>
            <a:endParaRPr lang="it-IT">
              <a:cs typeface="Calibri"/>
            </a:endParaRPr>
          </a:p>
          <a:p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76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22E02-D884-3C68-FB9E-1D071711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Calibri Light"/>
              </a:rPr>
              <a:t>Demo Time!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75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Arial,Sans-Serif</vt:lpstr>
      <vt:lpstr>Calibri</vt:lpstr>
      <vt:lpstr>Calibri Light</vt:lpstr>
      <vt:lpstr>Office Theme</vt:lpstr>
      <vt:lpstr>HW&amp;SW Codesign Academy Case Study - ACME</vt:lpstr>
      <vt:lpstr>Agenda</vt:lpstr>
      <vt:lpstr>Goal 1: Distributed Line Control</vt:lpstr>
      <vt:lpstr>Topology and Message Definition</vt:lpstr>
      <vt:lpstr>Implementation</vt:lpstr>
      <vt:lpstr>Challenges Faced during Implementation (1)</vt:lpstr>
      <vt:lpstr>Challenges Faced during Implementation (2)</vt:lpstr>
      <vt:lpstr>Conclusions and Lessons Learned</vt:lpstr>
      <vt:lpstr>Demo Time!</vt:lpstr>
      <vt:lpstr>Goal 2: Adaptive Thresholding using ML</vt:lpstr>
      <vt:lpstr>Recap on the Requirement</vt:lpstr>
      <vt:lpstr>Synthetic Data Generation (1)</vt:lpstr>
      <vt:lpstr>Synthetic Data Generation (2)</vt:lpstr>
      <vt:lpstr>Challenges with GenAI</vt:lpstr>
      <vt:lpstr>Time Series Forecasting</vt:lpstr>
      <vt:lpstr>Forecast Analysis</vt:lpstr>
      <vt:lpstr>Threshold Estimation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 Corda</dc:creator>
  <cp:lastModifiedBy>Mattia Sironi</cp:lastModifiedBy>
  <cp:revision>16</cp:revision>
  <dcterms:created xsi:type="dcterms:W3CDTF">2023-10-18T11:30:26Z</dcterms:created>
  <dcterms:modified xsi:type="dcterms:W3CDTF">2023-10-18T15:15:43Z</dcterms:modified>
</cp:coreProperties>
</file>