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1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8" r:id="rId8"/>
    <p:sldId id="269" r:id="rId9"/>
    <p:sldId id="271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26" autoAdjust="0"/>
    <p:restoredTop sz="94660"/>
  </p:normalViewPr>
  <p:slideViewPr>
    <p:cSldViewPr snapToGrid="0">
      <p:cViewPr>
        <p:scale>
          <a:sx n="44" d="100"/>
          <a:sy n="44" d="100"/>
        </p:scale>
        <p:origin x="60" y="12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2/8/2019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804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smtClean="0"/>
              <a:t>2/8/2019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014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smtClean="0"/>
              <a:t>2/8/2019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771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smtClean="0"/>
              <a:t>2/8/2019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456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2/8/2019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8349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smtClean="0"/>
              <a:t>2/8/2019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904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smtClean="0"/>
              <a:t>2/8/2019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331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smtClean="0"/>
              <a:t>2/8/2019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156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smtClean="0"/>
              <a:t>2/8/2019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725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1BE4249-C0D0-4B06-8692-E8BB871AF643}" type="datetimeFigureOut">
              <a:rPr lang="en-US" smtClean="0"/>
              <a:t>2/8/2019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41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B0DB6-F5C7-45FB-8CF3-31B45F9C2DAC}" type="datetimeFigureOut">
              <a:rPr lang="en-US" smtClean="0"/>
              <a:t>2/8/2019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919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160EA64-D806-43AC-9DF2-F8C432F32B4C}" type="datetimeFigureOut">
              <a:rPr lang="en-US" smtClean="0"/>
              <a:t>2/8/2019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1515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055723"/>
          </a:xfrm>
        </p:spPr>
        <p:txBody>
          <a:bodyPr>
            <a:normAutofit/>
          </a:bodyPr>
          <a:lstStyle/>
          <a:p>
            <a:r>
              <a:rPr lang="it-CH" dirty="0" smtClean="0"/>
              <a:t>Sistema didattico per arduino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CH" dirty="0" smtClean="0"/>
              <a:t>Mattia Toscanelli e Mattia Lazzaroni</a:t>
            </a:r>
          </a:p>
          <a:p>
            <a:r>
              <a:rPr lang="it-CH" dirty="0" smtClean="0"/>
              <a:t>I3AC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431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Problemi riscontrati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CH" dirty="0" smtClean="0"/>
          </a:p>
          <a:p>
            <a:r>
              <a:rPr lang="it-CH" sz="2800" dirty="0" smtClean="0"/>
              <a:t>Lettura analogica insolita</a:t>
            </a:r>
          </a:p>
          <a:p>
            <a:r>
              <a:rPr lang="it-CH" sz="2800" dirty="0" smtClean="0"/>
              <a:t>Alimentazione con più componenti</a:t>
            </a:r>
            <a:br>
              <a:rPr lang="it-CH" sz="2800" dirty="0" smtClean="0"/>
            </a:br>
            <a:r>
              <a:rPr lang="it-CH" sz="2800" dirty="0" smtClean="0"/>
              <a:t>inefficente</a:t>
            </a:r>
            <a:endParaRPr lang="it-CH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697" t="-32"/>
          <a:stretch/>
        </p:blipFill>
        <p:spPr>
          <a:xfrm>
            <a:off x="6771005" y="2389717"/>
            <a:ext cx="4384675" cy="2935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268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CH" sz="2800" dirty="0" smtClean="0"/>
          </a:p>
          <a:p>
            <a:r>
              <a:rPr lang="it-CH" sz="2800" dirty="0" smtClean="0"/>
              <a:t>Pin femmina della scheda Digispark </a:t>
            </a:r>
          </a:p>
          <a:p>
            <a:r>
              <a:rPr lang="it-CH" sz="2800" dirty="0" smtClean="0"/>
              <a:t>Lettura delle librerie</a:t>
            </a:r>
          </a:p>
          <a:p>
            <a:r>
              <a:rPr lang="it-CH" sz="2800" dirty="0" smtClean="0"/>
              <a:t>Funzionamento delle librerie</a:t>
            </a:r>
          </a:p>
          <a:p>
            <a:r>
              <a:rPr lang="it-CH" sz="2800" dirty="0" smtClean="0"/>
              <a:t>Controllo dei codici d’esempio</a:t>
            </a:r>
          </a:p>
          <a:p>
            <a:endParaRPr lang="it-CH" sz="2800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1017" y="1845734"/>
            <a:ext cx="2854663" cy="3582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758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Conclusioni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it-CH" sz="2800" dirty="0"/>
          </a:p>
          <a:p>
            <a:r>
              <a:rPr lang="it-CH" sz="2800" dirty="0" smtClean="0"/>
              <a:t>Il progetto svolge tutte le operazioni richieste</a:t>
            </a:r>
          </a:p>
          <a:p>
            <a:endParaRPr lang="it-CH" sz="2800" dirty="0"/>
          </a:p>
          <a:p>
            <a:r>
              <a:rPr lang="it-CH" sz="2800" dirty="0" smtClean="0"/>
              <a:t>Eventuali aggiunte future:</a:t>
            </a:r>
          </a:p>
          <a:p>
            <a:pPr lvl="1"/>
            <a:r>
              <a:rPr lang="it-CH" sz="2600" dirty="0" smtClean="0"/>
              <a:t>Realizzare altre librerie per nuovi attuatori</a:t>
            </a:r>
          </a:p>
          <a:p>
            <a:pPr lvl="1"/>
            <a:r>
              <a:rPr lang="it-CH" sz="2600" dirty="0" smtClean="0"/>
              <a:t>Aggiungere dei metodi alle librerie presenti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994677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546" y="2239691"/>
            <a:ext cx="10058400" cy="1450757"/>
          </a:xfrm>
        </p:spPr>
        <p:txBody>
          <a:bodyPr/>
          <a:lstStyle/>
          <a:p>
            <a:r>
              <a:rPr lang="it-CH" dirty="0" smtClean="0"/>
              <a:t>Fine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50627" y="1378424"/>
            <a:ext cx="10768083" cy="4367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369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Indice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it-CH" sz="2800" dirty="0" smtClean="0"/>
          </a:p>
          <a:p>
            <a:r>
              <a:rPr lang="it-CH" sz="2800" dirty="0" smtClean="0"/>
              <a:t>Perché utilizzare il nostro prodotto?</a:t>
            </a:r>
          </a:p>
          <a:p>
            <a:r>
              <a:rPr lang="it-CH" sz="2800" dirty="0" smtClean="0"/>
              <a:t>Requisiti</a:t>
            </a:r>
          </a:p>
          <a:p>
            <a:r>
              <a:rPr lang="it-CH" sz="2800" dirty="0" smtClean="0"/>
              <a:t>Progettazione</a:t>
            </a:r>
          </a:p>
          <a:p>
            <a:r>
              <a:rPr lang="it-CH" sz="2800" dirty="0" smtClean="0"/>
              <a:t>Implementazione</a:t>
            </a:r>
          </a:p>
          <a:p>
            <a:r>
              <a:rPr lang="it-CH" sz="2800" dirty="0" smtClean="0"/>
              <a:t>Test</a:t>
            </a:r>
          </a:p>
          <a:p>
            <a:r>
              <a:rPr lang="it-CH" sz="2800" dirty="0" smtClean="0"/>
              <a:t>Conclusioni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30462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/>
              <a:t>Perché usare il nostro prodotto?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it-CH" sz="2400" dirty="0" smtClean="0"/>
          </a:p>
          <a:p>
            <a:r>
              <a:rPr lang="it-CH" sz="2800" dirty="0" smtClean="0"/>
              <a:t>Per avvicinare gli allievi di terza media </a:t>
            </a:r>
            <a:br>
              <a:rPr lang="it-CH" sz="2800" dirty="0" smtClean="0"/>
            </a:br>
            <a:r>
              <a:rPr lang="it-CH" sz="2800" dirty="0" smtClean="0"/>
              <a:t>nell’ambiente di programmazione </a:t>
            </a:r>
            <a:endParaRPr lang="it-CH" sz="2800" dirty="0"/>
          </a:p>
          <a:p>
            <a:r>
              <a:rPr lang="it-CH" sz="2800" dirty="0"/>
              <a:t>Semplice ed </a:t>
            </a:r>
            <a:r>
              <a:rPr lang="it-CH" sz="2800" dirty="0" smtClean="0"/>
              <a:t>intuitivo</a:t>
            </a:r>
          </a:p>
          <a:p>
            <a:endParaRPr lang="it-CH" sz="2800" dirty="0"/>
          </a:p>
          <a:p>
            <a:endParaRPr lang="it-CH" sz="2800" dirty="0" smtClean="0"/>
          </a:p>
          <a:p>
            <a:endParaRPr lang="it-CH" sz="2400" dirty="0"/>
          </a:p>
          <a:p>
            <a:endParaRPr lang="en-US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2904" y="2391375"/>
            <a:ext cx="2382051" cy="2382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166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Requisiti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it-CH" sz="2400" dirty="0" smtClean="0"/>
          </a:p>
          <a:p>
            <a:r>
              <a:rPr lang="it-CH" sz="2800" dirty="0" smtClean="0"/>
              <a:t>Creare delle librerie semplici</a:t>
            </a:r>
          </a:p>
          <a:p>
            <a:r>
              <a:rPr lang="it-CH" sz="2800" dirty="0" smtClean="0"/>
              <a:t>Realizzare per ogni attuatore 3 esempi di utilizzo</a:t>
            </a:r>
          </a:p>
          <a:p>
            <a:r>
              <a:rPr lang="it-CH" sz="2800" dirty="0" smtClean="0"/>
              <a:t>Produrre il manuale d’uso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3482" y="2085513"/>
            <a:ext cx="2482197" cy="2482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353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Progettazione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1618" y="1846263"/>
            <a:ext cx="9609089" cy="4022725"/>
          </a:xfr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69289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Implementazione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it-CH" sz="2800" dirty="0" smtClean="0"/>
          </a:p>
          <a:p>
            <a:r>
              <a:rPr lang="it-CH" sz="2800" dirty="0" smtClean="0"/>
              <a:t>Le librerie di Arduino sono scritte in C e C++</a:t>
            </a:r>
          </a:p>
          <a:p>
            <a:endParaRPr lang="it-CH" sz="2800" dirty="0" smtClean="0"/>
          </a:p>
          <a:p>
            <a:r>
              <a:rPr lang="it-CH" sz="2800" dirty="0" smtClean="0"/>
              <a:t>Ogni libreria è composta da due file:</a:t>
            </a:r>
          </a:p>
          <a:p>
            <a:pPr lvl="1"/>
            <a:r>
              <a:rPr lang="it-CH" sz="2600" dirty="0" smtClean="0"/>
              <a:t>.h </a:t>
            </a:r>
            <a:r>
              <a:rPr lang="kea-CV" sz="2600" dirty="0" smtClean="0">
                <a:sym typeface="Wingdings" panose="05000000000000000000" pitchFamily="2" charset="2"/>
              </a:rPr>
              <a:t></a:t>
            </a:r>
            <a:r>
              <a:rPr lang="it-CH" sz="2600" smtClean="0">
                <a:sym typeface="Wingdings" panose="05000000000000000000" pitchFamily="2" charset="2"/>
              </a:rPr>
              <a:t> interfaccia</a:t>
            </a:r>
            <a:endParaRPr lang="it-CH" sz="2600" dirty="0" smtClean="0">
              <a:sym typeface="Wingdings" panose="05000000000000000000" pitchFamily="2" charset="2"/>
            </a:endParaRPr>
          </a:p>
          <a:p>
            <a:pPr lvl="1"/>
            <a:r>
              <a:rPr lang="it-CH" sz="2600" dirty="0" smtClean="0">
                <a:sym typeface="Wingdings" panose="05000000000000000000" pitchFamily="2" charset="2"/>
              </a:rPr>
              <a:t>.cpp </a:t>
            </a:r>
            <a:r>
              <a:rPr lang="kea-CV" sz="2600" dirty="0" smtClean="0">
                <a:sym typeface="Wingdings" panose="05000000000000000000" pitchFamily="2" charset="2"/>
              </a:rPr>
              <a:t></a:t>
            </a:r>
            <a:r>
              <a:rPr lang="it-CH" sz="2600" dirty="0" smtClean="0">
                <a:sym typeface="Wingdings" panose="05000000000000000000" pitchFamily="2" charset="2"/>
              </a:rPr>
              <a:t> classe</a:t>
            </a:r>
            <a:endParaRPr lang="en-US" sz="2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2555" y="2128763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158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Implementazione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it-CH" sz="2800" dirty="0" smtClean="0"/>
          </a:p>
          <a:p>
            <a:r>
              <a:rPr lang="it-CH" sz="2800" dirty="0" smtClean="0"/>
              <a:t>Potenziometro:</a:t>
            </a:r>
          </a:p>
          <a:p>
            <a:pPr lvl="1"/>
            <a:r>
              <a:rPr lang="it-CH" sz="2600" dirty="0" smtClean="0"/>
              <a:t>valoreLetto()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3857" y="2245296"/>
            <a:ext cx="6581823" cy="3224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817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Implementazione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CH" sz="2800" dirty="0" smtClean="0"/>
          </a:p>
          <a:p>
            <a:r>
              <a:rPr lang="it-CH" sz="2800" dirty="0" smtClean="0"/>
              <a:t>ServoMotore:</a:t>
            </a:r>
            <a:endParaRPr lang="it-CH" sz="2800" dirty="0"/>
          </a:p>
          <a:p>
            <a:pPr lvl="1"/>
            <a:r>
              <a:rPr lang="it-CH" sz="2600" dirty="0" smtClean="0"/>
              <a:t>settaVelocita(int)</a:t>
            </a:r>
          </a:p>
          <a:p>
            <a:pPr lvl="1"/>
            <a:r>
              <a:rPr lang="it-CH" sz="2600" dirty="0" smtClean="0"/>
              <a:t>ottieniPosizione()</a:t>
            </a:r>
          </a:p>
          <a:p>
            <a:pPr lvl="1"/>
            <a:r>
              <a:rPr lang="it-CH" sz="2600" dirty="0" smtClean="0"/>
              <a:t>avviaServo()</a:t>
            </a:r>
            <a:endParaRPr lang="it-CH" sz="2600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8246" y="1930463"/>
            <a:ext cx="6797434" cy="3853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728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Implementazione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CH" sz="2800" dirty="0" smtClean="0"/>
          </a:p>
          <a:p>
            <a:r>
              <a:rPr lang="it-CH" sz="2800" dirty="0" smtClean="0"/>
              <a:t>Ultrasuoni:</a:t>
            </a:r>
            <a:endParaRPr lang="it-CH" sz="2800" dirty="0"/>
          </a:p>
          <a:p>
            <a:pPr lvl="1"/>
            <a:r>
              <a:rPr lang="it-CH" sz="2600" dirty="0" smtClean="0"/>
              <a:t>distanzaLetta()</a:t>
            </a:r>
            <a:endParaRPr lang="it-CH" sz="2600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8714" y="1909801"/>
            <a:ext cx="6746966" cy="3895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534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180</TotalTime>
  <Words>150</Words>
  <Application>Microsoft Office PowerPoint</Application>
  <PresentationFormat>Widescreen</PresentationFormat>
  <Paragraphs>62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Calibri</vt:lpstr>
      <vt:lpstr>Calibri Light</vt:lpstr>
      <vt:lpstr>Wingdings</vt:lpstr>
      <vt:lpstr>Retrospect</vt:lpstr>
      <vt:lpstr>Sistema didattico per arduino </vt:lpstr>
      <vt:lpstr>Indice</vt:lpstr>
      <vt:lpstr>Perché usare il nostro prodotto?</vt:lpstr>
      <vt:lpstr>Requisiti</vt:lpstr>
      <vt:lpstr>Progettazione</vt:lpstr>
      <vt:lpstr>Implementazione</vt:lpstr>
      <vt:lpstr>Implementazione</vt:lpstr>
      <vt:lpstr>Implementazione</vt:lpstr>
      <vt:lpstr>Implementazione</vt:lpstr>
      <vt:lpstr>Problemi riscontrati</vt:lpstr>
      <vt:lpstr>Test</vt:lpstr>
      <vt:lpstr>Conclusioni</vt:lpstr>
      <vt:lpstr>Fine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didattico per arduino</dc:title>
  <dc:creator>Mattia Toscanelli</dc:creator>
  <cp:lastModifiedBy>Mattia Toscanelli</cp:lastModifiedBy>
  <cp:revision>16</cp:revision>
  <dcterms:created xsi:type="dcterms:W3CDTF">2019-02-08T12:20:13Z</dcterms:created>
  <dcterms:modified xsi:type="dcterms:W3CDTF">2019-02-08T15:20:49Z</dcterms:modified>
</cp:coreProperties>
</file>