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F0AA8-E38C-4580-95DC-D87C8EFA4E2A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C13C-6D47-465B-924D-3AA8B7BE9F8E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95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F0AA8-E38C-4580-95DC-D87C8EFA4E2A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C13C-6D47-465B-924D-3AA8B7BE9F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072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F0AA8-E38C-4580-95DC-D87C8EFA4E2A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C13C-6D47-465B-924D-3AA8B7BE9F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441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F0AA8-E38C-4580-95DC-D87C8EFA4E2A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C13C-6D47-465B-924D-3AA8B7BE9F8E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2801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F0AA8-E38C-4580-95DC-D87C8EFA4E2A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C13C-6D47-465B-924D-3AA8B7BE9F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5602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F0AA8-E38C-4580-95DC-D87C8EFA4E2A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C13C-6D47-465B-924D-3AA8B7BE9F8E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0585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F0AA8-E38C-4580-95DC-D87C8EFA4E2A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C13C-6D47-465B-924D-3AA8B7BE9F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772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F0AA8-E38C-4580-95DC-D87C8EFA4E2A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C13C-6D47-465B-924D-3AA8B7BE9F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933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F0AA8-E38C-4580-95DC-D87C8EFA4E2A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C13C-6D47-465B-924D-3AA8B7BE9F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878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F0AA8-E38C-4580-95DC-D87C8EFA4E2A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C13C-6D47-465B-924D-3AA8B7BE9F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169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F0AA8-E38C-4580-95DC-D87C8EFA4E2A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C13C-6D47-465B-924D-3AA8B7BE9F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531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F0AA8-E38C-4580-95DC-D87C8EFA4E2A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C13C-6D47-465B-924D-3AA8B7BE9F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975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F0AA8-E38C-4580-95DC-D87C8EFA4E2A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C13C-6D47-465B-924D-3AA8B7BE9F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319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F0AA8-E38C-4580-95DC-D87C8EFA4E2A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C13C-6D47-465B-924D-3AA8B7BE9F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311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F0AA8-E38C-4580-95DC-D87C8EFA4E2A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C13C-6D47-465B-924D-3AA8B7BE9F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369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F0AA8-E38C-4580-95DC-D87C8EFA4E2A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C13C-6D47-465B-924D-3AA8B7BE9F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724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F0AA8-E38C-4580-95DC-D87C8EFA4E2A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C13C-6D47-465B-924D-3AA8B7BE9F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08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EF0AA8-E38C-4580-95DC-D87C8EFA4E2A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2B3C13C-6D47-465B-924D-3AA8B7BE9F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501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0F44EC-2DA5-4521-8ABF-969F4AA56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 err="1"/>
              <a:t>EsseFunziona</a:t>
            </a:r>
            <a:endParaRPr lang="it-IT" sz="72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BD26C47-E652-4F09-AB7F-BDCAA38AE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Mattia Cava – Luca Quarta</a:t>
            </a:r>
          </a:p>
        </p:txBody>
      </p:sp>
    </p:spTree>
    <p:extLst>
      <p:ext uri="{BB962C8B-B14F-4D97-AF65-F5344CB8AC3E}">
        <p14:creationId xmlns:p14="http://schemas.microsoft.com/office/powerpoint/2010/main" val="299153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E8088CE-1BAA-4D8C-B956-7CC6BA62D9EB}"/>
              </a:ext>
            </a:extLst>
          </p:cNvPr>
          <p:cNvSpPr txBox="1"/>
          <p:nvPr/>
        </p:nvSpPr>
        <p:spPr>
          <a:xfrm>
            <a:off x="587229" y="620785"/>
            <a:ext cx="791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Tecnologie Usate: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46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37793-EAE9-4205-BCC8-FD109C14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43" y="685800"/>
            <a:ext cx="8534400" cy="1086839"/>
          </a:xfrm>
        </p:spPr>
        <p:txBody>
          <a:bodyPr/>
          <a:lstStyle/>
          <a:p>
            <a:r>
              <a:rPr lang="it-IT" dirty="0"/>
              <a:t>descrizione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06E0128-591C-404F-A871-6E5F62C4DFE3}"/>
              </a:ext>
            </a:extLst>
          </p:cNvPr>
          <p:cNvSpPr txBox="1"/>
          <p:nvPr/>
        </p:nvSpPr>
        <p:spPr>
          <a:xfrm>
            <a:off x="654341" y="1772639"/>
            <a:ext cx="76423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Esse Funziona è una piattaforma Web che ripropone i servizi offerti dalla piattaforma Esse3 dell’Università della Calabria.</a:t>
            </a:r>
          </a:p>
          <a:p>
            <a:r>
              <a:rPr lang="it-IT" dirty="0"/>
              <a:t>La piattaforma permette la registrazione di tutti gli studenti e di tutti i professori dell’università e gli da la possibilità di usufruire dei servizi loro dedicati. In questa piattaforma sono presenti corsi e corsi di laurea dell’università della Calabria. Sono accessibili bandi e materiali dei corsi e le tasse che gli studenti devono pagare.</a:t>
            </a:r>
          </a:p>
          <a:p>
            <a:r>
              <a:rPr lang="it-IT" dirty="0"/>
              <a:t>Gli studenti possono per esempio prenotarsi agli appelli degli esami, pagare le tasse universitarie, modificare il proprio piano di studi, chiedere ricevimenti ai professori, accettare o rifiutare gli esiti degli esami sostenuti, visualizzare la propria carriera e i propri dati.</a:t>
            </a:r>
          </a:p>
          <a:p>
            <a:r>
              <a:rPr lang="it-IT" dirty="0"/>
              <a:t>I professori invece possono creare nuovi appelli per i corsi da loro insegnati, aggiungere gli esiti degli esami per gli studenti prenotati all’appello selezionato, rispondere alle richieste dei ricevimenti, aggiungere documenti relativi ai corsi.</a:t>
            </a:r>
          </a:p>
        </p:txBody>
      </p:sp>
    </p:spTree>
    <p:extLst>
      <p:ext uri="{BB962C8B-B14F-4D97-AF65-F5344CB8AC3E}">
        <p14:creationId xmlns:p14="http://schemas.microsoft.com/office/powerpoint/2010/main" val="171316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ED324-29D7-4A6C-81F9-8E7AE60D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88" y="486561"/>
            <a:ext cx="8534400" cy="600278"/>
          </a:xfrm>
        </p:spPr>
        <p:txBody>
          <a:bodyPr>
            <a:normAutofit fontScale="90000"/>
          </a:bodyPr>
          <a:lstStyle/>
          <a:p>
            <a:r>
              <a:rPr lang="it-IT" dirty="0"/>
              <a:t>UML Model</a:t>
            </a:r>
          </a:p>
        </p:txBody>
      </p:sp>
    </p:spTree>
    <p:extLst>
      <p:ext uri="{BB962C8B-B14F-4D97-AF65-F5344CB8AC3E}">
        <p14:creationId xmlns:p14="http://schemas.microsoft.com/office/powerpoint/2010/main" val="269279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F06705-7C94-41DB-8A46-7CDC39C5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67" y="419450"/>
            <a:ext cx="8534400" cy="838899"/>
          </a:xfrm>
        </p:spPr>
        <p:txBody>
          <a:bodyPr/>
          <a:lstStyle/>
          <a:p>
            <a:r>
              <a:rPr lang="it-IT" dirty="0"/>
              <a:t>E-R Model</a:t>
            </a:r>
          </a:p>
        </p:txBody>
      </p:sp>
    </p:spTree>
    <p:extLst>
      <p:ext uri="{BB962C8B-B14F-4D97-AF65-F5344CB8AC3E}">
        <p14:creationId xmlns:p14="http://schemas.microsoft.com/office/powerpoint/2010/main" val="250048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37E25-6857-41A8-A4BA-F304D1D0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20" y="402672"/>
            <a:ext cx="8534400" cy="851948"/>
          </a:xfrm>
        </p:spPr>
        <p:txBody>
          <a:bodyPr/>
          <a:lstStyle/>
          <a:p>
            <a:r>
              <a:rPr lang="it-IT" dirty="0"/>
              <a:t>Casi D’uso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B9347F-4A27-4794-9D8E-81E3CDCE7FFE}"/>
              </a:ext>
            </a:extLst>
          </p:cNvPr>
          <p:cNvSpPr txBox="1"/>
          <p:nvPr/>
        </p:nvSpPr>
        <p:spPr>
          <a:xfrm>
            <a:off x="610109" y="1644242"/>
            <a:ext cx="82128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dirty="0"/>
              <a:t>Registrare un utente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dirty="0"/>
              <a:t>Gestire Esame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dirty="0"/>
              <a:t>Modificare il Piano Di Studi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dirty="0"/>
              <a:t>Gestire Tasse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dirty="0"/>
              <a:t>Aggiungere Materiale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dirty="0"/>
              <a:t>Creare un Ricevimento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dirty="0"/>
              <a:t>Gestire Corsi Di Laurea</a:t>
            </a:r>
          </a:p>
        </p:txBody>
      </p:sp>
    </p:spTree>
    <p:extLst>
      <p:ext uri="{BB962C8B-B14F-4D97-AF65-F5344CB8AC3E}">
        <p14:creationId xmlns:p14="http://schemas.microsoft.com/office/powerpoint/2010/main" val="291093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EC11B93-F42C-44EA-A9B7-B8E942BC500C}"/>
              </a:ext>
            </a:extLst>
          </p:cNvPr>
          <p:cNvSpPr txBox="1"/>
          <p:nvPr/>
        </p:nvSpPr>
        <p:spPr>
          <a:xfrm>
            <a:off x="302004" y="234892"/>
            <a:ext cx="842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Registrare un Utente</a:t>
            </a:r>
          </a:p>
          <a:p>
            <a:r>
              <a:rPr lang="it-IT" dirty="0"/>
              <a:t>Gestire Esame</a:t>
            </a:r>
          </a:p>
        </p:txBody>
      </p:sp>
    </p:spTree>
    <p:extLst>
      <p:ext uri="{BB962C8B-B14F-4D97-AF65-F5344CB8AC3E}">
        <p14:creationId xmlns:p14="http://schemas.microsoft.com/office/powerpoint/2010/main" val="43915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2DC81F58-7CD8-4F98-BFCE-C61CF8CC0D9A}"/>
              </a:ext>
            </a:extLst>
          </p:cNvPr>
          <p:cNvSpPr txBox="1"/>
          <p:nvPr/>
        </p:nvSpPr>
        <p:spPr>
          <a:xfrm>
            <a:off x="251670" y="283128"/>
            <a:ext cx="8657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/>
              <a:t>Modificare il Piano Di Studi</a:t>
            </a:r>
          </a:p>
          <a:p>
            <a:pPr lvl="0"/>
            <a:r>
              <a:rPr lang="it-IT" dirty="0"/>
              <a:t>Gestire Tasse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228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581DD54-805B-44F3-B713-ECD6A8BD0F14}"/>
              </a:ext>
            </a:extLst>
          </p:cNvPr>
          <p:cNvSpPr txBox="1"/>
          <p:nvPr/>
        </p:nvSpPr>
        <p:spPr>
          <a:xfrm>
            <a:off x="343949" y="234892"/>
            <a:ext cx="8531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/>
              <a:t>Aggiungere Materiale</a:t>
            </a:r>
          </a:p>
          <a:p>
            <a:pPr lvl="0"/>
            <a:r>
              <a:rPr lang="it-IT" dirty="0"/>
              <a:t>Creare un Ricevimento</a:t>
            </a:r>
          </a:p>
          <a:p>
            <a:pPr lvl="0"/>
            <a:r>
              <a:rPr lang="it-IT" dirty="0"/>
              <a:t>Gestire Corsi Di Laurea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287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B8D37F3-E655-433C-9947-B433CCB5405A}"/>
              </a:ext>
            </a:extLst>
          </p:cNvPr>
          <p:cNvSpPr txBox="1"/>
          <p:nvPr/>
        </p:nvSpPr>
        <p:spPr>
          <a:xfrm>
            <a:off x="536896" y="251670"/>
            <a:ext cx="10704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WEB API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E571412-A586-43B1-8FC3-AE0BA0D0B72D}"/>
              </a:ext>
            </a:extLst>
          </p:cNvPr>
          <p:cNvSpPr txBox="1"/>
          <p:nvPr/>
        </p:nvSpPr>
        <p:spPr>
          <a:xfrm>
            <a:off x="654341" y="1208015"/>
            <a:ext cx="829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Descrizione API: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6114093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</TotalTime>
  <Words>222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Sezione</vt:lpstr>
      <vt:lpstr>EsseFunziona</vt:lpstr>
      <vt:lpstr>descrizione</vt:lpstr>
      <vt:lpstr>UML Model</vt:lpstr>
      <vt:lpstr>E-R Model</vt:lpstr>
      <vt:lpstr>Casi D’uso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EsseFunziona</dc:title>
  <dc:creator>LUCA QUARTA</dc:creator>
  <cp:lastModifiedBy>LUCA QUARTA</cp:lastModifiedBy>
  <cp:revision>5</cp:revision>
  <dcterms:created xsi:type="dcterms:W3CDTF">2018-01-18T16:27:53Z</dcterms:created>
  <dcterms:modified xsi:type="dcterms:W3CDTF">2018-01-18T17:11:11Z</dcterms:modified>
</cp:coreProperties>
</file>