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54A1-DF7A-4FA3-821E-FE73DBB7A616}" type="datetimeFigureOut">
              <a:rPr lang="nl-BE" smtClean="0"/>
              <a:t>13/03/2015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B016D-6E95-4CCC-BC46-6C3A95DEF05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6387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54A1-DF7A-4FA3-821E-FE73DBB7A616}" type="datetimeFigureOut">
              <a:rPr lang="nl-BE" smtClean="0"/>
              <a:t>13/03/2015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B016D-6E95-4CCC-BC46-6C3A95DEF05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3405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54A1-DF7A-4FA3-821E-FE73DBB7A616}" type="datetimeFigureOut">
              <a:rPr lang="nl-BE" smtClean="0"/>
              <a:t>13/03/2015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B016D-6E95-4CCC-BC46-6C3A95DEF05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260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54A1-DF7A-4FA3-821E-FE73DBB7A616}" type="datetimeFigureOut">
              <a:rPr lang="nl-BE" smtClean="0"/>
              <a:t>13/03/2015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B016D-6E95-4CCC-BC46-6C3A95DEF05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0565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54A1-DF7A-4FA3-821E-FE73DBB7A616}" type="datetimeFigureOut">
              <a:rPr lang="nl-BE" smtClean="0"/>
              <a:t>13/03/2015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B016D-6E95-4CCC-BC46-6C3A95DEF05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17645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54A1-DF7A-4FA3-821E-FE73DBB7A616}" type="datetimeFigureOut">
              <a:rPr lang="nl-BE" smtClean="0"/>
              <a:t>13/03/2015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B016D-6E95-4CCC-BC46-6C3A95DEF05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4754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54A1-DF7A-4FA3-821E-FE73DBB7A616}" type="datetimeFigureOut">
              <a:rPr lang="nl-BE" smtClean="0"/>
              <a:t>13/03/2015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B016D-6E95-4CCC-BC46-6C3A95DEF05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4427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54A1-DF7A-4FA3-821E-FE73DBB7A616}" type="datetimeFigureOut">
              <a:rPr lang="nl-BE" smtClean="0"/>
              <a:t>13/03/2015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B016D-6E95-4CCC-BC46-6C3A95DEF05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8581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54A1-DF7A-4FA3-821E-FE73DBB7A616}" type="datetimeFigureOut">
              <a:rPr lang="nl-BE" smtClean="0"/>
              <a:t>13/03/2015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B016D-6E95-4CCC-BC46-6C3A95DEF05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2468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54A1-DF7A-4FA3-821E-FE73DBB7A616}" type="datetimeFigureOut">
              <a:rPr lang="nl-BE" smtClean="0"/>
              <a:t>13/03/2015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B016D-6E95-4CCC-BC46-6C3A95DEF05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5651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54A1-DF7A-4FA3-821E-FE73DBB7A616}" type="datetimeFigureOut">
              <a:rPr lang="nl-BE" smtClean="0"/>
              <a:t>13/03/2015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B016D-6E95-4CCC-BC46-6C3A95DEF05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3492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754A1-DF7A-4FA3-821E-FE73DBB7A616}" type="datetimeFigureOut">
              <a:rPr lang="nl-BE" smtClean="0"/>
              <a:t>13/03/2015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B016D-6E95-4CCC-BC46-6C3A95DEF05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5035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ubus 3"/>
          <p:cNvSpPr/>
          <p:nvPr/>
        </p:nvSpPr>
        <p:spPr>
          <a:xfrm>
            <a:off x="1918853" y="2890934"/>
            <a:ext cx="643812" cy="103981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Kubus 4"/>
          <p:cNvSpPr/>
          <p:nvPr/>
        </p:nvSpPr>
        <p:spPr>
          <a:xfrm>
            <a:off x="4502419" y="2041850"/>
            <a:ext cx="1017037" cy="429208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node 1</a:t>
            </a:r>
            <a:endParaRPr lang="nl-BE" dirty="0"/>
          </a:p>
        </p:txBody>
      </p:sp>
      <p:sp>
        <p:nvSpPr>
          <p:cNvPr id="7" name="Kubus 6"/>
          <p:cNvSpPr/>
          <p:nvPr/>
        </p:nvSpPr>
        <p:spPr>
          <a:xfrm>
            <a:off x="6959481" y="1090127"/>
            <a:ext cx="1017037" cy="429208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node 2</a:t>
            </a:r>
            <a:endParaRPr lang="nl-BE" dirty="0"/>
          </a:p>
        </p:txBody>
      </p:sp>
      <p:sp>
        <p:nvSpPr>
          <p:cNvPr id="9" name="Kubus 8"/>
          <p:cNvSpPr/>
          <p:nvPr/>
        </p:nvSpPr>
        <p:spPr>
          <a:xfrm>
            <a:off x="4502419" y="4610878"/>
            <a:ext cx="1017037" cy="429208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node 5</a:t>
            </a:r>
            <a:endParaRPr lang="nl-BE" dirty="0"/>
          </a:p>
        </p:txBody>
      </p:sp>
      <p:sp>
        <p:nvSpPr>
          <p:cNvPr id="11" name="Kubus 10"/>
          <p:cNvSpPr/>
          <p:nvPr/>
        </p:nvSpPr>
        <p:spPr>
          <a:xfrm>
            <a:off x="7043454" y="5338666"/>
            <a:ext cx="1017037" cy="429208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node 7</a:t>
            </a:r>
            <a:endParaRPr lang="nl-BE" dirty="0"/>
          </a:p>
        </p:txBody>
      </p:sp>
      <p:sp>
        <p:nvSpPr>
          <p:cNvPr id="13" name="Kubus 12"/>
          <p:cNvSpPr/>
          <p:nvPr/>
        </p:nvSpPr>
        <p:spPr>
          <a:xfrm>
            <a:off x="7463330" y="3360577"/>
            <a:ext cx="1017037" cy="429208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node 4</a:t>
            </a:r>
            <a:endParaRPr lang="nl-BE" dirty="0"/>
          </a:p>
        </p:txBody>
      </p:sp>
      <p:sp>
        <p:nvSpPr>
          <p:cNvPr id="15" name="Kubus 14"/>
          <p:cNvSpPr/>
          <p:nvPr/>
        </p:nvSpPr>
        <p:spPr>
          <a:xfrm>
            <a:off x="9488075" y="2041850"/>
            <a:ext cx="1017037" cy="429208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node 3</a:t>
            </a:r>
            <a:endParaRPr lang="nl-BE" dirty="0"/>
          </a:p>
        </p:txBody>
      </p:sp>
      <p:sp>
        <p:nvSpPr>
          <p:cNvPr id="17" name="Kubus 16"/>
          <p:cNvSpPr/>
          <p:nvPr/>
        </p:nvSpPr>
        <p:spPr>
          <a:xfrm>
            <a:off x="9488075" y="4610878"/>
            <a:ext cx="1017037" cy="429208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node 6</a:t>
            </a:r>
            <a:endParaRPr lang="nl-BE" dirty="0"/>
          </a:p>
        </p:txBody>
      </p:sp>
      <p:sp>
        <p:nvSpPr>
          <p:cNvPr id="19" name="PIJL-RECHTS 18"/>
          <p:cNvSpPr/>
          <p:nvPr/>
        </p:nvSpPr>
        <p:spPr>
          <a:xfrm rot="20314234">
            <a:off x="2676529" y="2312227"/>
            <a:ext cx="1661118" cy="62358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" name="PIJL-RECHTS 20"/>
          <p:cNvSpPr/>
          <p:nvPr/>
        </p:nvSpPr>
        <p:spPr>
          <a:xfrm rot="20337268">
            <a:off x="5561571" y="1290314"/>
            <a:ext cx="1341507" cy="62358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PIJL-RECHTS 21"/>
          <p:cNvSpPr/>
          <p:nvPr/>
        </p:nvSpPr>
        <p:spPr>
          <a:xfrm rot="1887398">
            <a:off x="8144918" y="1450321"/>
            <a:ext cx="1341507" cy="62358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3" name="PIJL-RECHTS 22"/>
          <p:cNvSpPr/>
          <p:nvPr/>
        </p:nvSpPr>
        <p:spPr>
          <a:xfrm rot="1970504">
            <a:off x="2665001" y="3948528"/>
            <a:ext cx="1761607" cy="62358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" name="PIJL-RECHTS 23"/>
          <p:cNvSpPr/>
          <p:nvPr/>
        </p:nvSpPr>
        <p:spPr>
          <a:xfrm rot="20029939">
            <a:off x="5563157" y="3898405"/>
            <a:ext cx="1868773" cy="62358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5" name="PIJL-RECHTS 24"/>
          <p:cNvSpPr/>
          <p:nvPr/>
        </p:nvSpPr>
        <p:spPr>
          <a:xfrm rot="2616998">
            <a:off x="8462517" y="3833482"/>
            <a:ext cx="1163321" cy="62358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6" name="PIJL-RECHTS 25"/>
          <p:cNvSpPr/>
          <p:nvPr/>
        </p:nvSpPr>
        <p:spPr>
          <a:xfrm rot="20314234">
            <a:off x="2749387" y="2378632"/>
            <a:ext cx="1661118" cy="62358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" name="PIJL-RECHTS 27"/>
          <p:cNvSpPr/>
          <p:nvPr/>
        </p:nvSpPr>
        <p:spPr>
          <a:xfrm rot="20337268">
            <a:off x="5644683" y="1377420"/>
            <a:ext cx="1341507" cy="62358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9" name="PIJL-RECHTS 28"/>
          <p:cNvSpPr/>
          <p:nvPr/>
        </p:nvSpPr>
        <p:spPr>
          <a:xfrm rot="1891245">
            <a:off x="5560333" y="2593887"/>
            <a:ext cx="1956323" cy="62358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0" name="PIJL-RECHTS 29"/>
          <p:cNvSpPr/>
          <p:nvPr/>
        </p:nvSpPr>
        <p:spPr>
          <a:xfrm rot="1970504">
            <a:off x="2715913" y="4041665"/>
            <a:ext cx="1761607" cy="62358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1" name="PIJL-RECHTS 30"/>
          <p:cNvSpPr/>
          <p:nvPr/>
        </p:nvSpPr>
        <p:spPr>
          <a:xfrm rot="1970504">
            <a:off x="2756622" y="4192246"/>
            <a:ext cx="1761607" cy="62358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2" name="PIJL-RECHTS 31"/>
          <p:cNvSpPr/>
          <p:nvPr/>
        </p:nvSpPr>
        <p:spPr>
          <a:xfrm rot="1492489">
            <a:off x="5722084" y="4926667"/>
            <a:ext cx="1223404" cy="62358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3" name="PIJL-RECHTS 32"/>
          <p:cNvSpPr/>
          <p:nvPr/>
        </p:nvSpPr>
        <p:spPr>
          <a:xfrm rot="20314234">
            <a:off x="2828929" y="2464627"/>
            <a:ext cx="1661118" cy="62358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5" name="Tekstvak 34"/>
          <p:cNvSpPr txBox="1"/>
          <p:nvPr/>
        </p:nvSpPr>
        <p:spPr>
          <a:xfrm>
            <a:off x="1686888" y="3930750"/>
            <a:ext cx="1114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file server</a:t>
            </a:r>
            <a:endParaRPr lang="nl-BE" dirty="0"/>
          </a:p>
        </p:txBody>
      </p:sp>
      <p:grpSp>
        <p:nvGrpSpPr>
          <p:cNvPr id="38" name="Groep 37"/>
          <p:cNvGrpSpPr/>
          <p:nvPr/>
        </p:nvGrpSpPr>
        <p:grpSpPr>
          <a:xfrm>
            <a:off x="1971364" y="3199510"/>
            <a:ext cx="340333" cy="464074"/>
            <a:chOff x="485192" y="443107"/>
            <a:chExt cx="667235" cy="90983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6" name="Afgeschuind enkele hoek rechthoek 35"/>
            <p:cNvSpPr/>
            <p:nvPr/>
          </p:nvSpPr>
          <p:spPr>
            <a:xfrm>
              <a:off x="485192" y="447869"/>
              <a:ext cx="662473" cy="905070"/>
            </a:xfrm>
            <a:prstGeom prst="snip1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Rechthoekige driehoek 36"/>
            <p:cNvSpPr/>
            <p:nvPr/>
          </p:nvSpPr>
          <p:spPr>
            <a:xfrm>
              <a:off x="1038321" y="443107"/>
              <a:ext cx="114106" cy="114106"/>
            </a:xfrm>
            <a:prstGeom prst="rtTriangl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50328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16</Words>
  <Application>Microsoft Office PowerPoint</Application>
  <PresentationFormat>Breedbeeld</PresentationFormat>
  <Paragraphs>8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Mattias Buelens</dc:creator>
  <cp:lastModifiedBy>Mattias Buelens</cp:lastModifiedBy>
  <cp:revision>9</cp:revision>
  <dcterms:created xsi:type="dcterms:W3CDTF">2015-03-13T20:42:34Z</dcterms:created>
  <dcterms:modified xsi:type="dcterms:W3CDTF">2015-03-13T20:55:02Z</dcterms:modified>
</cp:coreProperties>
</file>