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3"/>
  </p:notesMasterIdLst>
  <p:handoutMasterIdLst>
    <p:handoutMasterId r:id="rId14"/>
  </p:handout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88825" cy="6858000"/>
  <p:notesSz cx="6858000" cy="9144000"/>
  <p:defaultTextStyle>
    <a:defPPr rtl="0">
      <a:defRPr lang="cs-cz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84483" autoAdjust="0"/>
  </p:normalViewPr>
  <p:slideViewPr>
    <p:cSldViewPr>
      <p:cViewPr varScale="1">
        <p:scale>
          <a:sx n="114" d="100"/>
          <a:sy n="114" d="100"/>
        </p:scale>
        <p:origin x="474" y="11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9" d="100"/>
          <a:sy n="89" d="100"/>
        </p:scale>
        <p:origin x="3750" y="6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cs-CZ" dirty="0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D92DAF1D-8F38-49AC-B404-1337A10650DD}" type="datetime1">
              <a:rPr lang="cs-CZ" smtClean="0"/>
              <a:t>07.03.2022</a:t>
            </a:fld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cs-CZ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cs-CZ" smtClean="0"/>
              <a:pPr algn="r" rtl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cs-CZ" dirty="0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2084BE0D-C9E9-4F18-B817-2DBEF890598A}" type="datetime1">
              <a:rPr lang="cs-CZ" smtClean="0"/>
              <a:pPr/>
              <a:t>07.03.2022</a:t>
            </a:fld>
            <a:endParaRPr lang="cs-CZ" dirty="0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cs-CZ" dirty="0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 rtl="0"/>
            <a:r>
              <a:rPr lang="cs-CZ" dirty="0"/>
              <a:t>Druhá úroveň</a:t>
            </a:r>
          </a:p>
          <a:p>
            <a:pPr lvl="2" rtl="0"/>
            <a:r>
              <a:rPr lang="cs-CZ" dirty="0"/>
              <a:t>Třetí úroveň</a:t>
            </a:r>
          </a:p>
          <a:p>
            <a:pPr lvl="3" rtl="0"/>
            <a:r>
              <a:rPr lang="cs-CZ" dirty="0"/>
              <a:t>Čtvrtá úroveň</a:t>
            </a:r>
          </a:p>
          <a:p>
            <a:pPr lvl="4" rtl="0"/>
            <a:r>
              <a:rPr lang="cs-CZ" dirty="0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cs-CZ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/>
            <a:fld id="{3EBA5BD7-F043-4D1B-AA17-CD412FC534DE}" type="slidenum">
              <a:rPr lang="cs-CZ" smtClean="0"/>
              <a:pPr algn="r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cs-CZ" smtClean="0"/>
              <a:pPr algn="r"/>
              <a:t>1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52411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úhlopříčky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Přímá spojnice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Přímá spojnice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Přímá spojnice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řádky dole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Volný tvar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cs-CZ" dirty="0"/>
            </a:p>
          </p:txBody>
        </p:sp>
        <p:sp>
          <p:nvSpPr>
            <p:cNvPr id="10" name="Volný tvar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cs-CZ" dirty="0"/>
            </a:p>
          </p:txBody>
        </p:sp>
        <p:sp>
          <p:nvSpPr>
            <p:cNvPr id="11" name="Volný tvar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cs-CZ" dirty="0"/>
            </a:p>
          </p:txBody>
        </p:sp>
      </p:grp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 hasCustomPrompt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dirty="0"/>
              <a:t>Kliknutím lze upravit styl předlohy.</a:t>
            </a:r>
          </a:p>
        </p:txBody>
      </p:sp>
      <p:sp>
        <p:nvSpPr>
          <p:cNvPr id="22" name="Zástupný symbol pro datum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33624B7-88E2-4120-AFAD-14AFCE9AD940}" type="datetime1">
              <a:rPr lang="cs-CZ" smtClean="0"/>
              <a:pPr/>
              <a:t>07.03.2022</a:t>
            </a:fld>
            <a:endParaRPr lang="cs-CZ" dirty="0"/>
          </a:p>
        </p:txBody>
      </p:sp>
      <p:sp>
        <p:nvSpPr>
          <p:cNvPr id="23" name="Zástupný symbol pro zápatí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dirty="0"/>
          </a:p>
        </p:txBody>
      </p:sp>
      <p:sp>
        <p:nvSpPr>
          <p:cNvPr id="24" name="Zástupný symbol pro číslo snímku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cs-CZ" dirty="0"/>
              <a:t>Upravit styly předlohy textu.</a:t>
            </a:r>
          </a:p>
          <a:p>
            <a:pPr lvl="1" rtl="0"/>
            <a:r>
              <a:rPr lang="cs-CZ" dirty="0"/>
              <a:t>Druhá úroveň</a:t>
            </a:r>
          </a:p>
          <a:p>
            <a:pPr lvl="2" rtl="0"/>
            <a:r>
              <a:rPr lang="cs-CZ" dirty="0"/>
              <a:t>Třetí úroveň</a:t>
            </a:r>
          </a:p>
          <a:p>
            <a:pPr lvl="3" rtl="0"/>
            <a:r>
              <a:rPr lang="cs-CZ" dirty="0"/>
              <a:t>Čtvrtá úroveň</a:t>
            </a:r>
          </a:p>
          <a:p>
            <a:pPr lvl="4" rtl="0"/>
            <a:r>
              <a:rPr lang="cs-CZ" dirty="0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BBA07F0-6680-4943-BD7A-CAE075672D6F}" type="datetime1">
              <a:rPr lang="cs-CZ" smtClean="0"/>
              <a:pPr/>
              <a:t>07.03.2022</a:t>
            </a:fld>
            <a:endParaRPr lang="cs-CZ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 hasCustomPrompt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cs-CZ" dirty="0"/>
              <a:t>Upravit styly předlohy textu.</a:t>
            </a:r>
          </a:p>
          <a:p>
            <a:pPr lvl="1" rtl="0"/>
            <a:r>
              <a:rPr lang="cs-CZ" dirty="0"/>
              <a:t>Druhá úroveň</a:t>
            </a:r>
          </a:p>
          <a:p>
            <a:pPr lvl="2" rtl="0"/>
            <a:r>
              <a:rPr lang="cs-CZ" dirty="0"/>
              <a:t>Třetí úroveň</a:t>
            </a:r>
          </a:p>
          <a:p>
            <a:pPr lvl="3" rtl="0"/>
            <a:r>
              <a:rPr lang="cs-CZ" dirty="0"/>
              <a:t>Čtvrtá úroveň</a:t>
            </a:r>
          </a:p>
          <a:p>
            <a:pPr lvl="4" rtl="0"/>
            <a:r>
              <a:rPr lang="cs-CZ" dirty="0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ABB6AFB-FD75-4ED4-B0A1-06DAC4B142EF}" type="datetime1">
              <a:rPr lang="cs-CZ" smtClean="0"/>
              <a:pPr/>
              <a:t>07.03.2022</a:t>
            </a:fld>
            <a:endParaRPr lang="cs-CZ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cs-CZ" dirty="0"/>
              <a:t>Upravit styly předlohy textu.</a:t>
            </a:r>
          </a:p>
          <a:p>
            <a:pPr lvl="1" rtl="0"/>
            <a:r>
              <a:rPr lang="cs-CZ" dirty="0"/>
              <a:t>Druhá úroveň</a:t>
            </a:r>
          </a:p>
          <a:p>
            <a:pPr lvl="2" rtl="0"/>
            <a:r>
              <a:rPr lang="cs-CZ" dirty="0"/>
              <a:t>Třetí úroveň</a:t>
            </a:r>
          </a:p>
          <a:p>
            <a:pPr lvl="3" rtl="0"/>
            <a:r>
              <a:rPr lang="cs-CZ" dirty="0"/>
              <a:t>Čtvrtá úroveň</a:t>
            </a:r>
          </a:p>
          <a:p>
            <a:pPr lvl="4" rtl="0"/>
            <a:r>
              <a:rPr lang="cs-CZ" dirty="0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ABC4919-B29C-4171-8AC2-52CB8E2BF1DE}" type="datetime1">
              <a:rPr lang="cs-CZ" smtClean="0"/>
              <a:pPr/>
              <a:t>07.03.2022</a:t>
            </a:fld>
            <a:endParaRPr lang="cs-CZ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úhlopříčky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Přímá spojnice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Přímá spojnice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Přímá spojnice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 hasCustomPrompt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dirty="0"/>
              <a:t>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F32E52D-1DC2-4D1F-BE8C-CB8F7D7727B2}" type="datetime1">
              <a:rPr lang="cs-CZ" smtClean="0"/>
              <a:pPr/>
              <a:t>07.03.2022</a:t>
            </a:fld>
            <a:endParaRPr lang="cs-CZ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ě obsahové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 hasCustomPrompt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cs-CZ" dirty="0"/>
              <a:t>Upravit styly předlohy textu.</a:t>
            </a:r>
          </a:p>
          <a:p>
            <a:pPr lvl="1" rtl="0"/>
            <a:r>
              <a:rPr lang="cs-CZ" dirty="0"/>
              <a:t>Druhá úroveň</a:t>
            </a:r>
          </a:p>
          <a:p>
            <a:pPr lvl="2" rtl="0"/>
            <a:r>
              <a:rPr lang="cs-CZ" dirty="0"/>
              <a:t>Třetí úroveň</a:t>
            </a:r>
          </a:p>
          <a:p>
            <a:pPr lvl="3" rtl="0"/>
            <a:r>
              <a:rPr lang="cs-CZ" dirty="0"/>
              <a:t>Čtvrtá úroveň</a:t>
            </a:r>
          </a:p>
          <a:p>
            <a:pPr lvl="4" rtl="0"/>
            <a:r>
              <a:rPr lang="cs-CZ" dirty="0"/>
              <a:t>Pátá úroveň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 hasCustomPrompt="1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cs-CZ" dirty="0"/>
              <a:t>Upravit styly předlohy textu.</a:t>
            </a:r>
          </a:p>
          <a:p>
            <a:pPr lvl="1" rtl="0"/>
            <a:r>
              <a:rPr lang="cs-CZ" dirty="0"/>
              <a:t>Druhá úroveň</a:t>
            </a:r>
          </a:p>
          <a:p>
            <a:pPr lvl="2" rtl="0"/>
            <a:r>
              <a:rPr lang="cs-CZ" dirty="0"/>
              <a:t>Třetí úroveň</a:t>
            </a:r>
          </a:p>
          <a:p>
            <a:pPr lvl="3" rtl="0"/>
            <a:r>
              <a:rPr lang="cs-CZ" dirty="0"/>
              <a:t>Čtvrtá úroveň</a:t>
            </a:r>
          </a:p>
          <a:p>
            <a:pPr lvl="4" rtl="0"/>
            <a:r>
              <a:rPr lang="cs-CZ" dirty="0"/>
              <a:t>Pátá úroveň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038EBEA-6151-4C48-8157-C296FC19C9C6}" type="datetime1">
              <a:rPr lang="cs-CZ" smtClean="0"/>
              <a:pPr/>
              <a:t>07.03.2022</a:t>
            </a:fld>
            <a:endParaRPr lang="cs-CZ" dirty="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 hasCustomPrompt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cs-CZ" dirty="0"/>
              <a:t>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 hasCustomPrompt="1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cs-CZ" dirty="0"/>
              <a:t>Upravit styly předlohy textu.</a:t>
            </a:r>
          </a:p>
          <a:p>
            <a:pPr lvl="1" rtl="0"/>
            <a:r>
              <a:rPr lang="cs-CZ" dirty="0"/>
              <a:t>Druhá úroveň</a:t>
            </a:r>
          </a:p>
          <a:p>
            <a:pPr lvl="2" rtl="0"/>
            <a:r>
              <a:rPr lang="cs-CZ" dirty="0"/>
              <a:t>Třetí úroveň</a:t>
            </a:r>
          </a:p>
          <a:p>
            <a:pPr lvl="3" rtl="0"/>
            <a:r>
              <a:rPr lang="cs-CZ" dirty="0"/>
              <a:t>Čtvrtá úroveň</a:t>
            </a:r>
          </a:p>
          <a:p>
            <a:pPr lvl="4" rtl="0"/>
            <a:r>
              <a:rPr lang="cs-CZ" dirty="0"/>
              <a:t>Pátá úroveň</a:t>
            </a:r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 hasCustomPrompt="1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cs-CZ" dirty="0"/>
              <a:t>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 hasCustomPrompt="1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cs-CZ" dirty="0"/>
              <a:t>Upravit styly předlohy textu.</a:t>
            </a:r>
          </a:p>
          <a:p>
            <a:pPr lvl="1" rtl="0"/>
            <a:r>
              <a:rPr lang="cs-CZ" dirty="0"/>
              <a:t>Druhá úroveň</a:t>
            </a:r>
          </a:p>
          <a:p>
            <a:pPr lvl="2" rtl="0"/>
            <a:r>
              <a:rPr lang="cs-CZ" dirty="0"/>
              <a:t>Třetí úroveň</a:t>
            </a:r>
          </a:p>
          <a:p>
            <a:pPr lvl="3" rtl="0"/>
            <a:r>
              <a:rPr lang="cs-CZ" dirty="0"/>
              <a:t>Čtvrtá úroveň</a:t>
            </a:r>
          </a:p>
          <a:p>
            <a:pPr lvl="4" rtl="0"/>
            <a:r>
              <a:rPr lang="cs-CZ" dirty="0"/>
              <a:t>Pátá úroveň</a:t>
            </a:r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DEF4067-9867-44E1-8104-A47AAADDD6D7}" type="datetime1">
              <a:rPr lang="cs-CZ" smtClean="0"/>
              <a:pPr/>
              <a:t>07.03.2022</a:t>
            </a:fld>
            <a:endParaRPr lang="cs-CZ" dirty="0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dirty="0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8A307B0-F685-4A84-9D3C-1A601E3FC0A5}" type="datetime1">
              <a:rPr lang="cs-CZ" smtClean="0"/>
              <a:pPr/>
              <a:t>07.03.2022</a:t>
            </a:fld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847830E-D3ED-4862-A3DA-519F54D317D1}" type="datetime1">
              <a:rPr lang="cs-CZ" smtClean="0"/>
              <a:pPr/>
              <a:t>07.03.2022</a:t>
            </a:fld>
            <a:endParaRPr lang="cs-CZ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 hasCustomPrompt="1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cs-CZ" dirty="0"/>
              <a:t>Upravit styly předlohy textu.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 hasCustomPrompt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cs-CZ" dirty="0"/>
              <a:t>Upravit styly předlohy textu.</a:t>
            </a:r>
          </a:p>
          <a:p>
            <a:pPr lvl="1" rtl="0"/>
            <a:r>
              <a:rPr lang="cs-CZ" dirty="0"/>
              <a:t>Druhá úroveň</a:t>
            </a:r>
          </a:p>
          <a:p>
            <a:pPr lvl="2" rtl="0"/>
            <a:r>
              <a:rPr lang="cs-CZ" dirty="0"/>
              <a:t>Třetí úroveň</a:t>
            </a:r>
          </a:p>
          <a:p>
            <a:pPr lvl="3" rtl="0"/>
            <a:r>
              <a:rPr lang="cs-CZ" dirty="0"/>
              <a:t>Čtvrtá úroveň</a:t>
            </a:r>
          </a:p>
          <a:p>
            <a:pPr lvl="4" rtl="0"/>
            <a:r>
              <a:rPr lang="cs-CZ" dirty="0"/>
              <a:t>Pátá úroveň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9FC2B6D-D6B4-4A07-B229-6B7F217D9BA3}" type="datetime1">
              <a:rPr lang="cs-CZ" smtClean="0"/>
              <a:pPr/>
              <a:t>07.03.2022</a:t>
            </a:fld>
            <a:endParaRPr lang="cs-CZ" dirty="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 hasCustomPrompt="1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cs-CZ" dirty="0"/>
              <a:t>Upravit styly předlohy textu.</a:t>
            </a:r>
          </a:p>
        </p:txBody>
      </p:sp>
      <p:sp>
        <p:nvSpPr>
          <p:cNvPr id="3" name="Zástupný symbol obrázku 2" descr="Prázdný zástupný symbol pro přidání obrázku Klikněte na zástupný symbol a vyberte obrázek, který chcete přidat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cs-CZ"/>
              <a:t>Kliknutím na ikonu přidáte obrázek.</a:t>
            </a:r>
            <a:endParaRPr lang="cs-CZ" dirty="0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426D6B7-6AAE-4978-AF22-38FE2E59CEB2}" type="datetime1">
              <a:rPr lang="cs-CZ" smtClean="0"/>
              <a:pPr/>
              <a:t>07.03.2022</a:t>
            </a:fld>
            <a:endParaRPr lang="cs-CZ" dirty="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řádky vlevo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Volný tvar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cs-CZ" dirty="0"/>
            </a:p>
          </p:txBody>
        </p:sp>
        <p:sp>
          <p:nvSpPr>
            <p:cNvPr id="11" name="Volný tvar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cs-CZ" dirty="0"/>
            </a:p>
          </p:txBody>
        </p:sp>
        <p:sp>
          <p:nvSpPr>
            <p:cNvPr id="14" name="Volný tvar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cs-CZ" dirty="0"/>
            </a:p>
          </p:txBody>
        </p:sp>
      </p:grpSp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cs-CZ" dirty="0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cs-CZ" dirty="0"/>
              <a:t>Upravit styly předlohy textu.</a:t>
            </a:r>
          </a:p>
          <a:p>
            <a:pPr lvl="1" rtl="0"/>
            <a:r>
              <a:rPr lang="cs-CZ" dirty="0"/>
              <a:t>Druhá úroveň</a:t>
            </a:r>
          </a:p>
          <a:p>
            <a:pPr lvl="2" rtl="0"/>
            <a:r>
              <a:rPr lang="cs-CZ" dirty="0"/>
              <a:t>Třetí úroveň</a:t>
            </a:r>
          </a:p>
          <a:p>
            <a:pPr lvl="3" rtl="0"/>
            <a:r>
              <a:rPr lang="cs-CZ" dirty="0"/>
              <a:t>Čtvrtá úroveň</a:t>
            </a:r>
          </a:p>
          <a:p>
            <a:pPr lvl="4" rtl="0"/>
            <a:r>
              <a:rPr lang="cs-CZ" dirty="0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E752B-6572-436C-91E9-2D00E8BF5CDF}" type="datetime1">
              <a:rPr lang="cs-CZ" smtClean="0"/>
              <a:pPr/>
              <a:t>07.03.2022</a:t>
            </a:fld>
            <a:endParaRPr lang="cs-CZ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cs-CZ" smtClean="0"/>
              <a:pPr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poQXNp9ItL4&amp;t9ItL4&amp;t=4918s" TargetMode="External"/><Relationship Id="rId2" Type="http://schemas.openxmlformats.org/officeDocument/2006/relationships/hyperlink" Target="https://redux.js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125860" y="3429000"/>
            <a:ext cx="8735325" cy="2000251"/>
          </a:xfrm>
        </p:spPr>
        <p:txBody>
          <a:bodyPr rtlCol="0">
            <a:normAutofit/>
          </a:bodyPr>
          <a:lstStyle/>
          <a:p>
            <a:pPr rtl="0"/>
            <a:r>
              <a:rPr lang="cs-CZ" sz="6600"/>
              <a:t>React Redux</a:t>
            </a:r>
            <a:endParaRPr lang="cs-CZ" sz="6600" dirty="0"/>
          </a:p>
        </p:txBody>
      </p:sp>
      <p:pic>
        <p:nvPicPr>
          <p:cNvPr id="1026" name="Picture 2" descr="Redux Logo transparent PNG - StickPNG">
            <a:extLst>
              <a:ext uri="{FF2B5EF4-FFF2-40B4-BE49-F238E27FC236}">
                <a16:creationId xmlns:a16="http://schemas.microsoft.com/office/drawing/2014/main" id="{4F424088-DB46-4ACD-9920-FE1C5AC458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4372" y="4226652"/>
            <a:ext cx="1261319" cy="1202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8A626D3-B233-4FA7-9F21-BC7630B43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850107"/>
          </a:xfrm>
        </p:spPr>
        <p:txBody>
          <a:bodyPr>
            <a:normAutofit/>
          </a:bodyPr>
          <a:lstStyle/>
          <a:p>
            <a:pPr algn="ctr"/>
            <a:r>
              <a:rPr lang="cs-CZ"/>
              <a:t>Basic info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BC0AB4A-BC1E-4DD5-BB7A-9C4A69C14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628800"/>
            <a:ext cx="10360501" cy="4535269"/>
          </a:xfrm>
        </p:spPr>
        <p:txBody>
          <a:bodyPr/>
          <a:lstStyle/>
          <a:p>
            <a:r>
              <a:rPr lang="cs-CZ"/>
              <a:t>State managment tool</a:t>
            </a:r>
          </a:p>
          <a:p>
            <a:r>
              <a:rPr lang="cs-CZ"/>
              <a:t>Redux inspirován Fluxem (Facebook)</a:t>
            </a:r>
          </a:p>
          <a:p>
            <a:r>
              <a:rPr lang="cs-CZ"/>
              <a:t>Ukládáme data ve Store</a:t>
            </a:r>
          </a:p>
          <a:p>
            <a:r>
              <a:rPr lang="cs-CZ"/>
              <a:t>Řeší problém synchronizace dat z jiných částí UI</a:t>
            </a:r>
          </a:p>
          <a:p>
            <a:r>
              <a:rPr lang="cs-CZ"/>
              <a:t>Dokáže popsat jak, proč, kde a kdy dochází ke změně dat</a:t>
            </a:r>
          </a:p>
          <a:p>
            <a:r>
              <a:rPr lang="cs-CZ"/>
              <a:t>Redux dělá data flow předvídatelný</a:t>
            </a:r>
          </a:p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28196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A299488-1C8A-4B04-B583-87716A963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124744"/>
            <a:ext cx="10360501" cy="5039325"/>
          </a:xfrm>
        </p:spPr>
        <p:txBody>
          <a:bodyPr/>
          <a:lstStyle/>
          <a:p>
            <a:r>
              <a:rPr lang="cs-CZ"/>
              <a:t>Jednoduchý debug pomocí např. redux devtools</a:t>
            </a:r>
          </a:p>
          <a:p>
            <a:r>
              <a:rPr lang="cs-CZ"/>
              <a:t>Můžeme undo/redo akce</a:t>
            </a:r>
          </a:p>
          <a:p>
            <a:r>
              <a:rPr lang="pl-PL">
                <a:solidFill>
                  <a:srgbClr val="DDD8D2"/>
                </a:solidFill>
              </a:rPr>
              <a:t>F</a:t>
            </a:r>
            <a:r>
              <a:rPr lang="pl-PL" b="0" i="0">
                <a:solidFill>
                  <a:srgbClr val="DDD8D2"/>
                </a:solidFill>
                <a:effectLst/>
              </a:rPr>
              <a:t>unguje</a:t>
            </a:r>
            <a:r>
              <a:rPr lang="pl-PL" b="0" i="0">
                <a:solidFill>
                  <a:srgbClr val="DDD8D2"/>
                </a:solidFill>
                <a:effectLst/>
                <a:latin typeface="Roboto" panose="02000000000000000000" pitchFamily="2" charset="0"/>
              </a:rPr>
              <a:t> to s jakýmikoli libraries</a:t>
            </a:r>
          </a:p>
          <a:p>
            <a:r>
              <a:rPr lang="pl-PL">
                <a:solidFill>
                  <a:srgbClr val="DDD8D2"/>
                </a:solidFill>
              </a:rPr>
              <a:t>Velký</a:t>
            </a:r>
            <a:r>
              <a:rPr lang="pl-PL">
                <a:solidFill>
                  <a:srgbClr val="DDD8D2"/>
                </a:solidFill>
                <a:latin typeface="Roboto" panose="02000000000000000000" pitchFamily="2" charset="0"/>
              </a:rPr>
              <a:t> ecosystem addonů</a:t>
            </a:r>
          </a:p>
          <a:p>
            <a:r>
              <a:rPr lang="cs-CZ"/>
              <a:t>Centralizuje state aplikace</a:t>
            </a:r>
          </a:p>
          <a:p>
            <a:r>
              <a:rPr lang="cs-CZ"/>
              <a:t>Je výhodnější používat pouze při large-scale aplikacích</a:t>
            </a:r>
          </a:p>
          <a:p>
            <a:r>
              <a:rPr lang="cs-CZ"/>
              <a:t>Nevyplatí se v malých aplikacích či se statickými daty</a:t>
            </a:r>
          </a:p>
        </p:txBody>
      </p:sp>
    </p:spTree>
    <p:extLst>
      <p:ext uri="{BB962C8B-B14F-4D97-AF65-F5344CB8AC3E}">
        <p14:creationId xmlns:p14="http://schemas.microsoft.com/office/powerpoint/2010/main" val="3100380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1EBB5FC-6100-4157-A646-FE7D766BC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06091"/>
          </a:xfrm>
        </p:spPr>
        <p:txBody>
          <a:bodyPr/>
          <a:lstStyle/>
          <a:p>
            <a:pPr algn="ctr"/>
            <a:r>
              <a:rPr lang="cs-CZ"/>
              <a:t>Store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176E02E-FF77-4FEC-9B82-635066EAD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196752"/>
            <a:ext cx="10360501" cy="4967317"/>
          </a:xfrm>
        </p:spPr>
        <p:txBody>
          <a:bodyPr>
            <a:normAutofit/>
          </a:bodyPr>
          <a:lstStyle/>
          <a:p>
            <a:r>
              <a:rPr lang="cs-CZ"/>
              <a:t>Můžeme používat cokoli; arrays, objekty, čísla…</a:t>
            </a:r>
          </a:p>
          <a:p>
            <a:r>
              <a:rPr lang="cs-CZ"/>
              <a:t>Musíme používat funkce k updatování storu</a:t>
            </a:r>
          </a:p>
          <a:p>
            <a:r>
              <a:rPr lang="cs-CZ"/>
              <a:t>Store je samotný js objek, který obsahuje stav aplikace</a:t>
            </a:r>
          </a:p>
          <a:p>
            <a:r>
              <a:rPr lang="cs-CZ"/>
              <a:t>Action (plain js objects) neboli eventy</a:t>
            </a:r>
          </a:p>
          <a:p>
            <a:r>
              <a:rPr lang="cs-CZ"/>
              <a:t>Reducer (čisté funkce) updatuje části storu</a:t>
            </a:r>
          </a:p>
          <a:p>
            <a:r>
              <a:rPr lang="cs-CZ"/>
              <a:t>Redux takto dispatchuje akce přes stejný “entry point“, díyk čemuž např. můžeme logovat všechny akce</a:t>
            </a:r>
          </a:p>
          <a:p>
            <a:r>
              <a:rPr lang="cs-CZ"/>
              <a:t>Můžeme také implementovat undo/redo mechanizmy</a:t>
            </a:r>
          </a:p>
          <a:p>
            <a:endParaRPr lang="cs-CZ"/>
          </a:p>
          <a:p>
            <a:endParaRPr lang="cs-CZ"/>
          </a:p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67625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BAEDA3A-388E-4B38-83AD-53A18C6848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332656"/>
            <a:ext cx="10360501" cy="5831413"/>
          </a:xfrm>
        </p:spPr>
        <p:txBody>
          <a:bodyPr/>
          <a:lstStyle/>
          <a:p>
            <a:r>
              <a:rPr lang="cs-CZ"/>
              <a:t>Příklad: uživatel přidá věc do košíku čímž vytvoří Action objekt který přes Store zavolá Reducer, který vypočítá nový stav a vrátí ho do Storu, který nastaví nová data a informuje UI komponenty, které vytáhnou nová data a refreshnou se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B6B1A6FA-D448-4522-A58C-5913A9F2F7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844" y="1772816"/>
            <a:ext cx="11616527" cy="484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08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C1C59D4-1A8A-495E-978C-485740AEA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Instalace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D0CCF9F-68B5-4862-8178-52B09B591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2" y="1628800"/>
            <a:ext cx="10360501" cy="4462272"/>
          </a:xfrm>
        </p:spPr>
        <p:txBody>
          <a:bodyPr/>
          <a:lstStyle/>
          <a:p>
            <a:r>
              <a:rPr lang="cs-CZ"/>
              <a:t>npx create-react-app my-app</a:t>
            </a:r>
          </a:p>
          <a:p>
            <a:r>
              <a:rPr lang="cs-CZ"/>
              <a:t>npm install redux react-redux</a:t>
            </a:r>
          </a:p>
          <a:p>
            <a:r>
              <a:rPr lang="cs-CZ"/>
              <a:t>Pozor na verzi node</a:t>
            </a:r>
          </a:p>
        </p:txBody>
      </p:sp>
    </p:spTree>
    <p:extLst>
      <p:ext uri="{BB962C8B-B14F-4D97-AF65-F5344CB8AC3E}">
        <p14:creationId xmlns:p14="http://schemas.microsoft.com/office/powerpoint/2010/main" val="2532176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8878424-D60C-4BEA-B046-CCA5DC72C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634083"/>
          </a:xfrm>
        </p:spPr>
        <p:txBody>
          <a:bodyPr/>
          <a:lstStyle/>
          <a:p>
            <a:r>
              <a:rPr lang="cs-CZ"/>
              <a:t>Příklad basic reduxu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3CC7DCC-71A0-4EE2-86CB-69AC5B0019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557908" y="1124744"/>
            <a:ext cx="4752528" cy="513986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const </a:t>
            </a:r>
            <a:r>
              <a:rPr kumimoji="0" lang="cs-CZ" altLang="cs-CZ" sz="12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increment </a:t>
            </a:r>
            <a:r>
              <a:rPr kumimoji="0" lang="cs-CZ" altLang="cs-CZ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() =&gt; {</a:t>
            </a:r>
            <a:br>
              <a:rPr kumimoji="0" lang="cs-CZ" altLang="cs-CZ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cs-CZ" altLang="cs-CZ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cs-CZ" altLang="cs-CZ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</a:t>
            </a:r>
            <a:r>
              <a:rPr kumimoji="0" lang="cs-CZ" altLang="cs-CZ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cs-CZ" altLang="cs-CZ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cs-CZ" altLang="cs-CZ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cs-CZ" altLang="cs-CZ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type</a:t>
            </a:r>
            <a:r>
              <a:rPr kumimoji="0" lang="cs-CZ" altLang="cs-CZ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cs-CZ" altLang="cs-CZ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'INCREMENT'</a:t>
            </a:r>
            <a:br>
              <a:rPr kumimoji="0" lang="cs-CZ" altLang="cs-CZ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cs-CZ" altLang="cs-CZ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cs-CZ" altLang="cs-CZ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cs-CZ" altLang="cs-CZ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cs-CZ" altLang="cs-CZ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cs-CZ" altLang="cs-CZ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cs-CZ" altLang="cs-CZ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const </a:t>
            </a:r>
            <a:r>
              <a:rPr kumimoji="0" lang="cs-CZ" altLang="cs-CZ" sz="12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decrement </a:t>
            </a:r>
            <a:r>
              <a:rPr kumimoji="0" lang="cs-CZ" altLang="cs-CZ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() =&gt; {</a:t>
            </a:r>
            <a:br>
              <a:rPr kumimoji="0" lang="cs-CZ" altLang="cs-CZ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cs-CZ" altLang="cs-CZ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cs-CZ" altLang="cs-CZ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</a:t>
            </a:r>
            <a:r>
              <a:rPr kumimoji="0" lang="cs-CZ" altLang="cs-CZ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cs-CZ" altLang="cs-CZ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cs-CZ" altLang="cs-CZ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cs-CZ" altLang="cs-CZ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type</a:t>
            </a:r>
            <a:r>
              <a:rPr kumimoji="0" lang="cs-CZ" altLang="cs-CZ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cs-CZ" altLang="cs-CZ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'DECREMENT'</a:t>
            </a:r>
            <a:br>
              <a:rPr kumimoji="0" lang="cs-CZ" altLang="cs-CZ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cs-CZ" altLang="cs-CZ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cs-CZ" altLang="cs-CZ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cs-CZ" altLang="cs-CZ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cs-CZ" altLang="cs-CZ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cs-CZ" altLang="cs-CZ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cs-CZ" altLang="cs-CZ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const </a:t>
            </a:r>
            <a:r>
              <a:rPr kumimoji="0" lang="cs-CZ" altLang="cs-CZ" sz="12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counter </a:t>
            </a:r>
            <a:r>
              <a:rPr kumimoji="0" lang="cs-CZ" altLang="cs-CZ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(state = </a:t>
            </a:r>
            <a:r>
              <a:rPr kumimoji="0" lang="cs-CZ" altLang="cs-CZ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cs-CZ" altLang="cs-CZ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cs-CZ" altLang="cs-CZ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action) =&gt; {</a:t>
            </a:r>
            <a:br>
              <a:rPr kumimoji="0" lang="cs-CZ" altLang="cs-CZ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cs-CZ" altLang="cs-CZ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cs-CZ" altLang="cs-CZ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switch </a:t>
            </a:r>
            <a:r>
              <a:rPr kumimoji="0" lang="cs-CZ" altLang="cs-CZ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(action.</a:t>
            </a:r>
            <a:r>
              <a:rPr kumimoji="0" lang="cs-CZ" altLang="cs-CZ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type</a:t>
            </a:r>
            <a:r>
              <a:rPr kumimoji="0" lang="cs-CZ" altLang="cs-CZ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){</a:t>
            </a:r>
            <a:br>
              <a:rPr kumimoji="0" lang="cs-CZ" altLang="cs-CZ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cs-CZ" altLang="cs-CZ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cs-CZ" altLang="cs-CZ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case </a:t>
            </a:r>
            <a:r>
              <a:rPr kumimoji="0" lang="cs-CZ" altLang="cs-CZ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'INCREMENT'</a:t>
            </a:r>
            <a:r>
              <a:rPr kumimoji="0" lang="cs-CZ" altLang="cs-CZ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cs-CZ" altLang="cs-CZ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cs-CZ" altLang="cs-CZ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cs-CZ" altLang="cs-CZ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kumimoji="0" lang="cs-CZ" altLang="cs-CZ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state + </a:t>
            </a:r>
            <a:r>
              <a:rPr kumimoji="0" lang="cs-CZ" altLang="cs-CZ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cs-CZ" altLang="cs-CZ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cs-CZ" altLang="cs-CZ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cs-CZ" altLang="cs-CZ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case </a:t>
            </a:r>
            <a:r>
              <a:rPr kumimoji="0" lang="cs-CZ" altLang="cs-CZ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'DECREMENT'</a:t>
            </a:r>
            <a:r>
              <a:rPr kumimoji="0" lang="cs-CZ" altLang="cs-CZ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cs-CZ" altLang="cs-CZ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cs-CZ" altLang="cs-CZ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cs-CZ" altLang="cs-CZ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kumimoji="0" lang="cs-CZ" altLang="cs-CZ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state - </a:t>
            </a:r>
            <a:r>
              <a:rPr kumimoji="0" lang="cs-CZ" altLang="cs-CZ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cs-CZ" altLang="cs-CZ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cs-CZ" altLang="cs-CZ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cs-CZ" altLang="cs-CZ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cs-CZ" altLang="cs-CZ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cs-CZ" altLang="cs-CZ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cs-CZ" altLang="cs-CZ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cs-CZ" altLang="cs-CZ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cs-CZ" altLang="cs-CZ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cs-CZ" altLang="cs-CZ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let </a:t>
            </a:r>
            <a:r>
              <a:rPr kumimoji="0" lang="cs-CZ" altLang="cs-CZ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store = </a:t>
            </a:r>
            <a:r>
              <a:rPr kumimoji="0" lang="cs-CZ" altLang="cs-CZ" sz="12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createStore</a:t>
            </a:r>
            <a:r>
              <a:rPr kumimoji="0" lang="cs-CZ" altLang="cs-CZ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cs-CZ" altLang="cs-CZ" sz="12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counter</a:t>
            </a:r>
            <a:r>
              <a:rPr kumimoji="0" lang="cs-CZ" altLang="cs-CZ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cs-CZ" altLang="cs-CZ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cs-CZ" altLang="cs-CZ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cs-CZ" altLang="cs-CZ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cs-CZ" altLang="cs-CZ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store.</a:t>
            </a:r>
            <a:r>
              <a:rPr kumimoji="0" lang="cs-CZ" altLang="cs-CZ" sz="12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subscribe</a:t>
            </a:r>
            <a:r>
              <a:rPr kumimoji="0" lang="cs-CZ" altLang="cs-CZ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(() =&gt; </a:t>
            </a:r>
            <a:r>
              <a:rPr kumimoji="0" lang="cs-CZ" altLang="cs-CZ" sz="12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console</a:t>
            </a:r>
            <a:r>
              <a:rPr kumimoji="0" lang="cs-CZ" altLang="cs-CZ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cs-CZ" altLang="cs-CZ" sz="12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log</a:t>
            </a:r>
            <a:r>
              <a:rPr kumimoji="0" lang="cs-CZ" altLang="cs-CZ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(store.</a:t>
            </a:r>
            <a:r>
              <a:rPr kumimoji="0" lang="cs-CZ" altLang="cs-CZ" sz="12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getState</a:t>
            </a:r>
            <a:r>
              <a:rPr kumimoji="0" lang="cs-CZ" altLang="cs-CZ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()))</a:t>
            </a:r>
            <a:r>
              <a:rPr kumimoji="0" lang="cs-CZ" altLang="cs-CZ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cs-CZ" altLang="cs-CZ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cs-CZ" altLang="cs-CZ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cs-CZ" altLang="cs-CZ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store.</a:t>
            </a:r>
            <a:r>
              <a:rPr kumimoji="0" lang="cs-CZ" altLang="cs-CZ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dispatch</a:t>
            </a:r>
            <a:r>
              <a:rPr kumimoji="0" lang="cs-CZ" altLang="cs-CZ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cs-CZ" altLang="cs-CZ" sz="12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increment</a:t>
            </a:r>
            <a:r>
              <a:rPr kumimoji="0" lang="cs-CZ" altLang="cs-CZ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())</a:t>
            </a:r>
            <a:r>
              <a:rPr kumimoji="0" lang="cs-CZ" altLang="cs-CZ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cs-CZ" altLang="cs-CZ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cs-CZ" altLang="cs-CZ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store.</a:t>
            </a:r>
            <a:r>
              <a:rPr kumimoji="0" lang="cs-CZ" altLang="cs-CZ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dispatch</a:t>
            </a:r>
            <a:r>
              <a:rPr kumimoji="0" lang="cs-CZ" altLang="cs-CZ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cs-CZ" altLang="cs-CZ" sz="12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decrement</a:t>
            </a:r>
            <a:r>
              <a:rPr kumimoji="0" lang="cs-CZ" altLang="cs-CZ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())</a:t>
            </a:r>
            <a:r>
              <a:rPr kumimoji="0" lang="cs-CZ" altLang="cs-CZ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cs-CZ" altLang="cs-CZ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endParaRPr kumimoji="0" lang="cs-CZ" altLang="cs-CZ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1A476F4E-D5CC-4C4D-AF76-811E7AF11B95}"/>
              </a:ext>
            </a:extLst>
          </p:cNvPr>
          <p:cNvSpPr txBox="1"/>
          <p:nvPr/>
        </p:nvSpPr>
        <p:spPr>
          <a:xfrm>
            <a:off x="6886500" y="836712"/>
            <a:ext cx="482453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/>
              <a:t>Counter je Reducer</a:t>
            </a:r>
          </a:p>
          <a:p>
            <a:endParaRPr lang="cs-CZ" sz="2800"/>
          </a:p>
          <a:p>
            <a:r>
              <a:rPr lang="cs-CZ" sz="2800"/>
              <a:t>Subscribe je funkce kdykoliv se v store něco změní</a:t>
            </a:r>
          </a:p>
          <a:p>
            <a:endParaRPr lang="cs-CZ" sz="2800"/>
          </a:p>
          <a:p>
            <a:r>
              <a:rPr lang="cs-CZ" sz="2800"/>
              <a:t>Dispatch je provedení akce</a:t>
            </a:r>
          </a:p>
          <a:p>
            <a:endParaRPr lang="cs-CZ" sz="2800"/>
          </a:p>
        </p:txBody>
      </p:sp>
    </p:spTree>
    <p:extLst>
      <p:ext uri="{BB962C8B-B14F-4D97-AF65-F5344CB8AC3E}">
        <p14:creationId xmlns:p14="http://schemas.microsoft.com/office/powerpoint/2010/main" val="680156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DCEF365-C4CA-49A4-8261-44505AF01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D668389-173E-431E-B6E3-F574ACAC7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/>
              <a:t>Oficiální dokumentace: </a:t>
            </a:r>
            <a:r>
              <a:rPr lang="cs-CZ">
                <a:hlinkClick r:id="rId2"/>
              </a:rPr>
              <a:t>https://redux.js.org</a:t>
            </a:r>
            <a:endParaRPr lang="cs-CZ"/>
          </a:p>
          <a:p>
            <a:pPr marL="0" indent="0">
              <a:buNone/>
            </a:pPr>
            <a:r>
              <a:rPr lang="cs-CZ"/>
              <a:t>Dobrá videa na lepší vysvětlení: </a:t>
            </a:r>
            <a:r>
              <a:rPr lang="cs-CZ">
                <a:hlinkClick r:id="rId3"/>
              </a:rPr>
              <a:t>www.youtube.com/watch?v=poQXNp9ItL4&amp;t9ItL4&amp;t=4918s</a:t>
            </a:r>
            <a:endParaRPr lang="cs-CZ"/>
          </a:p>
          <a:p>
            <a:pPr marL="0" indent="0">
              <a:buNone/>
            </a:pP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97239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nologie (16:9)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28_TF02787990_TF02787990.potx" id="{41430103-F1DF-4760-9877-C776298C88DB}" vid="{586A876F-1D1B-4FC4-9F0D-A7C5E174B1DA}"/>
    </a:ext>
  </a:extLst>
</a:theme>
</file>

<file path=ppt/theme/theme2.xml><?xml version="1.0" encoding="utf-8"?>
<a:theme xmlns:a="http://schemas.openxmlformats.org/drawingml/2006/main" name="Motiv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iv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Prezentace s trojitými čarami připomínajícími elektrický obvod (širokoúhlý formát)</Template>
  <TotalTime>211</TotalTime>
  <Words>391</Words>
  <Application>Microsoft Office PowerPoint</Application>
  <PresentationFormat>Vlastní</PresentationFormat>
  <Paragraphs>39</Paragraphs>
  <Slides>8</Slides>
  <Notes>1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8</vt:i4>
      </vt:variant>
    </vt:vector>
  </HeadingPairs>
  <TitlesOfParts>
    <vt:vector size="13" baseType="lpstr">
      <vt:lpstr>Arial</vt:lpstr>
      <vt:lpstr>Calibri</vt:lpstr>
      <vt:lpstr>JetBrains Mono</vt:lpstr>
      <vt:lpstr>Roboto</vt:lpstr>
      <vt:lpstr>Technologie (16:9)</vt:lpstr>
      <vt:lpstr>React Redux</vt:lpstr>
      <vt:lpstr>Basic info</vt:lpstr>
      <vt:lpstr>Prezentace aplikace PowerPoint</vt:lpstr>
      <vt:lpstr>Store</vt:lpstr>
      <vt:lpstr>Prezentace aplikace PowerPoint</vt:lpstr>
      <vt:lpstr>Instalace</vt:lpstr>
      <vt:lpstr>Příklad basic reduxu</vt:lpstr>
      <vt:lpstr>Prezentace aplikace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Redux</dc:title>
  <dc:creator>Mattias Demjan</dc:creator>
  <cp:lastModifiedBy>Mattias Demjan</cp:lastModifiedBy>
  <cp:revision>1</cp:revision>
  <dcterms:created xsi:type="dcterms:W3CDTF">2022-03-07T19:19:53Z</dcterms:created>
  <dcterms:modified xsi:type="dcterms:W3CDTF">2022-03-07T22:51:37Z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