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2" r:id="rId8"/>
    <p:sldId id="267" r:id="rId9"/>
    <p:sldId id="268" r:id="rId10"/>
    <p:sldId id="264" r:id="rId11"/>
    <p:sldId id="265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2FA667-534C-4350-B20C-3BEA60830D14}">
          <p14:sldIdLst>
            <p14:sldId id="256"/>
            <p14:sldId id="259"/>
            <p14:sldId id="257"/>
            <p14:sldId id="258"/>
            <p14:sldId id="260"/>
            <p14:sldId id="266"/>
            <p14:sldId id="262"/>
            <p14:sldId id="267"/>
            <p14:sldId id="268"/>
            <p14:sldId id="264"/>
            <p14:sldId id="265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A4A77-BBA3-42E3-BAE4-8F63F29250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C3B5AF1-2D95-425A-84EE-AB361DB4D4AA}">
      <dgm:prSet phldrT="[文本]"/>
      <dgm:spPr/>
      <dgm:t>
        <a:bodyPr/>
        <a:lstStyle/>
        <a:p>
          <a:r>
            <a:rPr lang="en-US" altLang="zh-CN" dirty="0"/>
            <a:t>administrators</a:t>
          </a:r>
          <a:endParaRPr lang="zh-CN" altLang="en-US" dirty="0"/>
        </a:p>
      </dgm:t>
    </dgm:pt>
    <dgm:pt modelId="{2053944B-B305-4536-BE8E-4DF535DD30CF}" type="parTrans" cxnId="{B0E7EF1D-8152-42D1-AF9C-8F009B1417DB}">
      <dgm:prSet/>
      <dgm:spPr/>
      <dgm:t>
        <a:bodyPr/>
        <a:lstStyle/>
        <a:p>
          <a:endParaRPr lang="zh-CN" altLang="en-US"/>
        </a:p>
      </dgm:t>
    </dgm:pt>
    <dgm:pt modelId="{BF257EBB-D4C1-4582-AAD7-99D5B2A57D5C}" type="sibTrans" cxnId="{B0E7EF1D-8152-42D1-AF9C-8F009B1417DB}">
      <dgm:prSet/>
      <dgm:spPr/>
      <dgm:t>
        <a:bodyPr/>
        <a:lstStyle/>
        <a:p>
          <a:endParaRPr lang="zh-CN" altLang="en-US"/>
        </a:p>
      </dgm:t>
    </dgm:pt>
    <dgm:pt modelId="{33935939-4C66-4858-8CB4-1411E2A0675C}">
      <dgm:prSet phldrT="[文本]"/>
      <dgm:spPr/>
      <dgm:t>
        <a:bodyPr/>
        <a:lstStyle/>
        <a:p>
          <a:r>
            <a:rPr lang="en-US" altLang="zh-CN" dirty="0"/>
            <a:t>students</a:t>
          </a:r>
          <a:endParaRPr lang="zh-CN" altLang="en-US" dirty="0"/>
        </a:p>
      </dgm:t>
    </dgm:pt>
    <dgm:pt modelId="{1E77E2C3-7DFD-4442-9642-A08D61783BE0}" type="parTrans" cxnId="{F1C29DC1-BF9D-474A-A3BF-4832294FEDF4}">
      <dgm:prSet/>
      <dgm:spPr/>
      <dgm:t>
        <a:bodyPr/>
        <a:lstStyle/>
        <a:p>
          <a:endParaRPr lang="zh-CN" altLang="en-US"/>
        </a:p>
      </dgm:t>
    </dgm:pt>
    <dgm:pt modelId="{1CB3905E-9E69-48A3-8753-373ABCCFBB82}" type="sibTrans" cxnId="{F1C29DC1-BF9D-474A-A3BF-4832294FEDF4}">
      <dgm:prSet/>
      <dgm:spPr/>
      <dgm:t>
        <a:bodyPr/>
        <a:lstStyle/>
        <a:p>
          <a:endParaRPr lang="zh-CN" altLang="en-US"/>
        </a:p>
      </dgm:t>
    </dgm:pt>
    <dgm:pt modelId="{AFA11222-B972-4AA0-B184-C61653534B02}">
      <dgm:prSet phldrT="[文本]"/>
      <dgm:spPr/>
      <dgm:t>
        <a:bodyPr/>
        <a:lstStyle/>
        <a:p>
          <a:r>
            <a:rPr lang="en-US" altLang="zh-CN" dirty="0"/>
            <a:t>teachers</a:t>
          </a:r>
          <a:endParaRPr lang="zh-CN" altLang="en-US" dirty="0"/>
        </a:p>
      </dgm:t>
    </dgm:pt>
    <dgm:pt modelId="{23ACF0BE-4BFE-41F1-B445-E1E881EF5F0C}" type="parTrans" cxnId="{86718CB3-C15D-44D1-9D2A-A28E3D2EE72A}">
      <dgm:prSet/>
      <dgm:spPr/>
      <dgm:t>
        <a:bodyPr/>
        <a:lstStyle/>
        <a:p>
          <a:endParaRPr lang="zh-CN" altLang="en-US"/>
        </a:p>
      </dgm:t>
    </dgm:pt>
    <dgm:pt modelId="{B99BEE60-958F-485F-A209-F1C07ED0DDBC}" type="sibTrans" cxnId="{86718CB3-C15D-44D1-9D2A-A28E3D2EE72A}">
      <dgm:prSet/>
      <dgm:spPr/>
      <dgm:t>
        <a:bodyPr/>
        <a:lstStyle/>
        <a:p>
          <a:endParaRPr lang="zh-CN" altLang="en-US"/>
        </a:p>
      </dgm:t>
    </dgm:pt>
    <dgm:pt modelId="{2AD57B65-D2DD-40F6-BF15-9A136B504E75}" type="pres">
      <dgm:prSet presAssocID="{DDEA4A77-BBA3-42E3-BAE4-8F63F29250D1}" presName="Name0" presStyleCnt="0">
        <dgm:presLayoutVars>
          <dgm:dir/>
          <dgm:animLvl val="lvl"/>
          <dgm:resizeHandles val="exact"/>
        </dgm:presLayoutVars>
      </dgm:prSet>
      <dgm:spPr/>
    </dgm:pt>
    <dgm:pt modelId="{D4C7C003-83B6-4A9B-A3BC-DBC0634469FB}" type="pres">
      <dgm:prSet presAssocID="{5C3B5AF1-2D95-425A-84EE-AB361DB4D4A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E859B8-388D-4E1F-8F16-23892B82469D}" type="pres">
      <dgm:prSet presAssocID="{BF257EBB-D4C1-4582-AAD7-99D5B2A57D5C}" presName="parTxOnlySpace" presStyleCnt="0"/>
      <dgm:spPr/>
    </dgm:pt>
    <dgm:pt modelId="{C0E9B1F2-087E-4C79-9607-49989ACDC573}" type="pres">
      <dgm:prSet presAssocID="{33935939-4C66-4858-8CB4-1411E2A067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6A2ADB7-B6DB-4C25-8F5D-66909D64EFE3}" type="pres">
      <dgm:prSet presAssocID="{1CB3905E-9E69-48A3-8753-373ABCCFBB82}" presName="parTxOnlySpace" presStyleCnt="0"/>
      <dgm:spPr/>
    </dgm:pt>
    <dgm:pt modelId="{4449947B-A9A0-4882-846A-A8A77DF1D380}" type="pres">
      <dgm:prSet presAssocID="{AFA11222-B972-4AA0-B184-C61653534B0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0E7EF1D-8152-42D1-AF9C-8F009B1417DB}" srcId="{DDEA4A77-BBA3-42E3-BAE4-8F63F29250D1}" destId="{5C3B5AF1-2D95-425A-84EE-AB361DB4D4AA}" srcOrd="0" destOrd="0" parTransId="{2053944B-B305-4536-BE8E-4DF535DD30CF}" sibTransId="{BF257EBB-D4C1-4582-AAD7-99D5B2A57D5C}"/>
    <dgm:cxn modelId="{C3D51E28-582C-401A-848B-EB6C9D61DAE0}" type="presOf" srcId="{DDEA4A77-BBA3-42E3-BAE4-8F63F29250D1}" destId="{2AD57B65-D2DD-40F6-BF15-9A136B504E75}" srcOrd="0" destOrd="0" presId="urn:microsoft.com/office/officeart/2005/8/layout/chevron1"/>
    <dgm:cxn modelId="{36DAD051-ABD9-4F13-96E1-F21699506EF9}" type="presOf" srcId="{5C3B5AF1-2D95-425A-84EE-AB361DB4D4AA}" destId="{D4C7C003-83B6-4A9B-A3BC-DBC0634469FB}" srcOrd="0" destOrd="0" presId="urn:microsoft.com/office/officeart/2005/8/layout/chevron1"/>
    <dgm:cxn modelId="{CA5DE49F-6E77-43E5-AE1D-A13B43221FE9}" type="presOf" srcId="{AFA11222-B972-4AA0-B184-C61653534B02}" destId="{4449947B-A9A0-4882-846A-A8A77DF1D380}" srcOrd="0" destOrd="0" presId="urn:microsoft.com/office/officeart/2005/8/layout/chevron1"/>
    <dgm:cxn modelId="{86718CB3-C15D-44D1-9D2A-A28E3D2EE72A}" srcId="{DDEA4A77-BBA3-42E3-BAE4-8F63F29250D1}" destId="{AFA11222-B972-4AA0-B184-C61653534B02}" srcOrd="2" destOrd="0" parTransId="{23ACF0BE-4BFE-41F1-B445-E1E881EF5F0C}" sibTransId="{B99BEE60-958F-485F-A209-F1C07ED0DDBC}"/>
    <dgm:cxn modelId="{F1C29DC1-BF9D-474A-A3BF-4832294FEDF4}" srcId="{DDEA4A77-BBA3-42E3-BAE4-8F63F29250D1}" destId="{33935939-4C66-4858-8CB4-1411E2A0675C}" srcOrd="1" destOrd="0" parTransId="{1E77E2C3-7DFD-4442-9642-A08D61783BE0}" sibTransId="{1CB3905E-9E69-48A3-8753-373ABCCFBB82}"/>
    <dgm:cxn modelId="{D0F034EE-AF29-4ED6-A04E-4885282681FD}" type="presOf" srcId="{33935939-4C66-4858-8CB4-1411E2A0675C}" destId="{C0E9B1F2-087E-4C79-9607-49989ACDC573}" srcOrd="0" destOrd="0" presId="urn:microsoft.com/office/officeart/2005/8/layout/chevron1"/>
    <dgm:cxn modelId="{4AB13762-4DB1-4A7B-8584-6BC9BEF559DC}" type="presParOf" srcId="{2AD57B65-D2DD-40F6-BF15-9A136B504E75}" destId="{D4C7C003-83B6-4A9B-A3BC-DBC0634469FB}" srcOrd="0" destOrd="0" presId="urn:microsoft.com/office/officeart/2005/8/layout/chevron1"/>
    <dgm:cxn modelId="{E5FF5E49-85CD-4200-8EFE-C1707A20DF98}" type="presParOf" srcId="{2AD57B65-D2DD-40F6-BF15-9A136B504E75}" destId="{74E859B8-388D-4E1F-8F16-23892B82469D}" srcOrd="1" destOrd="0" presId="urn:microsoft.com/office/officeart/2005/8/layout/chevron1"/>
    <dgm:cxn modelId="{17A493F3-BD92-462E-AF55-F53850880BD4}" type="presParOf" srcId="{2AD57B65-D2DD-40F6-BF15-9A136B504E75}" destId="{C0E9B1F2-087E-4C79-9607-49989ACDC573}" srcOrd="2" destOrd="0" presId="urn:microsoft.com/office/officeart/2005/8/layout/chevron1"/>
    <dgm:cxn modelId="{89FB7BE0-7261-43C6-ACA8-27E5C147A3F2}" type="presParOf" srcId="{2AD57B65-D2DD-40F6-BF15-9A136B504E75}" destId="{46A2ADB7-B6DB-4C25-8F5D-66909D64EFE3}" srcOrd="3" destOrd="0" presId="urn:microsoft.com/office/officeart/2005/8/layout/chevron1"/>
    <dgm:cxn modelId="{18D0C96B-7E97-499A-8E6B-AA4698741169}" type="presParOf" srcId="{2AD57B65-D2DD-40F6-BF15-9A136B504E75}" destId="{4449947B-A9A0-4882-846A-A8A77DF1D38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6ED56-A076-4BD4-BDF5-68AE65EF1D9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48DD1A-730B-447A-A5B8-C6B569E312AB}">
      <dgm:prSet phldrT="[文本]"/>
      <dgm:spPr/>
      <dgm:t>
        <a:bodyPr/>
        <a:lstStyle/>
        <a:p>
          <a:r>
            <a:rPr lang="en-US" altLang="zh-CN" dirty="0"/>
            <a:t>Mainwindow</a:t>
          </a:r>
          <a:endParaRPr lang="zh-CN" altLang="en-US" dirty="0"/>
        </a:p>
      </dgm:t>
    </dgm:pt>
    <dgm:pt modelId="{628F5509-3960-4303-8BEC-E145C922350A}" type="parTrans" cxnId="{2A44B4EA-0A26-4C7F-918A-40928404E8F4}">
      <dgm:prSet/>
      <dgm:spPr/>
      <dgm:t>
        <a:bodyPr/>
        <a:lstStyle/>
        <a:p>
          <a:endParaRPr lang="zh-CN" altLang="en-US"/>
        </a:p>
      </dgm:t>
    </dgm:pt>
    <dgm:pt modelId="{D148C8F5-52C7-4862-BB5F-6832B16C75DA}" type="sibTrans" cxnId="{2A44B4EA-0A26-4C7F-918A-40928404E8F4}">
      <dgm:prSet/>
      <dgm:spPr/>
      <dgm:t>
        <a:bodyPr/>
        <a:lstStyle/>
        <a:p>
          <a:endParaRPr lang="zh-CN" altLang="en-US"/>
        </a:p>
      </dgm:t>
    </dgm:pt>
    <dgm:pt modelId="{715AF537-FF88-4B9A-B6FD-ADADE10E7A54}">
      <dgm:prSet phldrT="[文本]"/>
      <dgm:spPr/>
      <dgm:t>
        <a:bodyPr/>
        <a:lstStyle/>
        <a:p>
          <a:r>
            <a:rPr lang="en-US" altLang="zh-CN" dirty="0"/>
            <a:t>Administrator</a:t>
          </a:r>
          <a:endParaRPr lang="zh-CN" altLang="en-US" dirty="0"/>
        </a:p>
      </dgm:t>
    </dgm:pt>
    <dgm:pt modelId="{DBDC84D0-5326-48D8-AABE-46E9FA3114F3}" type="parTrans" cxnId="{4FB31D2E-65B2-4138-A617-4B685A474FEA}">
      <dgm:prSet/>
      <dgm:spPr/>
      <dgm:t>
        <a:bodyPr/>
        <a:lstStyle/>
        <a:p>
          <a:endParaRPr lang="zh-CN" altLang="en-US"/>
        </a:p>
      </dgm:t>
    </dgm:pt>
    <dgm:pt modelId="{BD64FC20-FB4C-4E78-AD54-C3C93391E290}" type="sibTrans" cxnId="{4FB31D2E-65B2-4138-A617-4B685A474FEA}">
      <dgm:prSet/>
      <dgm:spPr/>
      <dgm:t>
        <a:bodyPr/>
        <a:lstStyle/>
        <a:p>
          <a:endParaRPr lang="zh-CN" altLang="en-US"/>
        </a:p>
      </dgm:t>
    </dgm:pt>
    <dgm:pt modelId="{D70F2B14-75B9-46A4-B108-B6ABB3F58604}">
      <dgm:prSet phldrT="[文本]"/>
      <dgm:spPr/>
      <dgm:t>
        <a:bodyPr/>
        <a:lstStyle/>
        <a:p>
          <a:r>
            <a:rPr lang="en-US" altLang="zh-CN" dirty="0"/>
            <a:t>Stu</a:t>
          </a:r>
          <a:endParaRPr lang="zh-CN" altLang="en-US" dirty="0"/>
        </a:p>
      </dgm:t>
    </dgm:pt>
    <dgm:pt modelId="{C4DA55B2-1421-4E72-AA1F-F71B7CCBF61A}" type="parTrans" cxnId="{16AA780B-B1D7-4ABD-B7DD-0A335CDA17CE}">
      <dgm:prSet/>
      <dgm:spPr/>
      <dgm:t>
        <a:bodyPr/>
        <a:lstStyle/>
        <a:p>
          <a:endParaRPr lang="zh-CN" altLang="en-US"/>
        </a:p>
      </dgm:t>
    </dgm:pt>
    <dgm:pt modelId="{82D2C6D6-0CBC-4EC2-8BF1-0892CA41945B}" type="sibTrans" cxnId="{16AA780B-B1D7-4ABD-B7DD-0A335CDA17CE}">
      <dgm:prSet/>
      <dgm:spPr/>
      <dgm:t>
        <a:bodyPr/>
        <a:lstStyle/>
        <a:p>
          <a:endParaRPr lang="zh-CN" altLang="en-US"/>
        </a:p>
      </dgm:t>
    </dgm:pt>
    <dgm:pt modelId="{79A0F31C-4861-4E14-8778-CD502FCC10A8}">
      <dgm:prSet phldrT="[文本]"/>
      <dgm:spPr/>
      <dgm:t>
        <a:bodyPr/>
        <a:lstStyle/>
        <a:p>
          <a:r>
            <a:rPr lang="en-US" altLang="zh-CN" dirty="0"/>
            <a:t>Tea</a:t>
          </a:r>
          <a:endParaRPr lang="zh-CN" altLang="en-US" dirty="0"/>
        </a:p>
      </dgm:t>
    </dgm:pt>
    <dgm:pt modelId="{775D25EC-70AC-4FD5-9A12-1A4A2FF48267}" type="parTrans" cxnId="{BCDE30D6-332F-4A0A-8E08-D36D7FD2ADF9}">
      <dgm:prSet/>
      <dgm:spPr/>
      <dgm:t>
        <a:bodyPr/>
        <a:lstStyle/>
        <a:p>
          <a:endParaRPr lang="zh-CN" altLang="en-US"/>
        </a:p>
      </dgm:t>
    </dgm:pt>
    <dgm:pt modelId="{CE1DE586-69BE-4C47-AE83-3983408A15E9}" type="sibTrans" cxnId="{BCDE30D6-332F-4A0A-8E08-D36D7FD2ADF9}">
      <dgm:prSet/>
      <dgm:spPr/>
      <dgm:t>
        <a:bodyPr/>
        <a:lstStyle/>
        <a:p>
          <a:endParaRPr lang="zh-CN" altLang="en-US"/>
        </a:p>
      </dgm:t>
    </dgm:pt>
    <dgm:pt modelId="{B8439C1F-6215-43B0-B43B-80F10BF8F024}">
      <dgm:prSet phldrT="[文本]"/>
      <dgm:spPr/>
      <dgm:t>
        <a:bodyPr/>
        <a:lstStyle/>
        <a:p>
          <a:r>
            <a:rPr lang="en-US" altLang="zh-CN" dirty="0"/>
            <a:t>createDB</a:t>
          </a:r>
          <a:endParaRPr lang="zh-CN" altLang="en-US" dirty="0"/>
        </a:p>
      </dgm:t>
    </dgm:pt>
    <dgm:pt modelId="{FCAD39B0-A30A-4F98-A9C5-95BD35DA682F}" type="parTrans" cxnId="{26B30969-93BD-40B4-BE00-681DE2423596}">
      <dgm:prSet/>
      <dgm:spPr/>
      <dgm:t>
        <a:bodyPr/>
        <a:lstStyle/>
        <a:p>
          <a:endParaRPr lang="zh-CN" altLang="en-US"/>
        </a:p>
      </dgm:t>
    </dgm:pt>
    <dgm:pt modelId="{4EC793A2-09C2-4E1D-9713-A2A7879C7041}" type="sibTrans" cxnId="{26B30969-93BD-40B4-BE00-681DE2423596}">
      <dgm:prSet/>
      <dgm:spPr/>
      <dgm:t>
        <a:bodyPr/>
        <a:lstStyle/>
        <a:p>
          <a:endParaRPr lang="zh-CN" altLang="en-US"/>
        </a:p>
      </dgm:t>
    </dgm:pt>
    <dgm:pt modelId="{74F3D114-45E6-498D-A001-3EAD4449C372}" type="pres">
      <dgm:prSet presAssocID="{CC96ED56-A076-4BD4-BDF5-68AE65EF1D99}" presName="Name0" presStyleCnt="0">
        <dgm:presLayoutVars>
          <dgm:chMax val="7"/>
          <dgm:chPref val="7"/>
          <dgm:dir/>
        </dgm:presLayoutVars>
      </dgm:prSet>
      <dgm:spPr/>
    </dgm:pt>
    <dgm:pt modelId="{3914BD06-F806-4848-A584-AB6002917787}" type="pres">
      <dgm:prSet presAssocID="{CC96ED56-A076-4BD4-BDF5-68AE65EF1D99}" presName="Name1" presStyleCnt="0"/>
      <dgm:spPr/>
    </dgm:pt>
    <dgm:pt modelId="{3CAD0B4F-795C-471B-A0D3-B21424083295}" type="pres">
      <dgm:prSet presAssocID="{CC96ED56-A076-4BD4-BDF5-68AE65EF1D99}" presName="cycle" presStyleCnt="0"/>
      <dgm:spPr/>
    </dgm:pt>
    <dgm:pt modelId="{0FB5A226-CBEC-4CA6-BFAC-625F74DA615C}" type="pres">
      <dgm:prSet presAssocID="{CC96ED56-A076-4BD4-BDF5-68AE65EF1D99}" presName="srcNode" presStyleLbl="node1" presStyleIdx="0" presStyleCnt="5"/>
      <dgm:spPr/>
    </dgm:pt>
    <dgm:pt modelId="{16C85A13-5477-4572-9CA7-5A217909C9F2}" type="pres">
      <dgm:prSet presAssocID="{CC96ED56-A076-4BD4-BDF5-68AE65EF1D99}" presName="conn" presStyleLbl="parChTrans1D2" presStyleIdx="0" presStyleCnt="1"/>
      <dgm:spPr/>
    </dgm:pt>
    <dgm:pt modelId="{0B9EF3CB-B597-4440-8E24-E9003B564354}" type="pres">
      <dgm:prSet presAssocID="{CC96ED56-A076-4BD4-BDF5-68AE65EF1D99}" presName="extraNode" presStyleLbl="node1" presStyleIdx="0" presStyleCnt="5"/>
      <dgm:spPr/>
    </dgm:pt>
    <dgm:pt modelId="{E184566F-2676-4903-B9D0-BF9751B7D4FD}" type="pres">
      <dgm:prSet presAssocID="{CC96ED56-A076-4BD4-BDF5-68AE65EF1D99}" presName="dstNode" presStyleLbl="node1" presStyleIdx="0" presStyleCnt="5"/>
      <dgm:spPr/>
    </dgm:pt>
    <dgm:pt modelId="{82730436-8ACF-4379-B0D9-54617A7918B4}" type="pres">
      <dgm:prSet presAssocID="{CA48DD1A-730B-447A-A5B8-C6B569E312AB}" presName="text_1" presStyleLbl="node1" presStyleIdx="0" presStyleCnt="5">
        <dgm:presLayoutVars>
          <dgm:bulletEnabled val="1"/>
        </dgm:presLayoutVars>
      </dgm:prSet>
      <dgm:spPr/>
    </dgm:pt>
    <dgm:pt modelId="{B753EBC7-7874-4711-A643-6DDE92C43B57}" type="pres">
      <dgm:prSet presAssocID="{CA48DD1A-730B-447A-A5B8-C6B569E312AB}" presName="accent_1" presStyleCnt="0"/>
      <dgm:spPr/>
    </dgm:pt>
    <dgm:pt modelId="{20D7D914-61F6-402A-8251-C9C04387E7EC}" type="pres">
      <dgm:prSet presAssocID="{CA48DD1A-730B-447A-A5B8-C6B569E312AB}" presName="accentRepeatNode" presStyleLbl="solidFgAcc1" presStyleIdx="0" presStyleCnt="5"/>
      <dgm:spPr/>
    </dgm:pt>
    <dgm:pt modelId="{DDDE8474-1957-4C50-B4D6-392CB158622B}" type="pres">
      <dgm:prSet presAssocID="{B8439C1F-6215-43B0-B43B-80F10BF8F024}" presName="text_2" presStyleLbl="node1" presStyleIdx="1" presStyleCnt="5">
        <dgm:presLayoutVars>
          <dgm:bulletEnabled val="1"/>
        </dgm:presLayoutVars>
      </dgm:prSet>
      <dgm:spPr/>
    </dgm:pt>
    <dgm:pt modelId="{14F4F935-4033-4ACB-B5C3-CE09B0DC1699}" type="pres">
      <dgm:prSet presAssocID="{B8439C1F-6215-43B0-B43B-80F10BF8F024}" presName="accent_2" presStyleCnt="0"/>
      <dgm:spPr/>
    </dgm:pt>
    <dgm:pt modelId="{B284C571-900F-4560-81CD-9B6173DE6675}" type="pres">
      <dgm:prSet presAssocID="{B8439C1F-6215-43B0-B43B-80F10BF8F024}" presName="accentRepeatNode" presStyleLbl="solidFgAcc1" presStyleIdx="1" presStyleCnt="5"/>
      <dgm:spPr/>
    </dgm:pt>
    <dgm:pt modelId="{D73A8168-72D5-4D11-BD6D-C25E296E6194}" type="pres">
      <dgm:prSet presAssocID="{715AF537-FF88-4B9A-B6FD-ADADE10E7A54}" presName="text_3" presStyleLbl="node1" presStyleIdx="2" presStyleCnt="5">
        <dgm:presLayoutVars>
          <dgm:bulletEnabled val="1"/>
        </dgm:presLayoutVars>
      </dgm:prSet>
      <dgm:spPr/>
    </dgm:pt>
    <dgm:pt modelId="{152C3FB8-BCA1-41E7-8E2E-2950FE7CD400}" type="pres">
      <dgm:prSet presAssocID="{715AF537-FF88-4B9A-B6FD-ADADE10E7A54}" presName="accent_3" presStyleCnt="0"/>
      <dgm:spPr/>
    </dgm:pt>
    <dgm:pt modelId="{52D43933-C4D6-4E8E-828E-C9021B904972}" type="pres">
      <dgm:prSet presAssocID="{715AF537-FF88-4B9A-B6FD-ADADE10E7A54}" presName="accentRepeatNode" presStyleLbl="solidFgAcc1" presStyleIdx="2" presStyleCnt="5"/>
      <dgm:spPr/>
    </dgm:pt>
    <dgm:pt modelId="{FE441B78-EE1C-4365-9B2F-DB97A19C932B}" type="pres">
      <dgm:prSet presAssocID="{D70F2B14-75B9-46A4-B108-B6ABB3F58604}" presName="text_4" presStyleLbl="node1" presStyleIdx="3" presStyleCnt="5">
        <dgm:presLayoutVars>
          <dgm:bulletEnabled val="1"/>
        </dgm:presLayoutVars>
      </dgm:prSet>
      <dgm:spPr/>
    </dgm:pt>
    <dgm:pt modelId="{CFE71858-127F-4572-ADB5-DEC43E1337B5}" type="pres">
      <dgm:prSet presAssocID="{D70F2B14-75B9-46A4-B108-B6ABB3F58604}" presName="accent_4" presStyleCnt="0"/>
      <dgm:spPr/>
    </dgm:pt>
    <dgm:pt modelId="{EB757A29-8984-427A-9EA2-687C8E5E3CA2}" type="pres">
      <dgm:prSet presAssocID="{D70F2B14-75B9-46A4-B108-B6ABB3F58604}" presName="accentRepeatNode" presStyleLbl="solidFgAcc1" presStyleIdx="3" presStyleCnt="5"/>
      <dgm:spPr/>
    </dgm:pt>
    <dgm:pt modelId="{4EBFFA38-385C-4B15-97C1-8D34AF937DB9}" type="pres">
      <dgm:prSet presAssocID="{79A0F31C-4861-4E14-8778-CD502FCC10A8}" presName="text_5" presStyleLbl="node1" presStyleIdx="4" presStyleCnt="5">
        <dgm:presLayoutVars>
          <dgm:bulletEnabled val="1"/>
        </dgm:presLayoutVars>
      </dgm:prSet>
      <dgm:spPr/>
    </dgm:pt>
    <dgm:pt modelId="{22115652-0745-41B3-9225-BE53DE848866}" type="pres">
      <dgm:prSet presAssocID="{79A0F31C-4861-4E14-8778-CD502FCC10A8}" presName="accent_5" presStyleCnt="0"/>
      <dgm:spPr/>
    </dgm:pt>
    <dgm:pt modelId="{D5361981-16B1-4146-A6A2-1550952CB49E}" type="pres">
      <dgm:prSet presAssocID="{79A0F31C-4861-4E14-8778-CD502FCC10A8}" presName="accentRepeatNode" presStyleLbl="solidFgAcc1" presStyleIdx="4" presStyleCnt="5"/>
      <dgm:spPr/>
    </dgm:pt>
  </dgm:ptLst>
  <dgm:cxnLst>
    <dgm:cxn modelId="{16AA780B-B1D7-4ABD-B7DD-0A335CDA17CE}" srcId="{CC96ED56-A076-4BD4-BDF5-68AE65EF1D99}" destId="{D70F2B14-75B9-46A4-B108-B6ABB3F58604}" srcOrd="3" destOrd="0" parTransId="{C4DA55B2-1421-4E72-AA1F-F71B7CCBF61A}" sibTransId="{82D2C6D6-0CBC-4EC2-8BF1-0892CA41945B}"/>
    <dgm:cxn modelId="{32991C17-46E9-43BD-A1F5-4EBDCCD5A490}" type="presOf" srcId="{CA48DD1A-730B-447A-A5B8-C6B569E312AB}" destId="{82730436-8ACF-4379-B0D9-54617A7918B4}" srcOrd="0" destOrd="0" presId="urn:microsoft.com/office/officeart/2008/layout/VerticalCurvedList"/>
    <dgm:cxn modelId="{31099025-D648-4986-AD4E-D83DD472EF8A}" type="presOf" srcId="{715AF537-FF88-4B9A-B6FD-ADADE10E7A54}" destId="{D73A8168-72D5-4D11-BD6D-C25E296E6194}" srcOrd="0" destOrd="0" presId="urn:microsoft.com/office/officeart/2008/layout/VerticalCurvedList"/>
    <dgm:cxn modelId="{4FB31D2E-65B2-4138-A617-4B685A474FEA}" srcId="{CC96ED56-A076-4BD4-BDF5-68AE65EF1D99}" destId="{715AF537-FF88-4B9A-B6FD-ADADE10E7A54}" srcOrd="2" destOrd="0" parTransId="{DBDC84D0-5326-48D8-AABE-46E9FA3114F3}" sibTransId="{BD64FC20-FB4C-4E78-AD54-C3C93391E290}"/>
    <dgm:cxn modelId="{E3278345-E02B-4BF8-BC77-974B86B2273D}" type="presOf" srcId="{D148C8F5-52C7-4862-BB5F-6832B16C75DA}" destId="{16C85A13-5477-4572-9CA7-5A217909C9F2}" srcOrd="0" destOrd="0" presId="urn:microsoft.com/office/officeart/2008/layout/VerticalCurvedList"/>
    <dgm:cxn modelId="{1B032048-E71B-4DFF-B96F-D769346DD253}" type="presOf" srcId="{D70F2B14-75B9-46A4-B108-B6ABB3F58604}" destId="{FE441B78-EE1C-4365-9B2F-DB97A19C932B}" srcOrd="0" destOrd="0" presId="urn:microsoft.com/office/officeart/2008/layout/VerticalCurvedList"/>
    <dgm:cxn modelId="{26B30969-93BD-40B4-BE00-681DE2423596}" srcId="{CC96ED56-A076-4BD4-BDF5-68AE65EF1D99}" destId="{B8439C1F-6215-43B0-B43B-80F10BF8F024}" srcOrd="1" destOrd="0" parTransId="{FCAD39B0-A30A-4F98-A9C5-95BD35DA682F}" sibTransId="{4EC793A2-09C2-4E1D-9713-A2A7879C7041}"/>
    <dgm:cxn modelId="{4FDDEC81-D7F1-4BFF-A656-D97E83CC1C2A}" type="presOf" srcId="{CC96ED56-A076-4BD4-BDF5-68AE65EF1D99}" destId="{74F3D114-45E6-498D-A001-3EAD4449C372}" srcOrd="0" destOrd="0" presId="urn:microsoft.com/office/officeart/2008/layout/VerticalCurvedList"/>
    <dgm:cxn modelId="{FCD801AB-7FD5-4E53-AB70-B4BE84C89EB0}" type="presOf" srcId="{B8439C1F-6215-43B0-B43B-80F10BF8F024}" destId="{DDDE8474-1957-4C50-B4D6-392CB158622B}" srcOrd="0" destOrd="0" presId="urn:microsoft.com/office/officeart/2008/layout/VerticalCurvedList"/>
    <dgm:cxn modelId="{BCDE30D6-332F-4A0A-8E08-D36D7FD2ADF9}" srcId="{CC96ED56-A076-4BD4-BDF5-68AE65EF1D99}" destId="{79A0F31C-4861-4E14-8778-CD502FCC10A8}" srcOrd="4" destOrd="0" parTransId="{775D25EC-70AC-4FD5-9A12-1A4A2FF48267}" sibTransId="{CE1DE586-69BE-4C47-AE83-3983408A15E9}"/>
    <dgm:cxn modelId="{2D85BBD6-4608-4DA0-BB52-553A10974362}" type="presOf" srcId="{79A0F31C-4861-4E14-8778-CD502FCC10A8}" destId="{4EBFFA38-385C-4B15-97C1-8D34AF937DB9}" srcOrd="0" destOrd="0" presId="urn:microsoft.com/office/officeart/2008/layout/VerticalCurvedList"/>
    <dgm:cxn modelId="{2A44B4EA-0A26-4C7F-918A-40928404E8F4}" srcId="{CC96ED56-A076-4BD4-BDF5-68AE65EF1D99}" destId="{CA48DD1A-730B-447A-A5B8-C6B569E312AB}" srcOrd="0" destOrd="0" parTransId="{628F5509-3960-4303-8BEC-E145C922350A}" sibTransId="{D148C8F5-52C7-4862-BB5F-6832B16C75DA}"/>
    <dgm:cxn modelId="{80E4F20B-98D5-4E4A-8530-D3FD99A8D496}" type="presParOf" srcId="{74F3D114-45E6-498D-A001-3EAD4449C372}" destId="{3914BD06-F806-4848-A584-AB6002917787}" srcOrd="0" destOrd="0" presId="urn:microsoft.com/office/officeart/2008/layout/VerticalCurvedList"/>
    <dgm:cxn modelId="{83BA7A0C-9D62-47E2-844D-6CA79F6E11DE}" type="presParOf" srcId="{3914BD06-F806-4848-A584-AB6002917787}" destId="{3CAD0B4F-795C-471B-A0D3-B21424083295}" srcOrd="0" destOrd="0" presId="urn:microsoft.com/office/officeart/2008/layout/VerticalCurvedList"/>
    <dgm:cxn modelId="{30BCE3DF-6BBA-410A-AFF5-F9045553F3E6}" type="presParOf" srcId="{3CAD0B4F-795C-471B-A0D3-B21424083295}" destId="{0FB5A226-CBEC-4CA6-BFAC-625F74DA615C}" srcOrd="0" destOrd="0" presId="urn:microsoft.com/office/officeart/2008/layout/VerticalCurvedList"/>
    <dgm:cxn modelId="{A93BAAFB-C9D0-4983-ABAC-9DAE58E54AC9}" type="presParOf" srcId="{3CAD0B4F-795C-471B-A0D3-B21424083295}" destId="{16C85A13-5477-4572-9CA7-5A217909C9F2}" srcOrd="1" destOrd="0" presId="urn:microsoft.com/office/officeart/2008/layout/VerticalCurvedList"/>
    <dgm:cxn modelId="{5EB20ED2-F277-46C8-9CF6-0E06767E8984}" type="presParOf" srcId="{3CAD0B4F-795C-471B-A0D3-B21424083295}" destId="{0B9EF3CB-B597-4440-8E24-E9003B564354}" srcOrd="2" destOrd="0" presId="urn:microsoft.com/office/officeart/2008/layout/VerticalCurvedList"/>
    <dgm:cxn modelId="{F731B060-D504-41FB-A071-E56B87872FEF}" type="presParOf" srcId="{3CAD0B4F-795C-471B-A0D3-B21424083295}" destId="{E184566F-2676-4903-B9D0-BF9751B7D4FD}" srcOrd="3" destOrd="0" presId="urn:microsoft.com/office/officeart/2008/layout/VerticalCurvedList"/>
    <dgm:cxn modelId="{B7C35C6F-DE53-48E4-AFFE-8B0A01C3BFCF}" type="presParOf" srcId="{3914BD06-F806-4848-A584-AB6002917787}" destId="{82730436-8ACF-4379-B0D9-54617A7918B4}" srcOrd="1" destOrd="0" presId="urn:microsoft.com/office/officeart/2008/layout/VerticalCurvedList"/>
    <dgm:cxn modelId="{B5C15BBA-F3C6-4763-B33F-C47F3F7B055A}" type="presParOf" srcId="{3914BD06-F806-4848-A584-AB6002917787}" destId="{B753EBC7-7874-4711-A643-6DDE92C43B57}" srcOrd="2" destOrd="0" presId="urn:microsoft.com/office/officeart/2008/layout/VerticalCurvedList"/>
    <dgm:cxn modelId="{19E69871-DE08-4E79-9625-C1BFF0CF426C}" type="presParOf" srcId="{B753EBC7-7874-4711-A643-6DDE92C43B57}" destId="{20D7D914-61F6-402A-8251-C9C04387E7EC}" srcOrd="0" destOrd="0" presId="urn:microsoft.com/office/officeart/2008/layout/VerticalCurvedList"/>
    <dgm:cxn modelId="{D051C74D-4B1D-42E2-BFB1-96D59C275B4B}" type="presParOf" srcId="{3914BD06-F806-4848-A584-AB6002917787}" destId="{DDDE8474-1957-4C50-B4D6-392CB158622B}" srcOrd="3" destOrd="0" presId="urn:microsoft.com/office/officeart/2008/layout/VerticalCurvedList"/>
    <dgm:cxn modelId="{974BD63B-99F2-440F-8571-E9EBAD019E5C}" type="presParOf" srcId="{3914BD06-F806-4848-A584-AB6002917787}" destId="{14F4F935-4033-4ACB-B5C3-CE09B0DC1699}" srcOrd="4" destOrd="0" presId="urn:microsoft.com/office/officeart/2008/layout/VerticalCurvedList"/>
    <dgm:cxn modelId="{EAC52B55-2B3B-439B-B1FC-87BA0D31CC93}" type="presParOf" srcId="{14F4F935-4033-4ACB-B5C3-CE09B0DC1699}" destId="{B284C571-900F-4560-81CD-9B6173DE6675}" srcOrd="0" destOrd="0" presId="urn:microsoft.com/office/officeart/2008/layout/VerticalCurvedList"/>
    <dgm:cxn modelId="{F26E33AD-CBF8-448E-ACA7-43E7EDDF6E80}" type="presParOf" srcId="{3914BD06-F806-4848-A584-AB6002917787}" destId="{D73A8168-72D5-4D11-BD6D-C25E296E6194}" srcOrd="5" destOrd="0" presId="urn:microsoft.com/office/officeart/2008/layout/VerticalCurvedList"/>
    <dgm:cxn modelId="{EEE13D39-79B0-4D7F-86A8-C712E8E6C60E}" type="presParOf" srcId="{3914BD06-F806-4848-A584-AB6002917787}" destId="{152C3FB8-BCA1-41E7-8E2E-2950FE7CD400}" srcOrd="6" destOrd="0" presId="urn:microsoft.com/office/officeart/2008/layout/VerticalCurvedList"/>
    <dgm:cxn modelId="{FA977931-4719-497F-8250-CFD549152C16}" type="presParOf" srcId="{152C3FB8-BCA1-41E7-8E2E-2950FE7CD400}" destId="{52D43933-C4D6-4E8E-828E-C9021B904972}" srcOrd="0" destOrd="0" presId="urn:microsoft.com/office/officeart/2008/layout/VerticalCurvedList"/>
    <dgm:cxn modelId="{EDD52A47-BA64-430C-9D57-7EA7B1A7B952}" type="presParOf" srcId="{3914BD06-F806-4848-A584-AB6002917787}" destId="{FE441B78-EE1C-4365-9B2F-DB97A19C932B}" srcOrd="7" destOrd="0" presId="urn:microsoft.com/office/officeart/2008/layout/VerticalCurvedList"/>
    <dgm:cxn modelId="{5E4AB61F-C8AF-45BB-A467-0D5C2BAD267D}" type="presParOf" srcId="{3914BD06-F806-4848-A584-AB6002917787}" destId="{CFE71858-127F-4572-ADB5-DEC43E1337B5}" srcOrd="8" destOrd="0" presId="urn:microsoft.com/office/officeart/2008/layout/VerticalCurvedList"/>
    <dgm:cxn modelId="{57B3AB42-9321-4642-956D-7B421C8DC1FE}" type="presParOf" srcId="{CFE71858-127F-4572-ADB5-DEC43E1337B5}" destId="{EB757A29-8984-427A-9EA2-687C8E5E3CA2}" srcOrd="0" destOrd="0" presId="urn:microsoft.com/office/officeart/2008/layout/VerticalCurvedList"/>
    <dgm:cxn modelId="{D57D77A4-73BA-4A15-9458-AF680941DF80}" type="presParOf" srcId="{3914BD06-F806-4848-A584-AB6002917787}" destId="{4EBFFA38-385C-4B15-97C1-8D34AF937DB9}" srcOrd="9" destOrd="0" presId="urn:microsoft.com/office/officeart/2008/layout/VerticalCurvedList"/>
    <dgm:cxn modelId="{192D9162-D18D-4799-B962-43CA5ECEA454}" type="presParOf" srcId="{3914BD06-F806-4848-A584-AB6002917787}" destId="{22115652-0745-41B3-9225-BE53DE848866}" srcOrd="10" destOrd="0" presId="urn:microsoft.com/office/officeart/2008/layout/VerticalCurvedList"/>
    <dgm:cxn modelId="{CD33B720-F2DE-487E-AAEA-35864BAE2D49}" type="presParOf" srcId="{22115652-0745-41B3-9225-BE53DE848866}" destId="{D5361981-16B1-4146-A6A2-1550952CB4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6ED56-A076-4BD4-BDF5-68AE65EF1D9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809226-3919-4F1F-8FDF-B0C3B9FF7968}">
      <dgm:prSet phldrT="[文本]"/>
      <dgm:spPr/>
      <dgm:t>
        <a:bodyPr/>
        <a:lstStyle/>
        <a:p>
          <a:r>
            <a:rPr lang="en-US" altLang="zh-CN" dirty="0"/>
            <a:t>Addstu</a:t>
          </a:r>
          <a:endParaRPr lang="zh-CN" altLang="en-US" dirty="0"/>
        </a:p>
      </dgm:t>
    </dgm:pt>
    <dgm:pt modelId="{7341A637-62E8-4B23-B1D1-252599D41587}" type="parTrans" cxnId="{5B1FD584-D616-48DA-960D-7B69F7CF5714}">
      <dgm:prSet/>
      <dgm:spPr/>
      <dgm:t>
        <a:bodyPr/>
        <a:lstStyle/>
        <a:p>
          <a:endParaRPr lang="zh-CN" altLang="en-US"/>
        </a:p>
      </dgm:t>
    </dgm:pt>
    <dgm:pt modelId="{B5514835-DA3F-4748-BDE9-736AD98678C5}" type="sibTrans" cxnId="{5B1FD584-D616-48DA-960D-7B69F7CF5714}">
      <dgm:prSet/>
      <dgm:spPr/>
      <dgm:t>
        <a:bodyPr/>
        <a:lstStyle/>
        <a:p>
          <a:endParaRPr lang="zh-CN" altLang="en-US"/>
        </a:p>
      </dgm:t>
    </dgm:pt>
    <dgm:pt modelId="{54184FDB-7078-4D35-810A-04C953D9BC0B}">
      <dgm:prSet phldrT="[文本]"/>
      <dgm:spPr/>
      <dgm:t>
        <a:bodyPr/>
        <a:lstStyle/>
        <a:p>
          <a:r>
            <a:rPr lang="en-US" altLang="zh-CN" dirty="0"/>
            <a:t>Addtea</a:t>
          </a:r>
          <a:endParaRPr lang="zh-CN" altLang="en-US" dirty="0"/>
        </a:p>
      </dgm:t>
    </dgm:pt>
    <dgm:pt modelId="{43CB495B-484C-4806-BA5A-502262551812}" type="parTrans" cxnId="{CBD682AB-F511-456E-9285-33C871BF376C}">
      <dgm:prSet/>
      <dgm:spPr/>
      <dgm:t>
        <a:bodyPr/>
        <a:lstStyle/>
        <a:p>
          <a:endParaRPr lang="zh-CN" altLang="en-US"/>
        </a:p>
      </dgm:t>
    </dgm:pt>
    <dgm:pt modelId="{6B68763D-A40E-4369-AFA9-7AF77EAFA747}" type="sibTrans" cxnId="{CBD682AB-F511-456E-9285-33C871BF376C}">
      <dgm:prSet/>
      <dgm:spPr/>
      <dgm:t>
        <a:bodyPr/>
        <a:lstStyle/>
        <a:p>
          <a:endParaRPr lang="zh-CN" altLang="en-US"/>
        </a:p>
      </dgm:t>
    </dgm:pt>
    <dgm:pt modelId="{74F3D114-45E6-498D-A001-3EAD4449C372}" type="pres">
      <dgm:prSet presAssocID="{CC96ED56-A076-4BD4-BDF5-68AE65EF1D99}" presName="Name0" presStyleCnt="0">
        <dgm:presLayoutVars>
          <dgm:chMax val="7"/>
          <dgm:chPref val="7"/>
          <dgm:dir/>
        </dgm:presLayoutVars>
      </dgm:prSet>
      <dgm:spPr/>
    </dgm:pt>
    <dgm:pt modelId="{3914BD06-F806-4848-A584-AB6002917787}" type="pres">
      <dgm:prSet presAssocID="{CC96ED56-A076-4BD4-BDF5-68AE65EF1D99}" presName="Name1" presStyleCnt="0"/>
      <dgm:spPr/>
    </dgm:pt>
    <dgm:pt modelId="{3CAD0B4F-795C-471B-A0D3-B21424083295}" type="pres">
      <dgm:prSet presAssocID="{CC96ED56-A076-4BD4-BDF5-68AE65EF1D99}" presName="cycle" presStyleCnt="0"/>
      <dgm:spPr/>
    </dgm:pt>
    <dgm:pt modelId="{0FB5A226-CBEC-4CA6-BFAC-625F74DA615C}" type="pres">
      <dgm:prSet presAssocID="{CC96ED56-A076-4BD4-BDF5-68AE65EF1D99}" presName="srcNode" presStyleLbl="node1" presStyleIdx="0" presStyleCnt="2"/>
      <dgm:spPr/>
    </dgm:pt>
    <dgm:pt modelId="{16C85A13-5477-4572-9CA7-5A217909C9F2}" type="pres">
      <dgm:prSet presAssocID="{CC96ED56-A076-4BD4-BDF5-68AE65EF1D99}" presName="conn" presStyleLbl="parChTrans1D2" presStyleIdx="0" presStyleCnt="1"/>
      <dgm:spPr/>
    </dgm:pt>
    <dgm:pt modelId="{0B9EF3CB-B597-4440-8E24-E9003B564354}" type="pres">
      <dgm:prSet presAssocID="{CC96ED56-A076-4BD4-BDF5-68AE65EF1D99}" presName="extraNode" presStyleLbl="node1" presStyleIdx="0" presStyleCnt="2"/>
      <dgm:spPr/>
    </dgm:pt>
    <dgm:pt modelId="{E184566F-2676-4903-B9D0-BF9751B7D4FD}" type="pres">
      <dgm:prSet presAssocID="{CC96ED56-A076-4BD4-BDF5-68AE65EF1D99}" presName="dstNode" presStyleLbl="node1" presStyleIdx="0" presStyleCnt="2"/>
      <dgm:spPr/>
    </dgm:pt>
    <dgm:pt modelId="{F4232DED-4426-4C51-B599-07DDF4C657CD}" type="pres">
      <dgm:prSet presAssocID="{41809226-3919-4F1F-8FDF-B0C3B9FF7968}" presName="text_1" presStyleLbl="node1" presStyleIdx="0" presStyleCnt="2">
        <dgm:presLayoutVars>
          <dgm:bulletEnabled val="1"/>
        </dgm:presLayoutVars>
      </dgm:prSet>
      <dgm:spPr/>
    </dgm:pt>
    <dgm:pt modelId="{A3A0D534-9441-4579-B5FA-AC6F4173C49E}" type="pres">
      <dgm:prSet presAssocID="{41809226-3919-4F1F-8FDF-B0C3B9FF7968}" presName="accent_1" presStyleCnt="0"/>
      <dgm:spPr/>
    </dgm:pt>
    <dgm:pt modelId="{ABE8BE27-740D-49B4-B24B-C6511AC45B0B}" type="pres">
      <dgm:prSet presAssocID="{41809226-3919-4F1F-8FDF-B0C3B9FF7968}" presName="accentRepeatNode" presStyleLbl="solidFgAcc1" presStyleIdx="0" presStyleCnt="2"/>
      <dgm:spPr/>
    </dgm:pt>
    <dgm:pt modelId="{72730D00-7FD6-4A93-8630-99C15378DDD0}" type="pres">
      <dgm:prSet presAssocID="{54184FDB-7078-4D35-810A-04C953D9BC0B}" presName="text_2" presStyleLbl="node1" presStyleIdx="1" presStyleCnt="2">
        <dgm:presLayoutVars>
          <dgm:bulletEnabled val="1"/>
        </dgm:presLayoutVars>
      </dgm:prSet>
      <dgm:spPr/>
    </dgm:pt>
    <dgm:pt modelId="{696AF8C4-DEAE-4F9C-926A-01B9FCB46948}" type="pres">
      <dgm:prSet presAssocID="{54184FDB-7078-4D35-810A-04C953D9BC0B}" presName="accent_2" presStyleCnt="0"/>
      <dgm:spPr/>
    </dgm:pt>
    <dgm:pt modelId="{9912BE07-3045-4041-9BC3-1B45292A543F}" type="pres">
      <dgm:prSet presAssocID="{54184FDB-7078-4D35-810A-04C953D9BC0B}" presName="accentRepeatNode" presStyleLbl="solidFgAcc1" presStyleIdx="1" presStyleCnt="2"/>
      <dgm:spPr/>
    </dgm:pt>
  </dgm:ptLst>
  <dgm:cxnLst>
    <dgm:cxn modelId="{B88B4529-2230-4ED6-A743-08B93B9C659B}" type="presOf" srcId="{B5514835-DA3F-4748-BDE9-736AD98678C5}" destId="{16C85A13-5477-4572-9CA7-5A217909C9F2}" srcOrd="0" destOrd="0" presId="urn:microsoft.com/office/officeart/2008/layout/VerticalCurvedList"/>
    <dgm:cxn modelId="{4FDDEC81-D7F1-4BFF-A656-D97E83CC1C2A}" type="presOf" srcId="{CC96ED56-A076-4BD4-BDF5-68AE65EF1D99}" destId="{74F3D114-45E6-498D-A001-3EAD4449C372}" srcOrd="0" destOrd="0" presId="urn:microsoft.com/office/officeart/2008/layout/VerticalCurvedList"/>
    <dgm:cxn modelId="{5B1FD584-D616-48DA-960D-7B69F7CF5714}" srcId="{CC96ED56-A076-4BD4-BDF5-68AE65EF1D99}" destId="{41809226-3919-4F1F-8FDF-B0C3B9FF7968}" srcOrd="0" destOrd="0" parTransId="{7341A637-62E8-4B23-B1D1-252599D41587}" sibTransId="{B5514835-DA3F-4748-BDE9-736AD98678C5}"/>
    <dgm:cxn modelId="{09E1818D-41C1-4E1B-BB59-2F40754BDFF6}" type="presOf" srcId="{41809226-3919-4F1F-8FDF-B0C3B9FF7968}" destId="{F4232DED-4426-4C51-B599-07DDF4C657CD}" srcOrd="0" destOrd="0" presId="urn:microsoft.com/office/officeart/2008/layout/VerticalCurvedList"/>
    <dgm:cxn modelId="{CBD682AB-F511-456E-9285-33C871BF376C}" srcId="{CC96ED56-A076-4BD4-BDF5-68AE65EF1D99}" destId="{54184FDB-7078-4D35-810A-04C953D9BC0B}" srcOrd="1" destOrd="0" parTransId="{43CB495B-484C-4806-BA5A-502262551812}" sibTransId="{6B68763D-A40E-4369-AFA9-7AF77EAFA747}"/>
    <dgm:cxn modelId="{938AC0FB-963A-44C9-8767-B5CE71576377}" type="presOf" srcId="{54184FDB-7078-4D35-810A-04C953D9BC0B}" destId="{72730D00-7FD6-4A93-8630-99C15378DDD0}" srcOrd="0" destOrd="0" presId="urn:microsoft.com/office/officeart/2008/layout/VerticalCurvedList"/>
    <dgm:cxn modelId="{80E4F20B-98D5-4E4A-8530-D3FD99A8D496}" type="presParOf" srcId="{74F3D114-45E6-498D-A001-3EAD4449C372}" destId="{3914BD06-F806-4848-A584-AB6002917787}" srcOrd="0" destOrd="0" presId="urn:microsoft.com/office/officeart/2008/layout/VerticalCurvedList"/>
    <dgm:cxn modelId="{83BA7A0C-9D62-47E2-844D-6CA79F6E11DE}" type="presParOf" srcId="{3914BD06-F806-4848-A584-AB6002917787}" destId="{3CAD0B4F-795C-471B-A0D3-B21424083295}" srcOrd="0" destOrd="0" presId="urn:microsoft.com/office/officeart/2008/layout/VerticalCurvedList"/>
    <dgm:cxn modelId="{30BCE3DF-6BBA-410A-AFF5-F9045553F3E6}" type="presParOf" srcId="{3CAD0B4F-795C-471B-A0D3-B21424083295}" destId="{0FB5A226-CBEC-4CA6-BFAC-625F74DA615C}" srcOrd="0" destOrd="0" presId="urn:microsoft.com/office/officeart/2008/layout/VerticalCurvedList"/>
    <dgm:cxn modelId="{A93BAAFB-C9D0-4983-ABAC-9DAE58E54AC9}" type="presParOf" srcId="{3CAD0B4F-795C-471B-A0D3-B21424083295}" destId="{16C85A13-5477-4572-9CA7-5A217909C9F2}" srcOrd="1" destOrd="0" presId="urn:microsoft.com/office/officeart/2008/layout/VerticalCurvedList"/>
    <dgm:cxn modelId="{5EB20ED2-F277-46C8-9CF6-0E06767E8984}" type="presParOf" srcId="{3CAD0B4F-795C-471B-A0D3-B21424083295}" destId="{0B9EF3CB-B597-4440-8E24-E9003B564354}" srcOrd="2" destOrd="0" presId="urn:microsoft.com/office/officeart/2008/layout/VerticalCurvedList"/>
    <dgm:cxn modelId="{F731B060-D504-41FB-A071-E56B87872FEF}" type="presParOf" srcId="{3CAD0B4F-795C-471B-A0D3-B21424083295}" destId="{E184566F-2676-4903-B9D0-BF9751B7D4FD}" srcOrd="3" destOrd="0" presId="urn:microsoft.com/office/officeart/2008/layout/VerticalCurvedList"/>
    <dgm:cxn modelId="{47E58A24-9153-4F56-AEF1-8FAA17FEB9F3}" type="presParOf" srcId="{3914BD06-F806-4848-A584-AB6002917787}" destId="{F4232DED-4426-4C51-B599-07DDF4C657CD}" srcOrd="1" destOrd="0" presId="urn:microsoft.com/office/officeart/2008/layout/VerticalCurvedList"/>
    <dgm:cxn modelId="{A84DA73B-7768-484B-9678-7AE62FA70B18}" type="presParOf" srcId="{3914BD06-F806-4848-A584-AB6002917787}" destId="{A3A0D534-9441-4579-B5FA-AC6F4173C49E}" srcOrd="2" destOrd="0" presId="urn:microsoft.com/office/officeart/2008/layout/VerticalCurvedList"/>
    <dgm:cxn modelId="{743657EB-3BFC-40E5-AE4F-83D681C40AA7}" type="presParOf" srcId="{A3A0D534-9441-4579-B5FA-AC6F4173C49E}" destId="{ABE8BE27-740D-49B4-B24B-C6511AC45B0B}" srcOrd="0" destOrd="0" presId="urn:microsoft.com/office/officeart/2008/layout/VerticalCurvedList"/>
    <dgm:cxn modelId="{07262DE0-8D02-4E07-8847-CE2B5FB6B9CB}" type="presParOf" srcId="{3914BD06-F806-4848-A584-AB6002917787}" destId="{72730D00-7FD6-4A93-8630-99C15378DDD0}" srcOrd="3" destOrd="0" presId="urn:microsoft.com/office/officeart/2008/layout/VerticalCurvedList"/>
    <dgm:cxn modelId="{03680080-25A5-448B-ACF4-5066D165D941}" type="presParOf" srcId="{3914BD06-F806-4848-A584-AB6002917787}" destId="{696AF8C4-DEAE-4F9C-926A-01B9FCB46948}" srcOrd="4" destOrd="0" presId="urn:microsoft.com/office/officeart/2008/layout/VerticalCurvedList"/>
    <dgm:cxn modelId="{D37E9B1C-2000-4025-9DE7-99E1BFC210F0}" type="presParOf" srcId="{696AF8C4-DEAE-4F9C-926A-01B9FCB46948}" destId="{9912BE07-3045-4041-9BC3-1B45292A5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6ED56-A076-4BD4-BDF5-68AE65EF1D9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184FDB-7078-4D35-810A-04C953D9BC0B}">
      <dgm:prSet phldrT="[文本]"/>
      <dgm:spPr/>
      <dgm:t>
        <a:bodyPr/>
        <a:lstStyle/>
        <a:p>
          <a:r>
            <a:rPr lang="en-US" altLang="zh-CN" dirty="0"/>
            <a:t>Hwdetail</a:t>
          </a:r>
          <a:endParaRPr lang="zh-CN" altLang="en-US" dirty="0"/>
        </a:p>
      </dgm:t>
    </dgm:pt>
    <dgm:pt modelId="{43CB495B-484C-4806-BA5A-502262551812}" type="parTrans" cxnId="{CBD682AB-F511-456E-9285-33C871BF376C}">
      <dgm:prSet/>
      <dgm:spPr/>
      <dgm:t>
        <a:bodyPr/>
        <a:lstStyle/>
        <a:p>
          <a:endParaRPr lang="zh-CN" altLang="en-US"/>
        </a:p>
      </dgm:t>
    </dgm:pt>
    <dgm:pt modelId="{6B68763D-A40E-4369-AFA9-7AF77EAFA747}" type="sibTrans" cxnId="{CBD682AB-F511-456E-9285-33C871BF376C}">
      <dgm:prSet/>
      <dgm:spPr/>
      <dgm:t>
        <a:bodyPr/>
        <a:lstStyle/>
        <a:p>
          <a:endParaRPr lang="zh-CN" altLang="en-US"/>
        </a:p>
      </dgm:t>
    </dgm:pt>
    <dgm:pt modelId="{9231E51F-25A8-494A-A2C6-FF6B56128F4F}">
      <dgm:prSet phldrT="[文本]"/>
      <dgm:spPr/>
      <dgm:t>
        <a:bodyPr/>
        <a:lstStyle/>
        <a:p>
          <a:r>
            <a:rPr lang="en-US" altLang="zh-CN" dirty="0"/>
            <a:t>Updatehw</a:t>
          </a:r>
          <a:endParaRPr lang="zh-CN" altLang="en-US" dirty="0"/>
        </a:p>
      </dgm:t>
    </dgm:pt>
    <dgm:pt modelId="{23617BFA-1324-4252-9024-5CE04D4ED208}" type="parTrans" cxnId="{8EA98F3C-B03F-4726-8C9C-DB6AABC1A300}">
      <dgm:prSet/>
      <dgm:spPr/>
      <dgm:t>
        <a:bodyPr/>
        <a:lstStyle/>
        <a:p>
          <a:endParaRPr lang="zh-CN" altLang="en-US"/>
        </a:p>
      </dgm:t>
    </dgm:pt>
    <dgm:pt modelId="{1AA9490D-7027-4FF7-9113-61D5C000CEF4}" type="sibTrans" cxnId="{8EA98F3C-B03F-4726-8C9C-DB6AABC1A300}">
      <dgm:prSet/>
      <dgm:spPr/>
      <dgm:t>
        <a:bodyPr/>
        <a:lstStyle/>
        <a:p>
          <a:endParaRPr lang="zh-CN" altLang="en-US"/>
        </a:p>
      </dgm:t>
    </dgm:pt>
    <dgm:pt modelId="{8A4CC1B1-A9BA-43AC-8B37-1C3A9420B9F7}">
      <dgm:prSet phldrT="[文本]"/>
      <dgm:spPr/>
      <dgm:t>
        <a:bodyPr/>
        <a:lstStyle/>
        <a:p>
          <a:r>
            <a:rPr lang="en-US" altLang="zh-CN" dirty="0"/>
            <a:t>addhw</a:t>
          </a:r>
          <a:endParaRPr lang="zh-CN" altLang="en-US" dirty="0"/>
        </a:p>
      </dgm:t>
    </dgm:pt>
    <dgm:pt modelId="{38982C2A-6653-4C77-81CA-DD2825419C02}" type="parTrans" cxnId="{F8B0BD2C-96CE-4D35-B038-05DC2C25BE11}">
      <dgm:prSet/>
      <dgm:spPr/>
      <dgm:t>
        <a:bodyPr/>
        <a:lstStyle/>
        <a:p>
          <a:endParaRPr lang="zh-CN" altLang="en-US"/>
        </a:p>
      </dgm:t>
    </dgm:pt>
    <dgm:pt modelId="{A8E29EBC-43D1-4443-9BD3-64BD1155A060}" type="sibTrans" cxnId="{F8B0BD2C-96CE-4D35-B038-05DC2C25BE11}">
      <dgm:prSet/>
      <dgm:spPr/>
      <dgm:t>
        <a:bodyPr/>
        <a:lstStyle/>
        <a:p>
          <a:endParaRPr lang="zh-CN" altLang="en-US"/>
        </a:p>
      </dgm:t>
    </dgm:pt>
    <dgm:pt modelId="{74F3D114-45E6-498D-A001-3EAD4449C372}" type="pres">
      <dgm:prSet presAssocID="{CC96ED56-A076-4BD4-BDF5-68AE65EF1D99}" presName="Name0" presStyleCnt="0">
        <dgm:presLayoutVars>
          <dgm:chMax val="7"/>
          <dgm:chPref val="7"/>
          <dgm:dir/>
        </dgm:presLayoutVars>
      </dgm:prSet>
      <dgm:spPr/>
    </dgm:pt>
    <dgm:pt modelId="{3914BD06-F806-4848-A584-AB6002917787}" type="pres">
      <dgm:prSet presAssocID="{CC96ED56-A076-4BD4-BDF5-68AE65EF1D99}" presName="Name1" presStyleCnt="0"/>
      <dgm:spPr/>
    </dgm:pt>
    <dgm:pt modelId="{3CAD0B4F-795C-471B-A0D3-B21424083295}" type="pres">
      <dgm:prSet presAssocID="{CC96ED56-A076-4BD4-BDF5-68AE65EF1D99}" presName="cycle" presStyleCnt="0"/>
      <dgm:spPr/>
    </dgm:pt>
    <dgm:pt modelId="{0FB5A226-CBEC-4CA6-BFAC-625F74DA615C}" type="pres">
      <dgm:prSet presAssocID="{CC96ED56-A076-4BD4-BDF5-68AE65EF1D99}" presName="srcNode" presStyleLbl="node1" presStyleIdx="0" presStyleCnt="3"/>
      <dgm:spPr/>
    </dgm:pt>
    <dgm:pt modelId="{16C85A13-5477-4572-9CA7-5A217909C9F2}" type="pres">
      <dgm:prSet presAssocID="{CC96ED56-A076-4BD4-BDF5-68AE65EF1D99}" presName="conn" presStyleLbl="parChTrans1D2" presStyleIdx="0" presStyleCnt="1"/>
      <dgm:spPr/>
    </dgm:pt>
    <dgm:pt modelId="{0B9EF3CB-B597-4440-8E24-E9003B564354}" type="pres">
      <dgm:prSet presAssocID="{CC96ED56-A076-4BD4-BDF5-68AE65EF1D99}" presName="extraNode" presStyleLbl="node1" presStyleIdx="0" presStyleCnt="3"/>
      <dgm:spPr/>
    </dgm:pt>
    <dgm:pt modelId="{E184566F-2676-4903-B9D0-BF9751B7D4FD}" type="pres">
      <dgm:prSet presAssocID="{CC96ED56-A076-4BD4-BDF5-68AE65EF1D99}" presName="dstNode" presStyleLbl="node1" presStyleIdx="0" presStyleCnt="3"/>
      <dgm:spPr/>
    </dgm:pt>
    <dgm:pt modelId="{80776BA3-4A1F-456D-A5D0-709FAF7989F1}" type="pres">
      <dgm:prSet presAssocID="{54184FDB-7078-4D35-810A-04C953D9BC0B}" presName="text_1" presStyleLbl="node1" presStyleIdx="0" presStyleCnt="3">
        <dgm:presLayoutVars>
          <dgm:bulletEnabled val="1"/>
        </dgm:presLayoutVars>
      </dgm:prSet>
      <dgm:spPr/>
    </dgm:pt>
    <dgm:pt modelId="{640F85E0-9EF3-4AC1-88B7-CDE4C434CCAE}" type="pres">
      <dgm:prSet presAssocID="{54184FDB-7078-4D35-810A-04C953D9BC0B}" presName="accent_1" presStyleCnt="0"/>
      <dgm:spPr/>
    </dgm:pt>
    <dgm:pt modelId="{9912BE07-3045-4041-9BC3-1B45292A543F}" type="pres">
      <dgm:prSet presAssocID="{54184FDB-7078-4D35-810A-04C953D9BC0B}" presName="accentRepeatNode" presStyleLbl="solidFgAcc1" presStyleIdx="0" presStyleCnt="3" custLinFactNeighborX="2698" custLinFactNeighborY="-4463"/>
      <dgm:spPr/>
    </dgm:pt>
    <dgm:pt modelId="{B4C463BE-EAB0-402D-992B-5AF2C1407E18}" type="pres">
      <dgm:prSet presAssocID="{9231E51F-25A8-494A-A2C6-FF6B56128F4F}" presName="text_2" presStyleLbl="node1" presStyleIdx="1" presStyleCnt="3">
        <dgm:presLayoutVars>
          <dgm:bulletEnabled val="1"/>
        </dgm:presLayoutVars>
      </dgm:prSet>
      <dgm:spPr/>
    </dgm:pt>
    <dgm:pt modelId="{42C3857D-018B-4C92-997A-1DD5E44DC385}" type="pres">
      <dgm:prSet presAssocID="{9231E51F-25A8-494A-A2C6-FF6B56128F4F}" presName="accent_2" presStyleCnt="0"/>
      <dgm:spPr/>
    </dgm:pt>
    <dgm:pt modelId="{CAECA272-1354-4ED8-81C9-D78F2F26D7D2}" type="pres">
      <dgm:prSet presAssocID="{9231E51F-25A8-494A-A2C6-FF6B56128F4F}" presName="accentRepeatNode" presStyleLbl="solidFgAcc1" presStyleIdx="1" presStyleCnt="3"/>
      <dgm:spPr/>
    </dgm:pt>
    <dgm:pt modelId="{11911404-CB43-4AC7-8336-AF19AF76877F}" type="pres">
      <dgm:prSet presAssocID="{8A4CC1B1-A9BA-43AC-8B37-1C3A9420B9F7}" presName="text_3" presStyleLbl="node1" presStyleIdx="2" presStyleCnt="3">
        <dgm:presLayoutVars>
          <dgm:bulletEnabled val="1"/>
        </dgm:presLayoutVars>
      </dgm:prSet>
      <dgm:spPr/>
    </dgm:pt>
    <dgm:pt modelId="{A6006E19-F93A-4EEF-B535-0CB533FA8D01}" type="pres">
      <dgm:prSet presAssocID="{8A4CC1B1-A9BA-43AC-8B37-1C3A9420B9F7}" presName="accent_3" presStyleCnt="0"/>
      <dgm:spPr/>
    </dgm:pt>
    <dgm:pt modelId="{F682FB03-06F9-429D-BCF6-0A63FCC8D620}" type="pres">
      <dgm:prSet presAssocID="{8A4CC1B1-A9BA-43AC-8B37-1C3A9420B9F7}" presName="accentRepeatNode" presStyleLbl="solidFgAcc1" presStyleIdx="2" presStyleCnt="3"/>
      <dgm:spPr/>
    </dgm:pt>
  </dgm:ptLst>
  <dgm:cxnLst>
    <dgm:cxn modelId="{F8B0BD2C-96CE-4D35-B038-05DC2C25BE11}" srcId="{CC96ED56-A076-4BD4-BDF5-68AE65EF1D99}" destId="{8A4CC1B1-A9BA-43AC-8B37-1C3A9420B9F7}" srcOrd="2" destOrd="0" parTransId="{38982C2A-6653-4C77-81CA-DD2825419C02}" sibTransId="{A8E29EBC-43D1-4443-9BD3-64BD1155A060}"/>
    <dgm:cxn modelId="{8EA98F3C-B03F-4726-8C9C-DB6AABC1A300}" srcId="{CC96ED56-A076-4BD4-BDF5-68AE65EF1D99}" destId="{9231E51F-25A8-494A-A2C6-FF6B56128F4F}" srcOrd="1" destOrd="0" parTransId="{23617BFA-1324-4252-9024-5CE04D4ED208}" sibTransId="{1AA9490D-7027-4FF7-9113-61D5C000CEF4}"/>
    <dgm:cxn modelId="{86EC3166-6E74-47E9-A2B4-B3AB01E5C19A}" type="presOf" srcId="{6B68763D-A40E-4369-AFA9-7AF77EAFA747}" destId="{16C85A13-5477-4572-9CA7-5A217909C9F2}" srcOrd="0" destOrd="0" presId="urn:microsoft.com/office/officeart/2008/layout/VerticalCurvedList"/>
    <dgm:cxn modelId="{FE42754C-342D-43A8-A06A-5D25E2022EA4}" type="presOf" srcId="{9231E51F-25A8-494A-A2C6-FF6B56128F4F}" destId="{B4C463BE-EAB0-402D-992B-5AF2C1407E18}" srcOrd="0" destOrd="0" presId="urn:microsoft.com/office/officeart/2008/layout/VerticalCurvedList"/>
    <dgm:cxn modelId="{5E9F7B57-04C8-4402-B22F-615AA6E6D14F}" type="presOf" srcId="{54184FDB-7078-4D35-810A-04C953D9BC0B}" destId="{80776BA3-4A1F-456D-A5D0-709FAF7989F1}" srcOrd="0" destOrd="0" presId="urn:microsoft.com/office/officeart/2008/layout/VerticalCurvedList"/>
    <dgm:cxn modelId="{4FDDEC81-D7F1-4BFF-A656-D97E83CC1C2A}" type="presOf" srcId="{CC96ED56-A076-4BD4-BDF5-68AE65EF1D99}" destId="{74F3D114-45E6-498D-A001-3EAD4449C372}" srcOrd="0" destOrd="0" presId="urn:microsoft.com/office/officeart/2008/layout/VerticalCurvedList"/>
    <dgm:cxn modelId="{CBD682AB-F511-456E-9285-33C871BF376C}" srcId="{CC96ED56-A076-4BD4-BDF5-68AE65EF1D99}" destId="{54184FDB-7078-4D35-810A-04C953D9BC0B}" srcOrd="0" destOrd="0" parTransId="{43CB495B-484C-4806-BA5A-502262551812}" sibTransId="{6B68763D-A40E-4369-AFA9-7AF77EAFA747}"/>
    <dgm:cxn modelId="{1EA6BAC4-1CDD-4E70-AFAA-98BDC196C656}" type="presOf" srcId="{8A4CC1B1-A9BA-43AC-8B37-1C3A9420B9F7}" destId="{11911404-CB43-4AC7-8336-AF19AF76877F}" srcOrd="0" destOrd="0" presId="urn:microsoft.com/office/officeart/2008/layout/VerticalCurvedList"/>
    <dgm:cxn modelId="{80E4F20B-98D5-4E4A-8530-D3FD99A8D496}" type="presParOf" srcId="{74F3D114-45E6-498D-A001-3EAD4449C372}" destId="{3914BD06-F806-4848-A584-AB6002917787}" srcOrd="0" destOrd="0" presId="urn:microsoft.com/office/officeart/2008/layout/VerticalCurvedList"/>
    <dgm:cxn modelId="{83BA7A0C-9D62-47E2-844D-6CA79F6E11DE}" type="presParOf" srcId="{3914BD06-F806-4848-A584-AB6002917787}" destId="{3CAD0B4F-795C-471B-A0D3-B21424083295}" srcOrd="0" destOrd="0" presId="urn:microsoft.com/office/officeart/2008/layout/VerticalCurvedList"/>
    <dgm:cxn modelId="{30BCE3DF-6BBA-410A-AFF5-F9045553F3E6}" type="presParOf" srcId="{3CAD0B4F-795C-471B-A0D3-B21424083295}" destId="{0FB5A226-CBEC-4CA6-BFAC-625F74DA615C}" srcOrd="0" destOrd="0" presId="urn:microsoft.com/office/officeart/2008/layout/VerticalCurvedList"/>
    <dgm:cxn modelId="{A93BAAFB-C9D0-4983-ABAC-9DAE58E54AC9}" type="presParOf" srcId="{3CAD0B4F-795C-471B-A0D3-B21424083295}" destId="{16C85A13-5477-4572-9CA7-5A217909C9F2}" srcOrd="1" destOrd="0" presId="urn:microsoft.com/office/officeart/2008/layout/VerticalCurvedList"/>
    <dgm:cxn modelId="{5EB20ED2-F277-46C8-9CF6-0E06767E8984}" type="presParOf" srcId="{3CAD0B4F-795C-471B-A0D3-B21424083295}" destId="{0B9EF3CB-B597-4440-8E24-E9003B564354}" srcOrd="2" destOrd="0" presId="urn:microsoft.com/office/officeart/2008/layout/VerticalCurvedList"/>
    <dgm:cxn modelId="{F731B060-D504-41FB-A071-E56B87872FEF}" type="presParOf" srcId="{3CAD0B4F-795C-471B-A0D3-B21424083295}" destId="{E184566F-2676-4903-B9D0-BF9751B7D4FD}" srcOrd="3" destOrd="0" presId="urn:microsoft.com/office/officeart/2008/layout/VerticalCurvedList"/>
    <dgm:cxn modelId="{E794E4A5-D126-4DAA-83D8-7ED6CF39430D}" type="presParOf" srcId="{3914BD06-F806-4848-A584-AB6002917787}" destId="{80776BA3-4A1F-456D-A5D0-709FAF7989F1}" srcOrd="1" destOrd="0" presId="urn:microsoft.com/office/officeart/2008/layout/VerticalCurvedList"/>
    <dgm:cxn modelId="{DB9C6FC5-5C27-44C0-BB83-6785F7D835FE}" type="presParOf" srcId="{3914BD06-F806-4848-A584-AB6002917787}" destId="{640F85E0-9EF3-4AC1-88B7-CDE4C434CCAE}" srcOrd="2" destOrd="0" presId="urn:microsoft.com/office/officeart/2008/layout/VerticalCurvedList"/>
    <dgm:cxn modelId="{4AA86A2D-B24A-4F10-A646-829C553693D3}" type="presParOf" srcId="{640F85E0-9EF3-4AC1-88B7-CDE4C434CCAE}" destId="{9912BE07-3045-4041-9BC3-1B45292A543F}" srcOrd="0" destOrd="0" presId="urn:microsoft.com/office/officeart/2008/layout/VerticalCurvedList"/>
    <dgm:cxn modelId="{CFAAE125-252A-4D29-9D2F-89A3916C92B2}" type="presParOf" srcId="{3914BD06-F806-4848-A584-AB6002917787}" destId="{B4C463BE-EAB0-402D-992B-5AF2C1407E18}" srcOrd="3" destOrd="0" presId="urn:microsoft.com/office/officeart/2008/layout/VerticalCurvedList"/>
    <dgm:cxn modelId="{712D1484-EF24-45EA-BFC4-E6EE790BD0A1}" type="presParOf" srcId="{3914BD06-F806-4848-A584-AB6002917787}" destId="{42C3857D-018B-4C92-997A-1DD5E44DC385}" srcOrd="4" destOrd="0" presId="urn:microsoft.com/office/officeart/2008/layout/VerticalCurvedList"/>
    <dgm:cxn modelId="{1CCEDF81-43AF-4788-AC05-1629B1F59DCB}" type="presParOf" srcId="{42C3857D-018B-4C92-997A-1DD5E44DC385}" destId="{CAECA272-1354-4ED8-81C9-D78F2F26D7D2}" srcOrd="0" destOrd="0" presId="urn:microsoft.com/office/officeart/2008/layout/VerticalCurvedList"/>
    <dgm:cxn modelId="{E47BCB78-317B-46F4-A32E-723C920C6F50}" type="presParOf" srcId="{3914BD06-F806-4848-A584-AB6002917787}" destId="{11911404-CB43-4AC7-8336-AF19AF76877F}" srcOrd="5" destOrd="0" presId="urn:microsoft.com/office/officeart/2008/layout/VerticalCurvedList"/>
    <dgm:cxn modelId="{4D64A126-D4E8-4C6E-AB86-BB39F82DBE14}" type="presParOf" srcId="{3914BD06-F806-4848-A584-AB6002917787}" destId="{A6006E19-F93A-4EEF-B535-0CB533FA8D01}" srcOrd="6" destOrd="0" presId="urn:microsoft.com/office/officeart/2008/layout/VerticalCurvedList"/>
    <dgm:cxn modelId="{8831ADE0-BBA9-4C61-83F1-8362BF585F50}" type="presParOf" srcId="{A6006E19-F93A-4EEF-B535-0CB533FA8D01}" destId="{F682FB03-06F9-429D-BCF6-0A63FCC8D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6ED56-A076-4BD4-BDF5-68AE65EF1D9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31E51F-25A8-494A-A2C6-FF6B56128F4F}">
      <dgm:prSet phldrT="[文本]"/>
      <dgm:spPr/>
      <dgm:t>
        <a:bodyPr/>
        <a:lstStyle/>
        <a:p>
          <a:r>
            <a:rPr lang="en-US" altLang="zh-CN" dirty="0"/>
            <a:t>cal</a:t>
          </a:r>
          <a:endParaRPr lang="zh-CN" altLang="en-US" dirty="0"/>
        </a:p>
      </dgm:t>
    </dgm:pt>
    <dgm:pt modelId="{23617BFA-1324-4252-9024-5CE04D4ED208}" type="parTrans" cxnId="{8EA98F3C-B03F-4726-8C9C-DB6AABC1A300}">
      <dgm:prSet/>
      <dgm:spPr/>
      <dgm:t>
        <a:bodyPr/>
        <a:lstStyle/>
        <a:p>
          <a:endParaRPr lang="zh-CN" altLang="en-US"/>
        </a:p>
      </dgm:t>
    </dgm:pt>
    <dgm:pt modelId="{1AA9490D-7027-4FF7-9113-61D5C000CEF4}" type="sibTrans" cxnId="{8EA98F3C-B03F-4726-8C9C-DB6AABC1A300}">
      <dgm:prSet/>
      <dgm:spPr/>
      <dgm:t>
        <a:bodyPr/>
        <a:lstStyle/>
        <a:p>
          <a:endParaRPr lang="zh-CN" altLang="en-US"/>
        </a:p>
      </dgm:t>
    </dgm:pt>
    <dgm:pt modelId="{8A4CC1B1-A9BA-43AC-8B37-1C3A9420B9F7}">
      <dgm:prSet phldrT="[文本]"/>
      <dgm:spPr/>
      <dgm:t>
        <a:bodyPr/>
        <a:lstStyle/>
        <a:p>
          <a:r>
            <a:rPr lang="en-US" altLang="zh-CN" dirty="0"/>
            <a:t>Physics</a:t>
          </a:r>
          <a:endParaRPr lang="zh-CN" altLang="en-US" dirty="0"/>
        </a:p>
      </dgm:t>
    </dgm:pt>
    <dgm:pt modelId="{38982C2A-6653-4C77-81CA-DD2825419C02}" type="parTrans" cxnId="{F8B0BD2C-96CE-4D35-B038-05DC2C25BE11}">
      <dgm:prSet/>
      <dgm:spPr/>
      <dgm:t>
        <a:bodyPr/>
        <a:lstStyle/>
        <a:p>
          <a:endParaRPr lang="zh-CN" altLang="en-US"/>
        </a:p>
      </dgm:t>
    </dgm:pt>
    <dgm:pt modelId="{A8E29EBC-43D1-4443-9BD3-64BD1155A060}" type="sibTrans" cxnId="{F8B0BD2C-96CE-4D35-B038-05DC2C25BE11}">
      <dgm:prSet/>
      <dgm:spPr/>
      <dgm:t>
        <a:bodyPr/>
        <a:lstStyle/>
        <a:p>
          <a:endParaRPr lang="zh-CN" altLang="en-US"/>
        </a:p>
      </dgm:t>
    </dgm:pt>
    <dgm:pt modelId="{8A3C6CCB-FE7C-4284-9BD3-50CAB24FFCD6}">
      <dgm:prSet phldrT="[文本]"/>
      <dgm:spPr/>
      <dgm:t>
        <a:bodyPr/>
        <a:lstStyle/>
        <a:p>
          <a:r>
            <a:rPr lang="en-US" altLang="zh-CN" dirty="0"/>
            <a:t>·····</a:t>
          </a:r>
          <a:endParaRPr lang="zh-CN" altLang="en-US" dirty="0"/>
        </a:p>
      </dgm:t>
    </dgm:pt>
    <dgm:pt modelId="{70D2E073-A4F6-4DA5-ABE5-CA2D21BF6387}" type="parTrans" cxnId="{AE84FE9C-9ABF-4B7D-9BE6-6AA3B5169412}">
      <dgm:prSet/>
      <dgm:spPr/>
      <dgm:t>
        <a:bodyPr/>
        <a:lstStyle/>
        <a:p>
          <a:endParaRPr lang="zh-CN" altLang="en-US"/>
        </a:p>
      </dgm:t>
    </dgm:pt>
    <dgm:pt modelId="{B64EE365-9738-4589-BC07-7C0503FE618A}" type="sibTrans" cxnId="{AE84FE9C-9ABF-4B7D-9BE6-6AA3B5169412}">
      <dgm:prSet/>
      <dgm:spPr/>
      <dgm:t>
        <a:bodyPr/>
        <a:lstStyle/>
        <a:p>
          <a:endParaRPr lang="zh-CN" altLang="en-US"/>
        </a:p>
      </dgm:t>
    </dgm:pt>
    <dgm:pt modelId="{74F3D114-45E6-498D-A001-3EAD4449C372}" type="pres">
      <dgm:prSet presAssocID="{CC96ED56-A076-4BD4-BDF5-68AE65EF1D99}" presName="Name0" presStyleCnt="0">
        <dgm:presLayoutVars>
          <dgm:chMax val="7"/>
          <dgm:chPref val="7"/>
          <dgm:dir/>
        </dgm:presLayoutVars>
      </dgm:prSet>
      <dgm:spPr/>
    </dgm:pt>
    <dgm:pt modelId="{3914BD06-F806-4848-A584-AB6002917787}" type="pres">
      <dgm:prSet presAssocID="{CC96ED56-A076-4BD4-BDF5-68AE65EF1D99}" presName="Name1" presStyleCnt="0"/>
      <dgm:spPr/>
    </dgm:pt>
    <dgm:pt modelId="{3CAD0B4F-795C-471B-A0D3-B21424083295}" type="pres">
      <dgm:prSet presAssocID="{CC96ED56-A076-4BD4-BDF5-68AE65EF1D99}" presName="cycle" presStyleCnt="0"/>
      <dgm:spPr/>
    </dgm:pt>
    <dgm:pt modelId="{0FB5A226-CBEC-4CA6-BFAC-625F74DA615C}" type="pres">
      <dgm:prSet presAssocID="{CC96ED56-A076-4BD4-BDF5-68AE65EF1D99}" presName="srcNode" presStyleLbl="node1" presStyleIdx="0" presStyleCnt="3"/>
      <dgm:spPr/>
    </dgm:pt>
    <dgm:pt modelId="{16C85A13-5477-4572-9CA7-5A217909C9F2}" type="pres">
      <dgm:prSet presAssocID="{CC96ED56-A076-4BD4-BDF5-68AE65EF1D99}" presName="conn" presStyleLbl="parChTrans1D2" presStyleIdx="0" presStyleCnt="1"/>
      <dgm:spPr/>
    </dgm:pt>
    <dgm:pt modelId="{0B9EF3CB-B597-4440-8E24-E9003B564354}" type="pres">
      <dgm:prSet presAssocID="{CC96ED56-A076-4BD4-BDF5-68AE65EF1D99}" presName="extraNode" presStyleLbl="node1" presStyleIdx="0" presStyleCnt="3"/>
      <dgm:spPr/>
    </dgm:pt>
    <dgm:pt modelId="{E184566F-2676-4903-B9D0-BF9751B7D4FD}" type="pres">
      <dgm:prSet presAssocID="{CC96ED56-A076-4BD4-BDF5-68AE65EF1D99}" presName="dstNode" presStyleLbl="node1" presStyleIdx="0" presStyleCnt="3"/>
      <dgm:spPr/>
    </dgm:pt>
    <dgm:pt modelId="{45B6845C-5328-4695-89ED-8E9498830D79}" type="pres">
      <dgm:prSet presAssocID="{9231E51F-25A8-494A-A2C6-FF6B56128F4F}" presName="text_1" presStyleLbl="node1" presStyleIdx="0" presStyleCnt="3" custLinFactNeighborX="535">
        <dgm:presLayoutVars>
          <dgm:bulletEnabled val="1"/>
        </dgm:presLayoutVars>
      </dgm:prSet>
      <dgm:spPr/>
    </dgm:pt>
    <dgm:pt modelId="{FA2FFCB5-39B0-4CD6-8E14-EF9D0A45A2AE}" type="pres">
      <dgm:prSet presAssocID="{9231E51F-25A8-494A-A2C6-FF6B56128F4F}" presName="accent_1" presStyleCnt="0"/>
      <dgm:spPr/>
    </dgm:pt>
    <dgm:pt modelId="{CAECA272-1354-4ED8-81C9-D78F2F26D7D2}" type="pres">
      <dgm:prSet presAssocID="{9231E51F-25A8-494A-A2C6-FF6B56128F4F}" presName="accentRepeatNode" presStyleLbl="solidFgAcc1" presStyleIdx="0" presStyleCnt="3"/>
      <dgm:spPr/>
    </dgm:pt>
    <dgm:pt modelId="{40E733AF-67E0-40E6-8A3E-F50715B54266}" type="pres">
      <dgm:prSet presAssocID="{8A4CC1B1-A9BA-43AC-8B37-1C3A9420B9F7}" presName="text_2" presStyleLbl="node1" presStyleIdx="1" presStyleCnt="3">
        <dgm:presLayoutVars>
          <dgm:bulletEnabled val="1"/>
        </dgm:presLayoutVars>
      </dgm:prSet>
      <dgm:spPr/>
    </dgm:pt>
    <dgm:pt modelId="{F29FE4CC-527B-4FE5-9E25-C476BFC7857D}" type="pres">
      <dgm:prSet presAssocID="{8A4CC1B1-A9BA-43AC-8B37-1C3A9420B9F7}" presName="accent_2" presStyleCnt="0"/>
      <dgm:spPr/>
    </dgm:pt>
    <dgm:pt modelId="{F682FB03-06F9-429D-BCF6-0A63FCC8D620}" type="pres">
      <dgm:prSet presAssocID="{8A4CC1B1-A9BA-43AC-8B37-1C3A9420B9F7}" presName="accentRepeatNode" presStyleLbl="solidFgAcc1" presStyleIdx="1" presStyleCnt="3"/>
      <dgm:spPr/>
    </dgm:pt>
    <dgm:pt modelId="{CAF43656-3AF6-4423-A88E-7B5668283FFD}" type="pres">
      <dgm:prSet presAssocID="{8A3C6CCB-FE7C-4284-9BD3-50CAB24FFCD6}" presName="text_3" presStyleLbl="node1" presStyleIdx="2" presStyleCnt="3">
        <dgm:presLayoutVars>
          <dgm:bulletEnabled val="1"/>
        </dgm:presLayoutVars>
      </dgm:prSet>
      <dgm:spPr/>
    </dgm:pt>
    <dgm:pt modelId="{A0040820-E3C6-416A-99C5-7438AD46F0B0}" type="pres">
      <dgm:prSet presAssocID="{8A3C6CCB-FE7C-4284-9BD3-50CAB24FFCD6}" presName="accent_3" presStyleCnt="0"/>
      <dgm:spPr/>
    </dgm:pt>
    <dgm:pt modelId="{9F08FD91-094E-4E1C-A682-F3912FF1DACD}" type="pres">
      <dgm:prSet presAssocID="{8A3C6CCB-FE7C-4284-9BD3-50CAB24FFCD6}" presName="accentRepeatNode" presStyleLbl="solidFgAcc1" presStyleIdx="2" presStyleCnt="3"/>
      <dgm:spPr/>
    </dgm:pt>
  </dgm:ptLst>
  <dgm:cxnLst>
    <dgm:cxn modelId="{E15F0D00-4762-48F5-B753-0218E8999834}" type="presOf" srcId="{8A3C6CCB-FE7C-4284-9BD3-50CAB24FFCD6}" destId="{CAF43656-3AF6-4423-A88E-7B5668283FFD}" srcOrd="0" destOrd="0" presId="urn:microsoft.com/office/officeart/2008/layout/VerticalCurvedList"/>
    <dgm:cxn modelId="{462D5612-F43A-460D-A064-7AFEF93CEBF7}" type="presOf" srcId="{9231E51F-25A8-494A-A2C6-FF6B56128F4F}" destId="{45B6845C-5328-4695-89ED-8E9498830D79}" srcOrd="0" destOrd="0" presId="urn:microsoft.com/office/officeart/2008/layout/VerticalCurvedList"/>
    <dgm:cxn modelId="{F8B0BD2C-96CE-4D35-B038-05DC2C25BE11}" srcId="{CC96ED56-A076-4BD4-BDF5-68AE65EF1D99}" destId="{8A4CC1B1-A9BA-43AC-8B37-1C3A9420B9F7}" srcOrd="1" destOrd="0" parTransId="{38982C2A-6653-4C77-81CA-DD2825419C02}" sibTransId="{A8E29EBC-43D1-4443-9BD3-64BD1155A060}"/>
    <dgm:cxn modelId="{8EA98F3C-B03F-4726-8C9C-DB6AABC1A300}" srcId="{CC96ED56-A076-4BD4-BDF5-68AE65EF1D99}" destId="{9231E51F-25A8-494A-A2C6-FF6B56128F4F}" srcOrd="0" destOrd="0" parTransId="{23617BFA-1324-4252-9024-5CE04D4ED208}" sibTransId="{1AA9490D-7027-4FF7-9113-61D5C000CEF4}"/>
    <dgm:cxn modelId="{4FDDEC81-D7F1-4BFF-A656-D97E83CC1C2A}" type="presOf" srcId="{CC96ED56-A076-4BD4-BDF5-68AE65EF1D99}" destId="{74F3D114-45E6-498D-A001-3EAD4449C372}" srcOrd="0" destOrd="0" presId="urn:microsoft.com/office/officeart/2008/layout/VerticalCurvedList"/>
    <dgm:cxn modelId="{AE84FE9C-9ABF-4B7D-9BE6-6AA3B5169412}" srcId="{CC96ED56-A076-4BD4-BDF5-68AE65EF1D99}" destId="{8A3C6CCB-FE7C-4284-9BD3-50CAB24FFCD6}" srcOrd="2" destOrd="0" parTransId="{70D2E073-A4F6-4DA5-ABE5-CA2D21BF6387}" sibTransId="{B64EE365-9738-4589-BC07-7C0503FE618A}"/>
    <dgm:cxn modelId="{5A10B8A2-4B9A-4147-B705-22F46D3F727A}" type="presOf" srcId="{1AA9490D-7027-4FF7-9113-61D5C000CEF4}" destId="{16C85A13-5477-4572-9CA7-5A217909C9F2}" srcOrd="0" destOrd="0" presId="urn:microsoft.com/office/officeart/2008/layout/VerticalCurvedList"/>
    <dgm:cxn modelId="{1F0312FD-8B7E-4301-B641-C84821D15F79}" type="presOf" srcId="{8A4CC1B1-A9BA-43AC-8B37-1C3A9420B9F7}" destId="{40E733AF-67E0-40E6-8A3E-F50715B54266}" srcOrd="0" destOrd="0" presId="urn:microsoft.com/office/officeart/2008/layout/VerticalCurvedList"/>
    <dgm:cxn modelId="{80E4F20B-98D5-4E4A-8530-D3FD99A8D496}" type="presParOf" srcId="{74F3D114-45E6-498D-A001-3EAD4449C372}" destId="{3914BD06-F806-4848-A584-AB6002917787}" srcOrd="0" destOrd="0" presId="urn:microsoft.com/office/officeart/2008/layout/VerticalCurvedList"/>
    <dgm:cxn modelId="{83BA7A0C-9D62-47E2-844D-6CA79F6E11DE}" type="presParOf" srcId="{3914BD06-F806-4848-A584-AB6002917787}" destId="{3CAD0B4F-795C-471B-A0D3-B21424083295}" srcOrd="0" destOrd="0" presId="urn:microsoft.com/office/officeart/2008/layout/VerticalCurvedList"/>
    <dgm:cxn modelId="{30BCE3DF-6BBA-410A-AFF5-F9045553F3E6}" type="presParOf" srcId="{3CAD0B4F-795C-471B-A0D3-B21424083295}" destId="{0FB5A226-CBEC-4CA6-BFAC-625F74DA615C}" srcOrd="0" destOrd="0" presId="urn:microsoft.com/office/officeart/2008/layout/VerticalCurvedList"/>
    <dgm:cxn modelId="{A93BAAFB-C9D0-4983-ABAC-9DAE58E54AC9}" type="presParOf" srcId="{3CAD0B4F-795C-471B-A0D3-B21424083295}" destId="{16C85A13-5477-4572-9CA7-5A217909C9F2}" srcOrd="1" destOrd="0" presId="urn:microsoft.com/office/officeart/2008/layout/VerticalCurvedList"/>
    <dgm:cxn modelId="{5EB20ED2-F277-46C8-9CF6-0E06767E8984}" type="presParOf" srcId="{3CAD0B4F-795C-471B-A0D3-B21424083295}" destId="{0B9EF3CB-B597-4440-8E24-E9003B564354}" srcOrd="2" destOrd="0" presId="urn:microsoft.com/office/officeart/2008/layout/VerticalCurvedList"/>
    <dgm:cxn modelId="{F731B060-D504-41FB-A071-E56B87872FEF}" type="presParOf" srcId="{3CAD0B4F-795C-471B-A0D3-B21424083295}" destId="{E184566F-2676-4903-B9D0-BF9751B7D4FD}" srcOrd="3" destOrd="0" presId="urn:microsoft.com/office/officeart/2008/layout/VerticalCurvedList"/>
    <dgm:cxn modelId="{78012C43-D896-499F-9BE9-4274D8389C4B}" type="presParOf" srcId="{3914BD06-F806-4848-A584-AB6002917787}" destId="{45B6845C-5328-4695-89ED-8E9498830D79}" srcOrd="1" destOrd="0" presId="urn:microsoft.com/office/officeart/2008/layout/VerticalCurvedList"/>
    <dgm:cxn modelId="{4058FF28-2AAE-4D99-807C-09682189588D}" type="presParOf" srcId="{3914BD06-F806-4848-A584-AB6002917787}" destId="{FA2FFCB5-39B0-4CD6-8E14-EF9D0A45A2AE}" srcOrd="2" destOrd="0" presId="urn:microsoft.com/office/officeart/2008/layout/VerticalCurvedList"/>
    <dgm:cxn modelId="{DBCE688C-11BE-41F4-AEF9-8FB3FEA75F8B}" type="presParOf" srcId="{FA2FFCB5-39B0-4CD6-8E14-EF9D0A45A2AE}" destId="{CAECA272-1354-4ED8-81C9-D78F2F26D7D2}" srcOrd="0" destOrd="0" presId="urn:microsoft.com/office/officeart/2008/layout/VerticalCurvedList"/>
    <dgm:cxn modelId="{C93F797D-2394-49CB-9B3F-8B99ADBEC542}" type="presParOf" srcId="{3914BD06-F806-4848-A584-AB6002917787}" destId="{40E733AF-67E0-40E6-8A3E-F50715B54266}" srcOrd="3" destOrd="0" presId="urn:microsoft.com/office/officeart/2008/layout/VerticalCurvedList"/>
    <dgm:cxn modelId="{D08CD1F7-3A22-4E1D-9DE7-33A6DF40E529}" type="presParOf" srcId="{3914BD06-F806-4848-A584-AB6002917787}" destId="{F29FE4CC-527B-4FE5-9E25-C476BFC7857D}" srcOrd="4" destOrd="0" presId="urn:microsoft.com/office/officeart/2008/layout/VerticalCurvedList"/>
    <dgm:cxn modelId="{D310A8CD-49AC-46B5-87E6-8045ADD2FF3E}" type="presParOf" srcId="{F29FE4CC-527B-4FE5-9E25-C476BFC7857D}" destId="{F682FB03-06F9-429D-BCF6-0A63FCC8D620}" srcOrd="0" destOrd="0" presId="urn:microsoft.com/office/officeart/2008/layout/VerticalCurvedList"/>
    <dgm:cxn modelId="{73C23C7C-13B7-4CB9-94D8-9082363A5040}" type="presParOf" srcId="{3914BD06-F806-4848-A584-AB6002917787}" destId="{CAF43656-3AF6-4423-A88E-7B5668283FFD}" srcOrd="5" destOrd="0" presId="urn:microsoft.com/office/officeart/2008/layout/VerticalCurvedList"/>
    <dgm:cxn modelId="{FFA0384B-DDCA-4121-877A-F4664DB01E82}" type="presParOf" srcId="{3914BD06-F806-4848-A584-AB6002917787}" destId="{A0040820-E3C6-416A-99C5-7438AD46F0B0}" srcOrd="6" destOrd="0" presId="urn:microsoft.com/office/officeart/2008/layout/VerticalCurvedList"/>
    <dgm:cxn modelId="{4958AC76-639F-4C1E-8CDC-37578AEF4A44}" type="presParOf" srcId="{A0040820-E3C6-416A-99C5-7438AD46F0B0}" destId="{9F08FD91-094E-4E1C-A682-F3912FF1DA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96ED56-A076-4BD4-BDF5-68AE65EF1D9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184FDB-7078-4D35-810A-04C953D9BC0B}">
      <dgm:prSet phldrT="[文本]"/>
      <dgm:spPr/>
      <dgm:t>
        <a:bodyPr/>
        <a:lstStyle/>
        <a:p>
          <a:r>
            <a:rPr lang="en-US" altLang="zh-CN" dirty="0"/>
            <a:t>Hwdetail</a:t>
          </a:r>
          <a:endParaRPr lang="zh-CN" altLang="en-US" dirty="0"/>
        </a:p>
      </dgm:t>
    </dgm:pt>
    <dgm:pt modelId="{43CB495B-484C-4806-BA5A-502262551812}" type="parTrans" cxnId="{CBD682AB-F511-456E-9285-33C871BF376C}">
      <dgm:prSet/>
      <dgm:spPr/>
      <dgm:t>
        <a:bodyPr/>
        <a:lstStyle/>
        <a:p>
          <a:endParaRPr lang="zh-CN" altLang="en-US"/>
        </a:p>
      </dgm:t>
    </dgm:pt>
    <dgm:pt modelId="{6B68763D-A40E-4369-AFA9-7AF77EAFA747}" type="sibTrans" cxnId="{CBD682AB-F511-456E-9285-33C871BF376C}">
      <dgm:prSet/>
      <dgm:spPr/>
      <dgm:t>
        <a:bodyPr/>
        <a:lstStyle/>
        <a:p>
          <a:endParaRPr lang="zh-CN" altLang="en-US"/>
        </a:p>
      </dgm:t>
    </dgm:pt>
    <dgm:pt modelId="{74F3D114-45E6-498D-A001-3EAD4449C372}" type="pres">
      <dgm:prSet presAssocID="{CC96ED56-A076-4BD4-BDF5-68AE65EF1D99}" presName="Name0" presStyleCnt="0">
        <dgm:presLayoutVars>
          <dgm:chMax val="7"/>
          <dgm:chPref val="7"/>
          <dgm:dir/>
        </dgm:presLayoutVars>
      </dgm:prSet>
      <dgm:spPr/>
    </dgm:pt>
    <dgm:pt modelId="{3914BD06-F806-4848-A584-AB6002917787}" type="pres">
      <dgm:prSet presAssocID="{CC96ED56-A076-4BD4-BDF5-68AE65EF1D99}" presName="Name1" presStyleCnt="0"/>
      <dgm:spPr/>
    </dgm:pt>
    <dgm:pt modelId="{3CAD0B4F-795C-471B-A0D3-B21424083295}" type="pres">
      <dgm:prSet presAssocID="{CC96ED56-A076-4BD4-BDF5-68AE65EF1D99}" presName="cycle" presStyleCnt="0"/>
      <dgm:spPr/>
    </dgm:pt>
    <dgm:pt modelId="{0FB5A226-CBEC-4CA6-BFAC-625F74DA615C}" type="pres">
      <dgm:prSet presAssocID="{CC96ED56-A076-4BD4-BDF5-68AE65EF1D99}" presName="srcNode" presStyleLbl="node1" presStyleIdx="0" presStyleCnt="1"/>
      <dgm:spPr/>
    </dgm:pt>
    <dgm:pt modelId="{16C85A13-5477-4572-9CA7-5A217909C9F2}" type="pres">
      <dgm:prSet presAssocID="{CC96ED56-A076-4BD4-BDF5-68AE65EF1D99}" presName="conn" presStyleLbl="parChTrans1D2" presStyleIdx="0" presStyleCnt="1"/>
      <dgm:spPr/>
    </dgm:pt>
    <dgm:pt modelId="{0B9EF3CB-B597-4440-8E24-E9003B564354}" type="pres">
      <dgm:prSet presAssocID="{CC96ED56-A076-4BD4-BDF5-68AE65EF1D99}" presName="extraNode" presStyleLbl="node1" presStyleIdx="0" presStyleCnt="1"/>
      <dgm:spPr/>
    </dgm:pt>
    <dgm:pt modelId="{E184566F-2676-4903-B9D0-BF9751B7D4FD}" type="pres">
      <dgm:prSet presAssocID="{CC96ED56-A076-4BD4-BDF5-68AE65EF1D99}" presName="dstNode" presStyleLbl="node1" presStyleIdx="0" presStyleCnt="1"/>
      <dgm:spPr/>
    </dgm:pt>
    <dgm:pt modelId="{80776BA3-4A1F-456D-A5D0-709FAF7989F1}" type="pres">
      <dgm:prSet presAssocID="{54184FDB-7078-4D35-810A-04C953D9BC0B}" presName="text_1" presStyleLbl="node1" presStyleIdx="0" presStyleCnt="1">
        <dgm:presLayoutVars>
          <dgm:bulletEnabled val="1"/>
        </dgm:presLayoutVars>
      </dgm:prSet>
      <dgm:spPr/>
    </dgm:pt>
    <dgm:pt modelId="{640F85E0-9EF3-4AC1-88B7-CDE4C434CCAE}" type="pres">
      <dgm:prSet presAssocID="{54184FDB-7078-4D35-810A-04C953D9BC0B}" presName="accent_1" presStyleCnt="0"/>
      <dgm:spPr/>
    </dgm:pt>
    <dgm:pt modelId="{9912BE07-3045-4041-9BC3-1B45292A543F}" type="pres">
      <dgm:prSet presAssocID="{54184FDB-7078-4D35-810A-04C953D9BC0B}" presName="accentRepeatNode" presStyleLbl="solidFgAcc1" presStyleIdx="0" presStyleCnt="1" custLinFactNeighborX="2698" custLinFactNeighborY="-4463"/>
      <dgm:spPr/>
    </dgm:pt>
  </dgm:ptLst>
  <dgm:cxnLst>
    <dgm:cxn modelId="{86EC3166-6E74-47E9-A2B4-B3AB01E5C19A}" type="presOf" srcId="{6B68763D-A40E-4369-AFA9-7AF77EAFA747}" destId="{16C85A13-5477-4572-9CA7-5A217909C9F2}" srcOrd="0" destOrd="0" presId="urn:microsoft.com/office/officeart/2008/layout/VerticalCurvedList"/>
    <dgm:cxn modelId="{5E9F7B57-04C8-4402-B22F-615AA6E6D14F}" type="presOf" srcId="{54184FDB-7078-4D35-810A-04C953D9BC0B}" destId="{80776BA3-4A1F-456D-A5D0-709FAF7989F1}" srcOrd="0" destOrd="0" presId="urn:microsoft.com/office/officeart/2008/layout/VerticalCurvedList"/>
    <dgm:cxn modelId="{4FDDEC81-D7F1-4BFF-A656-D97E83CC1C2A}" type="presOf" srcId="{CC96ED56-A076-4BD4-BDF5-68AE65EF1D99}" destId="{74F3D114-45E6-498D-A001-3EAD4449C372}" srcOrd="0" destOrd="0" presId="urn:microsoft.com/office/officeart/2008/layout/VerticalCurvedList"/>
    <dgm:cxn modelId="{CBD682AB-F511-456E-9285-33C871BF376C}" srcId="{CC96ED56-A076-4BD4-BDF5-68AE65EF1D99}" destId="{54184FDB-7078-4D35-810A-04C953D9BC0B}" srcOrd="0" destOrd="0" parTransId="{43CB495B-484C-4806-BA5A-502262551812}" sibTransId="{6B68763D-A40E-4369-AFA9-7AF77EAFA747}"/>
    <dgm:cxn modelId="{80E4F20B-98D5-4E4A-8530-D3FD99A8D496}" type="presParOf" srcId="{74F3D114-45E6-498D-A001-3EAD4449C372}" destId="{3914BD06-F806-4848-A584-AB6002917787}" srcOrd="0" destOrd="0" presId="urn:microsoft.com/office/officeart/2008/layout/VerticalCurvedList"/>
    <dgm:cxn modelId="{83BA7A0C-9D62-47E2-844D-6CA79F6E11DE}" type="presParOf" srcId="{3914BD06-F806-4848-A584-AB6002917787}" destId="{3CAD0B4F-795C-471B-A0D3-B21424083295}" srcOrd="0" destOrd="0" presId="urn:microsoft.com/office/officeart/2008/layout/VerticalCurvedList"/>
    <dgm:cxn modelId="{30BCE3DF-6BBA-410A-AFF5-F9045553F3E6}" type="presParOf" srcId="{3CAD0B4F-795C-471B-A0D3-B21424083295}" destId="{0FB5A226-CBEC-4CA6-BFAC-625F74DA615C}" srcOrd="0" destOrd="0" presId="urn:microsoft.com/office/officeart/2008/layout/VerticalCurvedList"/>
    <dgm:cxn modelId="{A93BAAFB-C9D0-4983-ABAC-9DAE58E54AC9}" type="presParOf" srcId="{3CAD0B4F-795C-471B-A0D3-B21424083295}" destId="{16C85A13-5477-4572-9CA7-5A217909C9F2}" srcOrd="1" destOrd="0" presId="urn:microsoft.com/office/officeart/2008/layout/VerticalCurvedList"/>
    <dgm:cxn modelId="{5EB20ED2-F277-46C8-9CF6-0E06767E8984}" type="presParOf" srcId="{3CAD0B4F-795C-471B-A0D3-B21424083295}" destId="{0B9EF3CB-B597-4440-8E24-E9003B564354}" srcOrd="2" destOrd="0" presId="urn:microsoft.com/office/officeart/2008/layout/VerticalCurvedList"/>
    <dgm:cxn modelId="{F731B060-D504-41FB-A071-E56B87872FEF}" type="presParOf" srcId="{3CAD0B4F-795C-471B-A0D3-B21424083295}" destId="{E184566F-2676-4903-B9D0-BF9751B7D4FD}" srcOrd="3" destOrd="0" presId="urn:microsoft.com/office/officeart/2008/layout/VerticalCurvedList"/>
    <dgm:cxn modelId="{E794E4A5-D126-4DAA-83D8-7ED6CF39430D}" type="presParOf" srcId="{3914BD06-F806-4848-A584-AB6002917787}" destId="{80776BA3-4A1F-456D-A5D0-709FAF7989F1}" srcOrd="1" destOrd="0" presId="urn:microsoft.com/office/officeart/2008/layout/VerticalCurvedList"/>
    <dgm:cxn modelId="{DB9C6FC5-5C27-44C0-BB83-6785F7D835FE}" type="presParOf" srcId="{3914BD06-F806-4848-A584-AB6002917787}" destId="{640F85E0-9EF3-4AC1-88B7-CDE4C434CCAE}" srcOrd="2" destOrd="0" presId="urn:microsoft.com/office/officeart/2008/layout/VerticalCurvedList"/>
    <dgm:cxn modelId="{4AA86A2D-B24A-4F10-A646-829C553693D3}" type="presParOf" srcId="{640F85E0-9EF3-4AC1-88B7-CDE4C434CCAE}" destId="{9912BE07-3045-4041-9BC3-1B45292A5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6D8F81-D82A-4574-BD63-8B196086259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CFFC68-348E-47A1-8043-3FED3E6FD371}">
      <dgm:prSet phldrT="[文本]"/>
      <dgm:spPr/>
      <dgm:t>
        <a:bodyPr/>
        <a:lstStyle/>
        <a:p>
          <a:r>
            <a:rPr lang="en-US" altLang="zh-CN" dirty="0"/>
            <a:t>Database</a:t>
          </a:r>
          <a:endParaRPr lang="zh-CN" altLang="en-US" dirty="0"/>
        </a:p>
      </dgm:t>
    </dgm:pt>
    <dgm:pt modelId="{305534B0-9A70-4952-A349-BDBCFC610BAE}" type="parTrans" cxnId="{A19A4CB3-A7F1-4675-8332-402105F5D15A}">
      <dgm:prSet/>
      <dgm:spPr/>
      <dgm:t>
        <a:bodyPr/>
        <a:lstStyle/>
        <a:p>
          <a:endParaRPr lang="zh-CN" altLang="en-US"/>
        </a:p>
      </dgm:t>
    </dgm:pt>
    <dgm:pt modelId="{90D39ECE-34E1-4167-AD4E-053304A4A058}" type="sibTrans" cxnId="{A19A4CB3-A7F1-4675-8332-402105F5D15A}">
      <dgm:prSet/>
      <dgm:spPr/>
      <dgm:t>
        <a:bodyPr/>
        <a:lstStyle/>
        <a:p>
          <a:endParaRPr lang="zh-CN" altLang="en-US"/>
        </a:p>
      </dgm:t>
    </dgm:pt>
    <dgm:pt modelId="{6DA024DF-DAB4-423E-A820-93D2C7E16C59}">
      <dgm:prSet phldrT="[文本]"/>
      <dgm:spPr/>
      <dgm:t>
        <a:bodyPr/>
        <a:lstStyle/>
        <a:p>
          <a:r>
            <a:rPr lang="en-US" altLang="zh-CN" dirty="0"/>
            <a:t>other</a:t>
          </a:r>
          <a:endParaRPr lang="zh-CN" altLang="en-US" dirty="0"/>
        </a:p>
      </dgm:t>
    </dgm:pt>
    <dgm:pt modelId="{8E44E4DA-B1CC-4CD0-976E-D0D3B1A48D5E}" type="parTrans" cxnId="{497B1082-D27C-41E9-923B-1E02A7CB814A}">
      <dgm:prSet/>
      <dgm:spPr/>
      <dgm:t>
        <a:bodyPr/>
        <a:lstStyle/>
        <a:p>
          <a:endParaRPr lang="zh-CN" altLang="en-US"/>
        </a:p>
      </dgm:t>
    </dgm:pt>
    <dgm:pt modelId="{89D3F9AE-4397-4FDA-9D74-E7DCABF12049}" type="sibTrans" cxnId="{497B1082-D27C-41E9-923B-1E02A7CB814A}">
      <dgm:prSet/>
      <dgm:spPr/>
      <dgm:t>
        <a:bodyPr/>
        <a:lstStyle/>
        <a:p>
          <a:endParaRPr lang="zh-CN" altLang="en-US"/>
        </a:p>
      </dgm:t>
    </dgm:pt>
    <dgm:pt modelId="{18E10982-1894-4A5F-87AC-9580BBCACF18}">
      <dgm:prSet phldrT="[文本]"/>
      <dgm:spPr/>
      <dgm:t>
        <a:bodyPr/>
        <a:lstStyle/>
        <a:p>
          <a:r>
            <a:rPr lang="en-US" altLang="zh-CN" dirty="0"/>
            <a:t>Code</a:t>
          </a:r>
          <a:endParaRPr lang="zh-CN" altLang="en-US" dirty="0"/>
        </a:p>
      </dgm:t>
    </dgm:pt>
    <dgm:pt modelId="{55B67C44-55B1-49D3-A5E2-16676FB5EFF9}" type="parTrans" cxnId="{805B7928-5547-4039-8B4B-B5BE081A8E7E}">
      <dgm:prSet/>
      <dgm:spPr/>
      <dgm:t>
        <a:bodyPr/>
        <a:lstStyle/>
        <a:p>
          <a:endParaRPr lang="zh-CN" altLang="en-US"/>
        </a:p>
      </dgm:t>
    </dgm:pt>
    <dgm:pt modelId="{213E613F-4076-40F9-BBDB-B788C35D34D3}" type="sibTrans" cxnId="{805B7928-5547-4039-8B4B-B5BE081A8E7E}">
      <dgm:prSet/>
      <dgm:spPr/>
      <dgm:t>
        <a:bodyPr/>
        <a:lstStyle/>
        <a:p>
          <a:endParaRPr lang="zh-CN" altLang="en-US"/>
        </a:p>
      </dgm:t>
    </dgm:pt>
    <dgm:pt modelId="{4784EFC0-8C23-4BD2-B579-B672B867E836}" type="pres">
      <dgm:prSet presAssocID="{7B6D8F81-D82A-4574-BD63-8B1960862599}" presName="linearFlow" presStyleCnt="0">
        <dgm:presLayoutVars>
          <dgm:dir/>
          <dgm:animLvl val="lvl"/>
          <dgm:resizeHandles val="exact"/>
        </dgm:presLayoutVars>
      </dgm:prSet>
      <dgm:spPr/>
    </dgm:pt>
    <dgm:pt modelId="{7D3C1A7F-ADFB-44F7-A3E0-EFAA18ECEAB2}" type="pres">
      <dgm:prSet presAssocID="{63CFFC68-348E-47A1-8043-3FED3E6FD371}" presName="composite" presStyleCnt="0"/>
      <dgm:spPr/>
    </dgm:pt>
    <dgm:pt modelId="{54CA6D16-8408-4230-9603-038DF4DF0D89}" type="pres">
      <dgm:prSet presAssocID="{63CFFC68-348E-47A1-8043-3FED3E6FD37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2622EF-078D-482B-ABA1-EB14DB56102D}" type="pres">
      <dgm:prSet presAssocID="{63CFFC68-348E-47A1-8043-3FED3E6FD371}" presName="descendantText" presStyleLbl="alignAcc1" presStyleIdx="0" presStyleCnt="3">
        <dgm:presLayoutVars>
          <dgm:bulletEnabled val="1"/>
        </dgm:presLayoutVars>
      </dgm:prSet>
      <dgm:spPr/>
    </dgm:pt>
    <dgm:pt modelId="{7F0F120A-7791-4291-A05D-6A586F0139B7}" type="pres">
      <dgm:prSet presAssocID="{90D39ECE-34E1-4167-AD4E-053304A4A058}" presName="sp" presStyleCnt="0"/>
      <dgm:spPr/>
    </dgm:pt>
    <dgm:pt modelId="{C9867DAA-FBCD-4891-B104-CF536DD84EC7}" type="pres">
      <dgm:prSet presAssocID="{18E10982-1894-4A5F-87AC-9580BBCACF18}" presName="composite" presStyleCnt="0"/>
      <dgm:spPr/>
    </dgm:pt>
    <dgm:pt modelId="{15AA95EF-1D21-498A-B1E1-7B16A3A145C0}" type="pres">
      <dgm:prSet presAssocID="{18E10982-1894-4A5F-87AC-9580BBCACF1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FF04218-1882-4FFB-B07D-33A3FE581F81}" type="pres">
      <dgm:prSet presAssocID="{18E10982-1894-4A5F-87AC-9580BBCACF18}" presName="descendantText" presStyleLbl="alignAcc1" presStyleIdx="1" presStyleCnt="3">
        <dgm:presLayoutVars>
          <dgm:bulletEnabled val="1"/>
        </dgm:presLayoutVars>
      </dgm:prSet>
      <dgm:spPr/>
    </dgm:pt>
    <dgm:pt modelId="{18418B94-A9AA-4AB9-B6AB-587FE584EDA7}" type="pres">
      <dgm:prSet presAssocID="{213E613F-4076-40F9-BBDB-B788C35D34D3}" presName="sp" presStyleCnt="0"/>
      <dgm:spPr/>
    </dgm:pt>
    <dgm:pt modelId="{C290D9CE-FBBA-4ED1-BAAC-EDDE3163FD1E}" type="pres">
      <dgm:prSet presAssocID="{6DA024DF-DAB4-423E-A820-93D2C7E16C59}" presName="composite" presStyleCnt="0"/>
      <dgm:spPr/>
    </dgm:pt>
    <dgm:pt modelId="{B6E9A6C9-E7A5-4137-82A6-3987BC70EF5B}" type="pres">
      <dgm:prSet presAssocID="{6DA024DF-DAB4-423E-A820-93D2C7E16C5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C4E1DC-8F62-429C-9229-543C03495743}" type="pres">
      <dgm:prSet presAssocID="{6DA024DF-DAB4-423E-A820-93D2C7E16C5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05B7928-5547-4039-8B4B-B5BE081A8E7E}" srcId="{7B6D8F81-D82A-4574-BD63-8B1960862599}" destId="{18E10982-1894-4A5F-87AC-9580BBCACF18}" srcOrd="1" destOrd="0" parTransId="{55B67C44-55B1-49D3-A5E2-16676FB5EFF9}" sibTransId="{213E613F-4076-40F9-BBDB-B788C35D34D3}"/>
    <dgm:cxn modelId="{90F86355-A7C4-4679-A89C-169AD7F281E2}" type="presOf" srcId="{18E10982-1894-4A5F-87AC-9580BBCACF18}" destId="{15AA95EF-1D21-498A-B1E1-7B16A3A145C0}" srcOrd="0" destOrd="0" presId="urn:microsoft.com/office/officeart/2005/8/layout/chevron2"/>
    <dgm:cxn modelId="{497B1082-D27C-41E9-923B-1E02A7CB814A}" srcId="{7B6D8F81-D82A-4574-BD63-8B1960862599}" destId="{6DA024DF-DAB4-423E-A820-93D2C7E16C59}" srcOrd="2" destOrd="0" parTransId="{8E44E4DA-B1CC-4CD0-976E-D0D3B1A48D5E}" sibTransId="{89D3F9AE-4397-4FDA-9D74-E7DCABF12049}"/>
    <dgm:cxn modelId="{56D1CD91-C396-404E-A90B-BF0CF3E54CD7}" type="presOf" srcId="{63CFFC68-348E-47A1-8043-3FED3E6FD371}" destId="{54CA6D16-8408-4230-9603-038DF4DF0D89}" srcOrd="0" destOrd="0" presId="urn:microsoft.com/office/officeart/2005/8/layout/chevron2"/>
    <dgm:cxn modelId="{A19A4CB3-A7F1-4675-8332-402105F5D15A}" srcId="{7B6D8F81-D82A-4574-BD63-8B1960862599}" destId="{63CFFC68-348E-47A1-8043-3FED3E6FD371}" srcOrd="0" destOrd="0" parTransId="{305534B0-9A70-4952-A349-BDBCFC610BAE}" sibTransId="{90D39ECE-34E1-4167-AD4E-053304A4A058}"/>
    <dgm:cxn modelId="{EC8184D7-485F-4AE0-8E06-CD2DAA99E24D}" type="presOf" srcId="{6DA024DF-DAB4-423E-A820-93D2C7E16C59}" destId="{B6E9A6C9-E7A5-4137-82A6-3987BC70EF5B}" srcOrd="0" destOrd="0" presId="urn:microsoft.com/office/officeart/2005/8/layout/chevron2"/>
    <dgm:cxn modelId="{01D0E1E3-9C01-4114-AFF8-5750BAE89D38}" type="presOf" srcId="{7B6D8F81-D82A-4574-BD63-8B1960862599}" destId="{4784EFC0-8C23-4BD2-B579-B672B867E836}" srcOrd="0" destOrd="0" presId="urn:microsoft.com/office/officeart/2005/8/layout/chevron2"/>
    <dgm:cxn modelId="{420CFEC4-BDBA-4B5B-A775-08E213071C90}" type="presParOf" srcId="{4784EFC0-8C23-4BD2-B579-B672B867E836}" destId="{7D3C1A7F-ADFB-44F7-A3E0-EFAA18ECEAB2}" srcOrd="0" destOrd="0" presId="urn:microsoft.com/office/officeart/2005/8/layout/chevron2"/>
    <dgm:cxn modelId="{59FCC5E7-62B2-492F-BEDA-59EA060EE764}" type="presParOf" srcId="{7D3C1A7F-ADFB-44F7-A3E0-EFAA18ECEAB2}" destId="{54CA6D16-8408-4230-9603-038DF4DF0D89}" srcOrd="0" destOrd="0" presId="urn:microsoft.com/office/officeart/2005/8/layout/chevron2"/>
    <dgm:cxn modelId="{7AFF0AB6-C2BC-42C1-BD58-D9BB00B9444A}" type="presParOf" srcId="{7D3C1A7F-ADFB-44F7-A3E0-EFAA18ECEAB2}" destId="{602622EF-078D-482B-ABA1-EB14DB56102D}" srcOrd="1" destOrd="0" presId="urn:microsoft.com/office/officeart/2005/8/layout/chevron2"/>
    <dgm:cxn modelId="{D0E4F9B4-9608-4082-A35A-237C6E50EB6C}" type="presParOf" srcId="{4784EFC0-8C23-4BD2-B579-B672B867E836}" destId="{7F0F120A-7791-4291-A05D-6A586F0139B7}" srcOrd="1" destOrd="0" presId="urn:microsoft.com/office/officeart/2005/8/layout/chevron2"/>
    <dgm:cxn modelId="{1470FED9-0CB5-4668-A9AA-75618EF483E8}" type="presParOf" srcId="{4784EFC0-8C23-4BD2-B579-B672B867E836}" destId="{C9867DAA-FBCD-4891-B104-CF536DD84EC7}" srcOrd="2" destOrd="0" presId="urn:microsoft.com/office/officeart/2005/8/layout/chevron2"/>
    <dgm:cxn modelId="{107FCD06-572B-4348-9514-2421AA8DF41E}" type="presParOf" srcId="{C9867DAA-FBCD-4891-B104-CF536DD84EC7}" destId="{15AA95EF-1D21-498A-B1E1-7B16A3A145C0}" srcOrd="0" destOrd="0" presId="urn:microsoft.com/office/officeart/2005/8/layout/chevron2"/>
    <dgm:cxn modelId="{C5471381-8199-481A-8DC5-2D88788F0C8C}" type="presParOf" srcId="{C9867DAA-FBCD-4891-B104-CF536DD84EC7}" destId="{DFF04218-1882-4FFB-B07D-33A3FE581F81}" srcOrd="1" destOrd="0" presId="urn:microsoft.com/office/officeart/2005/8/layout/chevron2"/>
    <dgm:cxn modelId="{76EB03DB-1DE7-4013-9A45-483EC80E3455}" type="presParOf" srcId="{4784EFC0-8C23-4BD2-B579-B672B867E836}" destId="{18418B94-A9AA-4AB9-B6AB-587FE584EDA7}" srcOrd="3" destOrd="0" presId="urn:microsoft.com/office/officeart/2005/8/layout/chevron2"/>
    <dgm:cxn modelId="{FF39D5D9-73D0-4D2C-BFBD-8410C6F4860F}" type="presParOf" srcId="{4784EFC0-8C23-4BD2-B579-B672B867E836}" destId="{C290D9CE-FBBA-4ED1-BAAC-EDDE3163FD1E}" srcOrd="4" destOrd="0" presId="urn:microsoft.com/office/officeart/2005/8/layout/chevron2"/>
    <dgm:cxn modelId="{E2D096ED-3B84-4A8F-85F8-A82A245C82D0}" type="presParOf" srcId="{C290D9CE-FBBA-4ED1-BAAC-EDDE3163FD1E}" destId="{B6E9A6C9-E7A5-4137-82A6-3987BC70EF5B}" srcOrd="0" destOrd="0" presId="urn:microsoft.com/office/officeart/2005/8/layout/chevron2"/>
    <dgm:cxn modelId="{12E3EFAC-5BBB-43A1-AB95-4A2A21214B04}" type="presParOf" srcId="{C290D9CE-FBBA-4ED1-BAAC-EDDE3163FD1E}" destId="{66C4E1DC-8F62-429C-9229-543C034957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7C003-83B6-4A9B-A3BC-DBC0634469FB}">
      <dsp:nvSpPr>
        <dsp:cNvPr id="0" name=""/>
        <dsp:cNvSpPr/>
      </dsp:nvSpPr>
      <dsp:spPr>
        <a:xfrm>
          <a:off x="2642" y="1025996"/>
          <a:ext cx="3219726" cy="12878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administrators</a:t>
          </a:r>
          <a:endParaRPr lang="zh-CN" altLang="en-US" sz="2200" kern="1200" dirty="0"/>
        </a:p>
      </dsp:txBody>
      <dsp:txXfrm>
        <a:off x="646587" y="1025996"/>
        <a:ext cx="1931836" cy="1287890"/>
      </dsp:txXfrm>
    </dsp:sp>
    <dsp:sp modelId="{C0E9B1F2-087E-4C79-9607-49989ACDC573}">
      <dsp:nvSpPr>
        <dsp:cNvPr id="0" name=""/>
        <dsp:cNvSpPr/>
      </dsp:nvSpPr>
      <dsp:spPr>
        <a:xfrm>
          <a:off x="2900397" y="1025996"/>
          <a:ext cx="3219726" cy="12878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students</a:t>
          </a:r>
          <a:endParaRPr lang="zh-CN" altLang="en-US" sz="2200" kern="1200" dirty="0"/>
        </a:p>
      </dsp:txBody>
      <dsp:txXfrm>
        <a:off x="3544342" y="1025996"/>
        <a:ext cx="1931836" cy="1287890"/>
      </dsp:txXfrm>
    </dsp:sp>
    <dsp:sp modelId="{4449947B-A9A0-4882-846A-A8A77DF1D380}">
      <dsp:nvSpPr>
        <dsp:cNvPr id="0" name=""/>
        <dsp:cNvSpPr/>
      </dsp:nvSpPr>
      <dsp:spPr>
        <a:xfrm>
          <a:off x="5798151" y="1025996"/>
          <a:ext cx="3219726" cy="12878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teachers</a:t>
          </a:r>
          <a:endParaRPr lang="zh-CN" altLang="en-US" sz="2200" kern="1200" dirty="0"/>
        </a:p>
      </dsp:txBody>
      <dsp:txXfrm>
        <a:off x="6442096" y="1025996"/>
        <a:ext cx="1931836" cy="128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5A13-5477-4572-9CA7-5A217909C9F2}">
      <dsp:nvSpPr>
        <dsp:cNvPr id="0" name=""/>
        <dsp:cNvSpPr/>
      </dsp:nvSpPr>
      <dsp:spPr>
        <a:xfrm>
          <a:off x="-4208122" y="-645693"/>
          <a:ext cx="5014022" cy="5014022"/>
        </a:xfrm>
        <a:prstGeom prst="blockArc">
          <a:avLst>
            <a:gd name="adj1" fmla="val 18900000"/>
            <a:gd name="adj2" fmla="val 2700000"/>
            <a:gd name="adj3" fmla="val 43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0436-8ACF-4379-B0D9-54617A7918B4}">
      <dsp:nvSpPr>
        <dsp:cNvPr id="0" name=""/>
        <dsp:cNvSpPr/>
      </dsp:nvSpPr>
      <dsp:spPr>
        <a:xfrm>
          <a:off x="352994" y="232590"/>
          <a:ext cx="3446680" cy="465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7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Mainwindow</a:t>
          </a:r>
          <a:endParaRPr lang="zh-CN" altLang="en-US" sz="2500" kern="1200" dirty="0"/>
        </a:p>
      </dsp:txBody>
      <dsp:txXfrm>
        <a:off x="352994" y="232590"/>
        <a:ext cx="3446680" cy="465478"/>
      </dsp:txXfrm>
    </dsp:sp>
    <dsp:sp modelId="{20D7D914-61F6-402A-8251-C9C04387E7EC}">
      <dsp:nvSpPr>
        <dsp:cNvPr id="0" name=""/>
        <dsp:cNvSpPr/>
      </dsp:nvSpPr>
      <dsp:spPr>
        <a:xfrm>
          <a:off x="62070" y="174405"/>
          <a:ext cx="581848" cy="581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E8474-1957-4C50-B4D6-392CB158622B}">
      <dsp:nvSpPr>
        <dsp:cNvPr id="0" name=""/>
        <dsp:cNvSpPr/>
      </dsp:nvSpPr>
      <dsp:spPr>
        <a:xfrm>
          <a:off x="686542" y="930584"/>
          <a:ext cx="3113132" cy="465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7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createDB</a:t>
          </a:r>
          <a:endParaRPr lang="zh-CN" altLang="en-US" sz="2500" kern="1200" dirty="0"/>
        </a:p>
      </dsp:txBody>
      <dsp:txXfrm>
        <a:off x="686542" y="930584"/>
        <a:ext cx="3113132" cy="465478"/>
      </dsp:txXfrm>
    </dsp:sp>
    <dsp:sp modelId="{B284C571-900F-4560-81CD-9B6173DE6675}">
      <dsp:nvSpPr>
        <dsp:cNvPr id="0" name=""/>
        <dsp:cNvSpPr/>
      </dsp:nvSpPr>
      <dsp:spPr>
        <a:xfrm>
          <a:off x="395618" y="872399"/>
          <a:ext cx="581848" cy="581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A8168-72D5-4D11-BD6D-C25E296E6194}">
      <dsp:nvSpPr>
        <dsp:cNvPr id="0" name=""/>
        <dsp:cNvSpPr/>
      </dsp:nvSpPr>
      <dsp:spPr>
        <a:xfrm>
          <a:off x="788914" y="1628578"/>
          <a:ext cx="3010760" cy="465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7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Administrator</a:t>
          </a:r>
          <a:endParaRPr lang="zh-CN" altLang="en-US" sz="2500" kern="1200" dirty="0"/>
        </a:p>
      </dsp:txBody>
      <dsp:txXfrm>
        <a:off x="788914" y="1628578"/>
        <a:ext cx="3010760" cy="465478"/>
      </dsp:txXfrm>
    </dsp:sp>
    <dsp:sp modelId="{52D43933-C4D6-4E8E-828E-C9021B904972}">
      <dsp:nvSpPr>
        <dsp:cNvPr id="0" name=""/>
        <dsp:cNvSpPr/>
      </dsp:nvSpPr>
      <dsp:spPr>
        <a:xfrm>
          <a:off x="497990" y="1570393"/>
          <a:ext cx="581848" cy="581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41B78-EE1C-4365-9B2F-DB97A19C932B}">
      <dsp:nvSpPr>
        <dsp:cNvPr id="0" name=""/>
        <dsp:cNvSpPr/>
      </dsp:nvSpPr>
      <dsp:spPr>
        <a:xfrm>
          <a:off x="686542" y="2326573"/>
          <a:ext cx="3113132" cy="465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7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Stu</a:t>
          </a:r>
          <a:endParaRPr lang="zh-CN" altLang="en-US" sz="2500" kern="1200" dirty="0"/>
        </a:p>
      </dsp:txBody>
      <dsp:txXfrm>
        <a:off x="686542" y="2326573"/>
        <a:ext cx="3113132" cy="465478"/>
      </dsp:txXfrm>
    </dsp:sp>
    <dsp:sp modelId="{EB757A29-8984-427A-9EA2-687C8E5E3CA2}">
      <dsp:nvSpPr>
        <dsp:cNvPr id="0" name=""/>
        <dsp:cNvSpPr/>
      </dsp:nvSpPr>
      <dsp:spPr>
        <a:xfrm>
          <a:off x="395618" y="2268388"/>
          <a:ext cx="581848" cy="581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FFA38-385C-4B15-97C1-8D34AF937DB9}">
      <dsp:nvSpPr>
        <dsp:cNvPr id="0" name=""/>
        <dsp:cNvSpPr/>
      </dsp:nvSpPr>
      <dsp:spPr>
        <a:xfrm>
          <a:off x="352994" y="3024567"/>
          <a:ext cx="3446680" cy="465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7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Tea</a:t>
          </a:r>
          <a:endParaRPr lang="zh-CN" altLang="en-US" sz="2500" kern="1200" dirty="0"/>
        </a:p>
      </dsp:txBody>
      <dsp:txXfrm>
        <a:off x="352994" y="3024567"/>
        <a:ext cx="3446680" cy="465478"/>
      </dsp:txXfrm>
    </dsp:sp>
    <dsp:sp modelId="{D5361981-16B1-4146-A6A2-1550952CB49E}">
      <dsp:nvSpPr>
        <dsp:cNvPr id="0" name=""/>
        <dsp:cNvSpPr/>
      </dsp:nvSpPr>
      <dsp:spPr>
        <a:xfrm>
          <a:off x="62070" y="2966382"/>
          <a:ext cx="581848" cy="581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5A13-5477-4572-9CA7-5A217909C9F2}">
      <dsp:nvSpPr>
        <dsp:cNvPr id="0" name=""/>
        <dsp:cNvSpPr/>
      </dsp:nvSpPr>
      <dsp:spPr>
        <a:xfrm>
          <a:off x="-1290886" y="-202661"/>
          <a:ext cx="1552195" cy="1552195"/>
        </a:xfrm>
        <a:prstGeom prst="blockArc">
          <a:avLst>
            <a:gd name="adj1" fmla="val 18900000"/>
            <a:gd name="adj2" fmla="val 2700000"/>
            <a:gd name="adj3" fmla="val 139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2DED-4426-4C51-B599-07DDF4C657CD}">
      <dsp:nvSpPr>
        <dsp:cNvPr id="0" name=""/>
        <dsp:cNvSpPr/>
      </dsp:nvSpPr>
      <dsp:spPr>
        <a:xfrm>
          <a:off x="210823" y="163842"/>
          <a:ext cx="1619676" cy="327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6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Addstu</a:t>
          </a:r>
          <a:endParaRPr lang="zh-CN" altLang="en-US" sz="1700" kern="1200" dirty="0"/>
        </a:p>
      </dsp:txBody>
      <dsp:txXfrm>
        <a:off x="210823" y="163842"/>
        <a:ext cx="1619676" cy="327638"/>
      </dsp:txXfrm>
    </dsp:sp>
    <dsp:sp modelId="{ABE8BE27-740D-49B4-B24B-C6511AC45B0B}">
      <dsp:nvSpPr>
        <dsp:cNvPr id="0" name=""/>
        <dsp:cNvSpPr/>
      </dsp:nvSpPr>
      <dsp:spPr>
        <a:xfrm>
          <a:off x="6049" y="122887"/>
          <a:ext cx="409547" cy="4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30D00-7FD6-4A93-8630-99C15378DDD0}">
      <dsp:nvSpPr>
        <dsp:cNvPr id="0" name=""/>
        <dsp:cNvSpPr/>
      </dsp:nvSpPr>
      <dsp:spPr>
        <a:xfrm>
          <a:off x="210823" y="655391"/>
          <a:ext cx="1619676" cy="327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6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Addtea</a:t>
          </a:r>
          <a:endParaRPr lang="zh-CN" altLang="en-US" sz="1700" kern="1200" dirty="0"/>
        </a:p>
      </dsp:txBody>
      <dsp:txXfrm>
        <a:off x="210823" y="655391"/>
        <a:ext cx="1619676" cy="327638"/>
      </dsp:txXfrm>
    </dsp:sp>
    <dsp:sp modelId="{9912BE07-3045-4041-9BC3-1B45292A543F}">
      <dsp:nvSpPr>
        <dsp:cNvPr id="0" name=""/>
        <dsp:cNvSpPr/>
      </dsp:nvSpPr>
      <dsp:spPr>
        <a:xfrm>
          <a:off x="6049" y="614436"/>
          <a:ext cx="409547" cy="4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5A13-5477-4572-9CA7-5A217909C9F2}">
      <dsp:nvSpPr>
        <dsp:cNvPr id="0" name=""/>
        <dsp:cNvSpPr/>
      </dsp:nvSpPr>
      <dsp:spPr>
        <a:xfrm>
          <a:off x="-1293951" y="-202662"/>
          <a:ext cx="1552197" cy="1552197"/>
        </a:xfrm>
        <a:prstGeom prst="blockArc">
          <a:avLst>
            <a:gd name="adj1" fmla="val 18900000"/>
            <a:gd name="adj2" fmla="val 2700000"/>
            <a:gd name="adj3" fmla="val 139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76BA3-4A1F-456D-A5D0-709FAF7989F1}">
      <dsp:nvSpPr>
        <dsp:cNvPr id="0" name=""/>
        <dsp:cNvSpPr/>
      </dsp:nvSpPr>
      <dsp:spPr>
        <a:xfrm>
          <a:off x="165899" y="114687"/>
          <a:ext cx="1447144" cy="229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Hwdetail</a:t>
          </a:r>
          <a:endParaRPr lang="zh-CN" altLang="en-US" sz="1200" kern="1200" dirty="0"/>
        </a:p>
      </dsp:txBody>
      <dsp:txXfrm>
        <a:off x="165899" y="114687"/>
        <a:ext cx="1447144" cy="229374"/>
      </dsp:txXfrm>
    </dsp:sp>
    <dsp:sp modelId="{9912BE07-3045-4041-9BC3-1B45292A543F}">
      <dsp:nvSpPr>
        <dsp:cNvPr id="0" name=""/>
        <dsp:cNvSpPr/>
      </dsp:nvSpPr>
      <dsp:spPr>
        <a:xfrm>
          <a:off x="30275" y="73219"/>
          <a:ext cx="286718" cy="2867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463BE-EAB0-402D-992B-5AF2C1407E18}">
      <dsp:nvSpPr>
        <dsp:cNvPr id="0" name=""/>
        <dsp:cNvSpPr/>
      </dsp:nvSpPr>
      <dsp:spPr>
        <a:xfrm>
          <a:off x="249276" y="458749"/>
          <a:ext cx="1363766" cy="229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Updatehw</a:t>
          </a:r>
          <a:endParaRPr lang="zh-CN" altLang="en-US" sz="1200" kern="1200" dirty="0"/>
        </a:p>
      </dsp:txBody>
      <dsp:txXfrm>
        <a:off x="249276" y="458749"/>
        <a:ext cx="1363766" cy="229374"/>
      </dsp:txXfrm>
    </dsp:sp>
    <dsp:sp modelId="{CAECA272-1354-4ED8-81C9-D78F2F26D7D2}">
      <dsp:nvSpPr>
        <dsp:cNvPr id="0" name=""/>
        <dsp:cNvSpPr/>
      </dsp:nvSpPr>
      <dsp:spPr>
        <a:xfrm>
          <a:off x="105917" y="430077"/>
          <a:ext cx="286718" cy="2867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11404-CB43-4AC7-8336-AF19AF76877F}">
      <dsp:nvSpPr>
        <dsp:cNvPr id="0" name=""/>
        <dsp:cNvSpPr/>
      </dsp:nvSpPr>
      <dsp:spPr>
        <a:xfrm>
          <a:off x="165899" y="802811"/>
          <a:ext cx="1447144" cy="229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0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addhw</a:t>
          </a:r>
          <a:endParaRPr lang="zh-CN" altLang="en-US" sz="1200" kern="1200" dirty="0"/>
        </a:p>
      </dsp:txBody>
      <dsp:txXfrm>
        <a:off x="165899" y="802811"/>
        <a:ext cx="1447144" cy="229374"/>
      </dsp:txXfrm>
    </dsp:sp>
    <dsp:sp modelId="{F682FB03-06F9-429D-BCF6-0A63FCC8D620}">
      <dsp:nvSpPr>
        <dsp:cNvPr id="0" name=""/>
        <dsp:cNvSpPr/>
      </dsp:nvSpPr>
      <dsp:spPr>
        <a:xfrm>
          <a:off x="22540" y="774139"/>
          <a:ext cx="286718" cy="2867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5A13-5477-4572-9CA7-5A217909C9F2}">
      <dsp:nvSpPr>
        <dsp:cNvPr id="0" name=""/>
        <dsp:cNvSpPr/>
      </dsp:nvSpPr>
      <dsp:spPr>
        <a:xfrm>
          <a:off x="-1188744" y="-186667"/>
          <a:ext cx="1427218" cy="1427218"/>
        </a:xfrm>
        <a:prstGeom prst="blockArc">
          <a:avLst>
            <a:gd name="adj1" fmla="val 18900000"/>
            <a:gd name="adj2" fmla="val 2700000"/>
            <a:gd name="adj3" fmla="val 15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845C-5328-4695-89ED-8E9498830D79}">
      <dsp:nvSpPr>
        <dsp:cNvPr id="0" name=""/>
        <dsp:cNvSpPr/>
      </dsp:nvSpPr>
      <dsp:spPr>
        <a:xfrm>
          <a:off x="160822" y="105388"/>
          <a:ext cx="1461335" cy="210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cal</a:t>
          </a:r>
          <a:endParaRPr lang="zh-CN" altLang="en-US" sz="1100" kern="1200" dirty="0"/>
        </a:p>
      </dsp:txBody>
      <dsp:txXfrm>
        <a:off x="160822" y="105388"/>
        <a:ext cx="1461335" cy="210776"/>
      </dsp:txXfrm>
    </dsp:sp>
    <dsp:sp modelId="{CAECA272-1354-4ED8-81C9-D78F2F26D7D2}">
      <dsp:nvSpPr>
        <dsp:cNvPr id="0" name=""/>
        <dsp:cNvSpPr/>
      </dsp:nvSpPr>
      <dsp:spPr>
        <a:xfrm>
          <a:off x="21442" y="79041"/>
          <a:ext cx="263470" cy="263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733AF-67E0-40E6-8A3E-F50715B54266}">
      <dsp:nvSpPr>
        <dsp:cNvPr id="0" name=""/>
        <dsp:cNvSpPr/>
      </dsp:nvSpPr>
      <dsp:spPr>
        <a:xfrm>
          <a:off x="229794" y="421553"/>
          <a:ext cx="1384718" cy="210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Physics</a:t>
          </a:r>
          <a:endParaRPr lang="zh-CN" altLang="en-US" sz="1100" kern="1200" dirty="0"/>
        </a:p>
      </dsp:txBody>
      <dsp:txXfrm>
        <a:off x="229794" y="421553"/>
        <a:ext cx="1384718" cy="210776"/>
      </dsp:txXfrm>
    </dsp:sp>
    <dsp:sp modelId="{F682FB03-06F9-429D-BCF6-0A63FCC8D620}">
      <dsp:nvSpPr>
        <dsp:cNvPr id="0" name=""/>
        <dsp:cNvSpPr/>
      </dsp:nvSpPr>
      <dsp:spPr>
        <a:xfrm>
          <a:off x="98059" y="395206"/>
          <a:ext cx="263470" cy="263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43656-3AF6-4423-A88E-7B5668283FFD}">
      <dsp:nvSpPr>
        <dsp:cNvPr id="0" name=""/>
        <dsp:cNvSpPr/>
      </dsp:nvSpPr>
      <dsp:spPr>
        <a:xfrm>
          <a:off x="153177" y="737718"/>
          <a:ext cx="1461335" cy="210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4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·····</a:t>
          </a:r>
          <a:endParaRPr lang="zh-CN" altLang="en-US" sz="1100" kern="1200" dirty="0"/>
        </a:p>
      </dsp:txBody>
      <dsp:txXfrm>
        <a:off x="153177" y="737718"/>
        <a:ext cx="1461335" cy="210776"/>
      </dsp:txXfrm>
    </dsp:sp>
    <dsp:sp modelId="{9F08FD91-094E-4E1C-A682-F3912FF1DACD}">
      <dsp:nvSpPr>
        <dsp:cNvPr id="0" name=""/>
        <dsp:cNvSpPr/>
      </dsp:nvSpPr>
      <dsp:spPr>
        <a:xfrm>
          <a:off x="21442" y="711371"/>
          <a:ext cx="263470" cy="263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5A13-5477-4572-9CA7-5A217909C9F2}">
      <dsp:nvSpPr>
        <dsp:cNvPr id="0" name=""/>
        <dsp:cNvSpPr/>
      </dsp:nvSpPr>
      <dsp:spPr>
        <a:xfrm>
          <a:off x="-871540" y="-149164"/>
          <a:ext cx="1134170" cy="1134170"/>
        </a:xfrm>
        <a:prstGeom prst="blockArc">
          <a:avLst>
            <a:gd name="adj1" fmla="val 18900000"/>
            <a:gd name="adj2" fmla="val 2700000"/>
            <a:gd name="adj3" fmla="val 190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76BA3-4A1F-456D-A5D0-709FAF7989F1}">
      <dsp:nvSpPr>
        <dsp:cNvPr id="0" name=""/>
        <dsp:cNvSpPr/>
      </dsp:nvSpPr>
      <dsp:spPr>
        <a:xfrm>
          <a:off x="251744" y="216524"/>
          <a:ext cx="1688690" cy="402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72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Hwdetail</a:t>
          </a:r>
          <a:endParaRPr lang="zh-CN" altLang="en-US" sz="2100" kern="1200" dirty="0"/>
        </a:p>
      </dsp:txBody>
      <dsp:txXfrm>
        <a:off x="251744" y="216524"/>
        <a:ext cx="1688690" cy="402791"/>
      </dsp:txXfrm>
    </dsp:sp>
    <dsp:sp modelId="{9912BE07-3045-4041-9BC3-1B45292A543F}">
      <dsp:nvSpPr>
        <dsp:cNvPr id="0" name=""/>
        <dsp:cNvSpPr/>
      </dsp:nvSpPr>
      <dsp:spPr>
        <a:xfrm>
          <a:off x="13584" y="143705"/>
          <a:ext cx="503488" cy="503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A6D16-8408-4230-9603-038DF4DF0D89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Database</a:t>
          </a:r>
          <a:endParaRPr lang="zh-CN" altLang="en-US" sz="2500" kern="1200" dirty="0"/>
        </a:p>
      </dsp:txBody>
      <dsp:txXfrm rot="-5400000">
        <a:off x="1" y="679096"/>
        <a:ext cx="1352020" cy="579438"/>
      </dsp:txXfrm>
    </dsp:sp>
    <dsp:sp modelId="{602622EF-078D-482B-ABA1-EB14DB56102D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A95EF-1D21-498A-B1E1-7B16A3A145C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Code</a:t>
          </a:r>
          <a:endParaRPr lang="zh-CN" altLang="en-US" sz="2500" kern="1200" dirty="0"/>
        </a:p>
      </dsp:txBody>
      <dsp:txXfrm rot="-5400000">
        <a:off x="1" y="2419614"/>
        <a:ext cx="1352020" cy="579438"/>
      </dsp:txXfrm>
    </dsp:sp>
    <dsp:sp modelId="{DFF04218-1882-4FFB-B07D-33A3FE581F81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9A6C9-E7A5-4137-82A6-3987BC70EF5B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other</a:t>
          </a:r>
          <a:endParaRPr lang="zh-CN" altLang="en-US" sz="2500" kern="1200" dirty="0"/>
        </a:p>
      </dsp:txBody>
      <dsp:txXfrm rot="-5400000">
        <a:off x="1" y="4160131"/>
        <a:ext cx="1352020" cy="579438"/>
      </dsp:txXfrm>
    </dsp:sp>
    <dsp:sp modelId="{66C4E1DC-8F62-429C-9229-543C03495743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654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521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93946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1307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9701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8542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8632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10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41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216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487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907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164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6202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429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679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5FCF-C517-45E9-9A62-4991CAC17316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977106-EE5E-496A-8F57-857FA26BB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40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libili.com/video/BV1g4411H78N?from=search&amp;seid=9322341739125360503" TargetMode="External"/><Relationship Id="rId4" Type="http://schemas.openxmlformats.org/officeDocument/2006/relationships/hyperlink" Target="https://doc.qt.io/qt-5/qsqldatabase.html#databa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7DB7-8A82-4E8C-8F90-0056ECD17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393" y="1227741"/>
            <a:ext cx="9202441" cy="1646302"/>
          </a:xfrm>
        </p:spPr>
        <p:txBody>
          <a:bodyPr/>
          <a:lstStyle/>
          <a:p>
            <a:r>
              <a:rPr lang="en-US" altLang="zh-CN" dirty="0"/>
              <a:t>Homework Manager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588F6-5AF7-4EE7-AAE8-D16FF322B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leader: </a:t>
            </a:r>
            <a:r>
              <a:rPr lang="zh-CN" altLang="en-US" dirty="0"/>
              <a:t>刘林深</a:t>
            </a:r>
            <a:endParaRPr lang="en-US" altLang="zh-CN" dirty="0"/>
          </a:p>
          <a:p>
            <a:r>
              <a:rPr lang="en-US" altLang="zh-CN" dirty="0"/>
              <a:t>Group members: </a:t>
            </a:r>
            <a:r>
              <a:rPr lang="zh-CN" altLang="en-US" dirty="0"/>
              <a:t>马甜甜 许晋硕</a:t>
            </a:r>
          </a:p>
        </p:txBody>
      </p:sp>
    </p:spTree>
    <p:extLst>
      <p:ext uri="{BB962C8B-B14F-4D97-AF65-F5344CB8AC3E}">
        <p14:creationId xmlns:p14="http://schemas.microsoft.com/office/powerpoint/2010/main" val="2241897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F9ED5A-938A-44C3-8258-1D771CC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4" y="821410"/>
            <a:ext cx="8596668" cy="947071"/>
          </a:xfrm>
        </p:spPr>
        <p:txBody>
          <a:bodyPr/>
          <a:lstStyle/>
          <a:p>
            <a:r>
              <a:rPr lang="en-US" altLang="zh-CN" dirty="0"/>
              <a:t>Part 3    classes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676E0C9-AB92-460A-BDA4-1215ABD3D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664243"/>
              </p:ext>
            </p:extLst>
          </p:nvPr>
        </p:nvGraphicFramePr>
        <p:xfrm>
          <a:off x="893012" y="2704455"/>
          <a:ext cx="3849470" cy="3722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DF6BE5-ACCE-4B9E-AB75-90A463BCC736}"/>
              </a:ext>
            </a:extLst>
          </p:cNvPr>
          <p:cNvCxnSpPr>
            <a:cxnSpLocks/>
          </p:cNvCxnSpPr>
          <p:nvPr/>
        </p:nvCxnSpPr>
        <p:spPr>
          <a:xfrm flipV="1">
            <a:off x="4649491" y="2140753"/>
            <a:ext cx="3136128" cy="22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6084D503-3A62-4EE4-BA29-9CDD87627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899520"/>
              </p:ext>
            </p:extLst>
          </p:nvPr>
        </p:nvGraphicFramePr>
        <p:xfrm>
          <a:off x="7519323" y="1680494"/>
          <a:ext cx="1836550" cy="1146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DC6940-38B9-4FA2-BAE9-54F6A12AF7A4}"/>
              </a:ext>
            </a:extLst>
          </p:cNvPr>
          <p:cNvCxnSpPr>
            <a:cxnSpLocks/>
          </p:cNvCxnSpPr>
          <p:nvPr/>
        </p:nvCxnSpPr>
        <p:spPr>
          <a:xfrm flipV="1">
            <a:off x="4649491" y="3696346"/>
            <a:ext cx="2011344" cy="146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ABBBDD94-669A-46E9-B49E-797466377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835072"/>
              </p:ext>
            </p:extLst>
          </p:nvPr>
        </p:nvGraphicFramePr>
        <p:xfrm>
          <a:off x="8490646" y="4160448"/>
          <a:ext cx="1622157" cy="114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1414FA-0708-45F7-83F5-F7EF3232D93F}"/>
              </a:ext>
            </a:extLst>
          </p:cNvPr>
          <p:cNvCxnSpPr>
            <a:cxnSpLocks/>
          </p:cNvCxnSpPr>
          <p:nvPr/>
        </p:nvCxnSpPr>
        <p:spPr>
          <a:xfrm flipV="1">
            <a:off x="4742482" y="4688237"/>
            <a:ext cx="1999281" cy="142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683DB953-062E-4EFF-85D3-4624DB8F2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66893"/>
              </p:ext>
            </p:extLst>
          </p:nvPr>
        </p:nvGraphicFramePr>
        <p:xfrm>
          <a:off x="6491365" y="3169404"/>
          <a:ext cx="1622158" cy="105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956BFDD8-2731-4070-AF14-4E526817D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782493"/>
              </p:ext>
            </p:extLst>
          </p:nvPr>
        </p:nvGraphicFramePr>
        <p:xfrm>
          <a:off x="6572293" y="4315965"/>
          <a:ext cx="1940435" cy="83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6161886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F9ED5A-938A-44C3-8258-1D771CC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4" y="821410"/>
            <a:ext cx="8596668" cy="947071"/>
          </a:xfrm>
        </p:spPr>
        <p:txBody>
          <a:bodyPr/>
          <a:lstStyle/>
          <a:p>
            <a:r>
              <a:rPr lang="en-US" altLang="zh-CN" dirty="0"/>
              <a:t>Part 4    what needs improving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208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96F21DE-DC83-47AF-8806-7B9BA49EF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373012"/>
              </p:ext>
            </p:extLst>
          </p:nvPr>
        </p:nvGraphicFramePr>
        <p:xfrm>
          <a:off x="1009112" y="952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9288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759714-82F6-4859-A2AC-8945772F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75" y="708064"/>
            <a:ext cx="5279296" cy="1558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A41824-56D8-44B9-8D5A-A70FAFE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78" y="2396560"/>
            <a:ext cx="4106837" cy="27443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09CF39-C242-452D-BD8C-7A2C4B499742}"/>
              </a:ext>
            </a:extLst>
          </p:cNvPr>
          <p:cNvSpPr txBox="1"/>
          <p:nvPr/>
        </p:nvSpPr>
        <p:spPr>
          <a:xfrm>
            <a:off x="2185475" y="2719953"/>
            <a:ext cx="461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altLang="zh-CN" dirty="0">
                <a:hlinkClick r:id="rId4"/>
              </a:rPr>
              <a:t>https://doc.qt.io/qt-5/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21F01-44EA-4365-8367-5A21D36A75E8}"/>
              </a:ext>
            </a:extLst>
          </p:cNvPr>
          <p:cNvSpPr txBox="1"/>
          <p:nvPr/>
        </p:nvSpPr>
        <p:spPr>
          <a:xfrm>
            <a:off x="2045776" y="5354664"/>
            <a:ext cx="612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altLang="zh-CN" dirty="0">
                <a:hlinkClick r:id="rId5"/>
              </a:rPr>
              <a:t>https://www.bilibili.com/video/BV1g4411H78N?from=search&amp;seid=9322341739125360503</a:t>
            </a:r>
            <a:endParaRPr lang="de-LU" altLang="zh-CN" dirty="0"/>
          </a:p>
        </p:txBody>
      </p:sp>
    </p:spTree>
    <p:extLst>
      <p:ext uri="{BB962C8B-B14F-4D97-AF65-F5344CB8AC3E}">
        <p14:creationId xmlns:p14="http://schemas.microsoft.com/office/powerpoint/2010/main" val="17651242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F9ED5A-938A-44C3-8258-1D771CC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4" y="821410"/>
            <a:ext cx="8596668" cy="947071"/>
          </a:xfrm>
        </p:spPr>
        <p:txBody>
          <a:bodyPr/>
          <a:lstStyle/>
          <a:p>
            <a:r>
              <a:rPr lang="en-US" altLang="zh-CN" dirty="0"/>
              <a:t>Part 1    functions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C0B618B-83D6-496F-8B21-5CF5EF0FA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560503"/>
              </p:ext>
            </p:extLst>
          </p:nvPr>
        </p:nvGraphicFramePr>
        <p:xfrm>
          <a:off x="642671" y="2611464"/>
          <a:ext cx="9020521" cy="3339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4344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3AF22-9D0E-4C5B-A645-4445C71B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Administrators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A1621-7C72-4749-8549-F86DD6E30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57039" cy="3880772"/>
          </a:xfrm>
        </p:spPr>
        <p:txBody>
          <a:bodyPr/>
          <a:lstStyle/>
          <a:p>
            <a:r>
              <a:rPr lang="en-US" altLang="zh-CN" dirty="0"/>
              <a:t>Manage students’ and teachers’ account</a:t>
            </a:r>
          </a:p>
          <a:p>
            <a:r>
              <a:rPr lang="en-US" altLang="zh-CN" dirty="0"/>
              <a:t>Delete &amp; Add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9876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D055-6C1D-4390-8321-7E1259F6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8E239-E8A2-4C88-903C-F06788E1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 homework status</a:t>
            </a:r>
          </a:p>
          <a:p>
            <a:r>
              <a:rPr lang="en-US" altLang="zh-CN" dirty="0"/>
              <a:t>check out homework 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0721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16FA2-9729-48E0-B4A5-5A491EEF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8246-C343-4A66-A0F7-FF643589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Publish homework details</a:t>
            </a:r>
          </a:p>
          <a:p>
            <a:r>
              <a:rPr lang="en-US" altLang="zh-CN" dirty="0"/>
              <a:t>Count the number of students who haven’t hand up 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651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61A2-F9A1-46F5-8F99-5C46D56E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49" y="2864603"/>
            <a:ext cx="8596668" cy="1320800"/>
          </a:xfrm>
        </p:spPr>
        <p:txBody>
          <a:bodyPr/>
          <a:lstStyle/>
          <a:p>
            <a:r>
              <a:rPr lang="en-US" altLang="zh-CN" dirty="0"/>
              <a:t>Presenting our program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9327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F9ED5A-938A-44C3-8258-1D771CC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4" y="821410"/>
            <a:ext cx="8596668" cy="947071"/>
          </a:xfrm>
        </p:spPr>
        <p:txBody>
          <a:bodyPr/>
          <a:lstStyle/>
          <a:p>
            <a:r>
              <a:rPr lang="en-US" altLang="zh-CN" dirty="0"/>
              <a:t>Part 2    designing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3673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79D412A-087F-4AE2-B871-51B94DF7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8637"/>
            <a:ext cx="8596668" cy="862739"/>
          </a:xfrm>
        </p:spPr>
        <p:txBody>
          <a:bodyPr/>
          <a:lstStyle/>
          <a:p>
            <a:r>
              <a:rPr lang="en-US" altLang="zh-CN" dirty="0"/>
              <a:t>Problems and how we solve them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9780F69-AA8B-493E-9AF2-811335DF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103" y="1556156"/>
            <a:ext cx="4184035" cy="3880772"/>
          </a:xfrm>
        </p:spPr>
        <p:txBody>
          <a:bodyPr/>
          <a:lstStyle/>
          <a:p>
            <a:r>
              <a:rPr lang="en-US" altLang="zh-CN" dirty="0"/>
              <a:t>1. save and manage data   </a:t>
            </a:r>
          </a:p>
          <a:p>
            <a:endParaRPr lang="en-US" altLang="zh-CN" dirty="0"/>
          </a:p>
          <a:p>
            <a:r>
              <a:rPr lang="en-US" altLang="zh-CN" dirty="0"/>
              <a:t>2. UI       </a:t>
            </a:r>
          </a:p>
          <a:p>
            <a:endParaRPr lang="en-US" altLang="zh-CN" dirty="0"/>
          </a:p>
          <a:p>
            <a:r>
              <a:rPr lang="en-US" altLang="zh-CN" dirty="0"/>
              <a:t>3. jumping from different UI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D67C732-473F-49E4-B5EB-5DE6A8BB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963" y="1556155"/>
            <a:ext cx="4184034" cy="3880773"/>
          </a:xfrm>
        </p:spPr>
        <p:txBody>
          <a:bodyPr/>
          <a:lstStyle/>
          <a:p>
            <a:r>
              <a:rPr lang="en-US" altLang="zh-CN" dirty="0"/>
              <a:t>Use database MySQL</a:t>
            </a:r>
          </a:p>
          <a:p>
            <a:endParaRPr lang="en-US" altLang="zh-CN" dirty="0"/>
          </a:p>
          <a:p>
            <a:r>
              <a:rPr lang="en-US" altLang="zh-CN" dirty="0"/>
              <a:t>Use Qt</a:t>
            </a:r>
          </a:p>
          <a:p>
            <a:endParaRPr lang="en-US" altLang="zh-CN" dirty="0"/>
          </a:p>
          <a:p>
            <a:r>
              <a:rPr lang="en-US" altLang="zh-CN" dirty="0"/>
              <a:t>Use show / hide function </a:t>
            </a:r>
            <a:r>
              <a:rPr lang="zh-CN" altLang="en-US" dirty="0"/>
              <a:t>（</a:t>
            </a:r>
            <a:r>
              <a:rPr lang="en-US" altLang="zh-CN" dirty="0"/>
              <a:t>see source code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664641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86A0-9F00-4431-9856-029712D9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185A0F-AFB4-4319-A14E-FB863FF9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8095"/>
            <a:ext cx="7164809" cy="543990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Determine our functions</a:t>
            </a:r>
          </a:p>
          <a:p>
            <a:endParaRPr lang="en-US" altLang="zh-CN" dirty="0"/>
          </a:p>
          <a:p>
            <a:r>
              <a:rPr lang="en-US" altLang="zh-CN" dirty="0"/>
              <a:t>Distribute the work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Design database according 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r>
              <a:rPr lang="en-US" altLang="zh-CN" dirty="0"/>
              <a:t>Design UI according to our functions</a:t>
            </a:r>
          </a:p>
          <a:p>
            <a:r>
              <a:rPr lang="en-US" altLang="zh-CN" dirty="0"/>
              <a:t>Design class according to our functions</a:t>
            </a:r>
          </a:p>
          <a:p>
            <a:r>
              <a:rPr lang="en-US" altLang="zh-CN" dirty="0"/>
              <a:t>Design  class content</a:t>
            </a:r>
          </a:p>
          <a:p>
            <a:r>
              <a:rPr lang="en-US" altLang="zh-CN" dirty="0"/>
              <a:t>Writing source code</a:t>
            </a:r>
          </a:p>
          <a:p>
            <a:endParaRPr lang="en-US" altLang="zh-CN" dirty="0"/>
          </a:p>
          <a:p>
            <a:r>
              <a:rPr lang="en-US" altLang="zh-CN" dirty="0"/>
              <a:t>debug</a:t>
            </a:r>
          </a:p>
          <a:p>
            <a:endParaRPr lang="en-US" altLang="zh-CN" dirty="0"/>
          </a:p>
          <a:p>
            <a:r>
              <a:rPr lang="en-US" altLang="zh-CN" dirty="0"/>
              <a:t>Improve</a:t>
            </a:r>
          </a:p>
          <a:p>
            <a:endParaRPr lang="en-US" altLang="zh-CN" dirty="0"/>
          </a:p>
          <a:p>
            <a:r>
              <a:rPr lang="en-US" altLang="zh-CN" dirty="0"/>
              <a:t>debug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352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188</Words>
  <Application>Microsoft Office PowerPoint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平面</vt:lpstr>
      <vt:lpstr>Homework Manager System</vt:lpstr>
      <vt:lpstr>Part 1    functions</vt:lpstr>
      <vt:lpstr>Administrators</vt:lpstr>
      <vt:lpstr>Students</vt:lpstr>
      <vt:lpstr>Teachers</vt:lpstr>
      <vt:lpstr>Presenting our program …</vt:lpstr>
      <vt:lpstr>Part 2    designing process</vt:lpstr>
      <vt:lpstr>Problems and how we solve them</vt:lpstr>
      <vt:lpstr>process</vt:lpstr>
      <vt:lpstr>Part 3    classes</vt:lpstr>
      <vt:lpstr>Part 4    what needs improving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Manager System</dc:title>
  <dc:creator>马 旭阳</dc:creator>
  <cp:lastModifiedBy>马 旭阳</cp:lastModifiedBy>
  <cp:revision>20</cp:revision>
  <dcterms:created xsi:type="dcterms:W3CDTF">2020-07-15T11:35:47Z</dcterms:created>
  <dcterms:modified xsi:type="dcterms:W3CDTF">2020-07-16T11:38:35Z</dcterms:modified>
</cp:coreProperties>
</file>