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7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F57B39C-F7B3-4234-D214-65445A2A0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DC2A6DEE-015E-AA25-FAD3-B560EAF2C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EBFC6CD-851F-2C01-C85A-B9B59F48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4D54-1482-4D36-B630-7DA9E9BAC85E}" type="datetimeFigureOut">
              <a:rPr lang="fi-FI" smtClean="0"/>
              <a:t>20.8.2025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6D4492E-F4E6-CB2F-F41F-A2AF5957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DD731D8-2D51-58D5-6A33-34955BE7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28C6-AC26-4BA8-8DD6-19492B2444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0382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822657B-0BB8-AC61-76D8-45DCF45B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018F511-64D8-9F35-5857-FF5B5DF8E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F4FE5C5-434F-BB3F-2450-965406014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4D54-1482-4D36-B630-7DA9E9BAC85E}" type="datetimeFigureOut">
              <a:rPr lang="fi-FI" smtClean="0"/>
              <a:t>20.8.2025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D32357D-07FB-F13D-CF9F-8AFEE840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016FE79-80E4-4F46-3232-45E37C81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28C6-AC26-4BA8-8DD6-19492B2444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347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A0BF159E-CF65-D218-4279-B0079410C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D5B82D8-B5F8-C58E-5827-94599C24B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8E4D0367-9412-B84C-7E9A-B97A3489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4D54-1482-4D36-B630-7DA9E9BAC85E}" type="datetimeFigureOut">
              <a:rPr lang="fi-FI" smtClean="0"/>
              <a:t>20.8.2025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26D2801-765E-84CF-4E54-1B6F0903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92A42D2-DB5C-7C32-6CB0-B12FAAA8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28C6-AC26-4BA8-8DD6-19492B2444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8764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5821455-FA6C-F0B2-705C-D40C65F7D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3E34BE5-D03D-B686-AF74-1E8724989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DB7DD44-1D09-2792-6BCA-B4E3C7EE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4D54-1482-4D36-B630-7DA9E9BAC85E}" type="datetimeFigureOut">
              <a:rPr lang="fi-FI" smtClean="0"/>
              <a:t>20.8.2025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471DDBA-914C-5E34-44C3-54A792C7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FA0398A-AC15-0FCF-C880-9CFBA545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28C6-AC26-4BA8-8DD6-19492B2444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350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3530224-DC74-D286-CC4D-7F798B94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B589D4C-CAFA-B47C-25FF-4B579A3D3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D0BE62E-1023-B89A-B8B4-E19CF804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4D54-1482-4D36-B630-7DA9E9BAC85E}" type="datetimeFigureOut">
              <a:rPr lang="fi-FI" smtClean="0"/>
              <a:t>20.8.2025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170589A-2023-9373-76C5-46B67CC3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8A42EE6-36CA-C9EB-66DF-25007C16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28C6-AC26-4BA8-8DD6-19492B2444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8304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F001C70-163F-001C-7983-A3FB508A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C3DF2A97-6227-7316-DE6E-EA54E9A9F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E0C6FA31-E0AA-F9F6-5814-D2443A608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D5BC65EE-7499-AAA9-D218-365681E3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4D54-1482-4D36-B630-7DA9E9BAC85E}" type="datetimeFigureOut">
              <a:rPr lang="fi-FI" smtClean="0"/>
              <a:t>20.8.2025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7897BF5D-283A-8EAD-0270-21AE02E4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FB78EF9-8554-E3B3-1CA1-2F48AA30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28C6-AC26-4BA8-8DD6-19492B2444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3944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11D20A9-B707-3B52-FF20-9AC1596F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DD8FC92-10BB-7561-C191-AE7687816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0C64195-EE5E-F770-E9B9-5B559F438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7D5D18CE-F3CD-9CAC-CEEA-6069D626B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E5ABBB5C-DD73-8327-9D9A-18BA68775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F9116890-14C0-DC72-6ECA-0F8384EE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4D54-1482-4D36-B630-7DA9E9BAC85E}" type="datetimeFigureOut">
              <a:rPr lang="fi-FI" smtClean="0"/>
              <a:t>20.8.2025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3C12A6EB-E4F3-2698-DC30-BF2ED7C6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7BC6B841-900E-11E0-82E6-8884163B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28C6-AC26-4BA8-8DD6-19492B2444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1979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BEAB31A-DD96-34BD-1A40-9CC48F86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43A3EFA4-89E1-51EE-F94F-95D49B7F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4D54-1482-4D36-B630-7DA9E9BAC85E}" type="datetimeFigureOut">
              <a:rPr lang="fi-FI" smtClean="0"/>
              <a:t>20.8.2025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05C9B426-14EA-0E6A-1BB7-F9579C00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EEF7C5B7-6B40-1731-B799-C57A58B04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28C6-AC26-4BA8-8DD6-19492B2444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256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B7FA4C69-42EA-4903-6FB1-F2262A3D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4D54-1482-4D36-B630-7DA9E9BAC85E}" type="datetimeFigureOut">
              <a:rPr lang="fi-FI" smtClean="0"/>
              <a:t>20.8.2025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21F64D11-4D42-175D-E28A-6A8A970D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110DF8EC-8A24-5654-3802-37F16C75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28C6-AC26-4BA8-8DD6-19492B2444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4265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BCBB5B-7036-DEEB-FF23-FBCBCCEB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1B5F3E3-808A-F51C-34BA-AC9A2A772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9CB9DAA-412F-001D-55A5-CC917B93D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1F9DF1A-7087-6444-7258-60813BAC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4D54-1482-4D36-B630-7DA9E9BAC85E}" type="datetimeFigureOut">
              <a:rPr lang="fi-FI" smtClean="0"/>
              <a:t>20.8.2025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19FCF73-845C-339E-EF6E-EBAD9041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10476D9-94C3-3E53-747E-A0A45508F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28C6-AC26-4BA8-8DD6-19492B2444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6522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EADD052-8C20-F55D-0183-231DE9D1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07AC600B-DF81-4247-4332-15C1970610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11AFB99-BD7B-B04D-31DB-8DB52137F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916E37B-578B-7709-4AA1-9BCD8247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4D54-1482-4D36-B630-7DA9E9BAC85E}" type="datetimeFigureOut">
              <a:rPr lang="fi-FI" smtClean="0"/>
              <a:t>20.8.2025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E1376E65-D5B0-E7B9-E918-7720E443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6E342C5-3319-4191-40BB-1D3DBA8E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28C6-AC26-4BA8-8DD6-19492B2444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0105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9DE35DB8-2A57-CE8F-66CB-DC7C0E51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AF44860-ED83-DD1C-03EF-B0AD007BE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71B4D90-8E8C-3BD8-5B20-57D49D17FC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D04D54-1482-4D36-B630-7DA9E9BAC85E}" type="datetimeFigureOut">
              <a:rPr lang="fi-FI" smtClean="0"/>
              <a:t>20.8.2025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A3EFE41-1293-3296-2E51-32CE25CEE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8A8CAE7-CCC7-69EC-7431-EC8601E2FC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128C6-AC26-4BA8-8DD6-19492B24449C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4486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324CC44-EE43-C731-3E2F-EA4086C55A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Kaverilista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99369DD-FCB1-D353-7CBC-3D5A2F1749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297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tsikko 3">
            <a:extLst>
              <a:ext uri="{FF2B5EF4-FFF2-40B4-BE49-F238E27FC236}">
                <a16:creationId xmlns:a16="http://schemas.microsoft.com/office/drawing/2014/main" id="{115A2F50-3D2C-34A2-BD14-01784D9D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/>
              <a:t>Tavoitteet</a:t>
            </a:r>
          </a:p>
        </p:txBody>
      </p:sp>
      <p:sp>
        <p:nvSpPr>
          <p:cNvPr id="5" name="Sisällön paikkamerkki 4">
            <a:extLst>
              <a:ext uri="{FF2B5EF4-FFF2-40B4-BE49-F238E27FC236}">
                <a16:creationId xmlns:a16="http://schemas.microsoft.com/office/drawing/2014/main" id="{61DFEBB7-577B-C39E-F111-32CD3FA16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000" dirty="0"/>
              <a:t>Tavoitteena oli oppia </a:t>
            </a:r>
            <a:r>
              <a:rPr lang="fi-FI" sz="2000" dirty="0" err="1"/>
              <a:t>Javascriptin</a:t>
            </a:r>
            <a:r>
              <a:rPr lang="fi-FI" sz="2000" dirty="0"/>
              <a:t> käyttöä käytännössä kahdella eri versiolla ja saada lopputuloksesta siisti ja toimiva.</a:t>
            </a:r>
          </a:p>
          <a:p>
            <a:r>
              <a:rPr lang="fi-FI" sz="2000" dirty="0"/>
              <a:t>Html ja </a:t>
            </a:r>
            <a:r>
              <a:rPr lang="fi-FI" sz="2000" dirty="0" err="1"/>
              <a:t>Javascriptin</a:t>
            </a:r>
            <a:r>
              <a:rPr lang="fi-FI" sz="2000" dirty="0"/>
              <a:t> yhdistelmä</a:t>
            </a:r>
          </a:p>
        </p:txBody>
      </p:sp>
    </p:spTree>
    <p:extLst>
      <p:ext uri="{BB962C8B-B14F-4D97-AF65-F5344CB8AC3E}">
        <p14:creationId xmlns:p14="http://schemas.microsoft.com/office/powerpoint/2010/main" val="164554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94B113B-EE30-9471-EBA4-814D87FC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/>
              <a:t>Miten saavutin tavoitteet?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C423F8E-53CF-50F6-2E88-63400322E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000" dirty="0"/>
              <a:t>Omasta mielestä tavoitteet saavutettiin hyvin. Ajankäyttö olisi voinut olla luonnollisesti paremmin organisoitua.</a:t>
            </a:r>
          </a:p>
          <a:p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278125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01CEEBE-2590-40D8-0876-D5227CA3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/>
              <a:t>Mitä ongelmia ilmeni?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511393F-FA54-C396-4A9B-699AF50EC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000" dirty="0" err="1"/>
              <a:t>Javascript</a:t>
            </a:r>
            <a:r>
              <a:rPr lang="fi-FI" sz="2000" dirty="0"/>
              <a:t> on melko uusi tuttavuus ja meinasin olla ongelmia että </a:t>
            </a:r>
            <a:r>
              <a:rPr lang="fi-FI" sz="2000" dirty="0" err="1"/>
              <a:t>Javascript</a:t>
            </a:r>
            <a:r>
              <a:rPr lang="fi-FI" sz="2000" dirty="0"/>
              <a:t> ja html menee sekaisin</a:t>
            </a:r>
            <a:r>
              <a:rPr lang="fi-FI" sz="1800" dirty="0"/>
              <a:t>. Ongelmia oli myös toimivuuden takia juuri </a:t>
            </a:r>
            <a:r>
              <a:rPr lang="fi-FI" sz="1800" dirty="0" err="1"/>
              <a:t>ko</a:t>
            </a:r>
            <a:r>
              <a:rPr lang="fi-FI" sz="1800" dirty="0"/>
              <a:t> syyn takia</a:t>
            </a:r>
          </a:p>
        </p:txBody>
      </p:sp>
    </p:spTree>
    <p:extLst>
      <p:ext uri="{BB962C8B-B14F-4D97-AF65-F5344CB8AC3E}">
        <p14:creationId xmlns:p14="http://schemas.microsoft.com/office/powerpoint/2010/main" val="161278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EE00FC9-F376-EF7F-B47E-96960D6F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i-FI" dirty="0"/>
              <a:t>Mitä uutta opin?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CC63F46-3FDD-9FDE-947A-42FF6A68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i-FI" sz="2000" dirty="0"/>
              <a:t>Opin käyttämään </a:t>
            </a:r>
            <a:r>
              <a:rPr lang="fi-FI" sz="2000" dirty="0" err="1"/>
              <a:t>Javascriptiä</a:t>
            </a:r>
            <a:r>
              <a:rPr lang="fi-FI" sz="2000" dirty="0"/>
              <a:t> melko ensimmäisiä kertoja </a:t>
            </a:r>
            <a:r>
              <a:rPr lang="fi-FI" sz="2000" dirty="0" err="1"/>
              <a:t>esim</a:t>
            </a:r>
            <a:r>
              <a:rPr lang="fi-FI" sz="2000" dirty="0"/>
              <a:t>, listan tekeminen, nimien lisääminen ja poistaminen.</a:t>
            </a:r>
          </a:p>
        </p:txBody>
      </p:sp>
    </p:spTree>
    <p:extLst>
      <p:ext uri="{BB962C8B-B14F-4D97-AF65-F5344CB8AC3E}">
        <p14:creationId xmlns:p14="http://schemas.microsoft.com/office/powerpoint/2010/main" val="2762985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89</Words>
  <Application>Microsoft Office PowerPoint</Application>
  <PresentationFormat>Laajakuva</PresentationFormat>
  <Paragraphs>10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Office-teema</vt:lpstr>
      <vt:lpstr>Kaverilista</vt:lpstr>
      <vt:lpstr>Tavoitteet</vt:lpstr>
      <vt:lpstr>Miten saavutin tavoitteet?</vt:lpstr>
      <vt:lpstr>Mitä ongelmia ilmeni?</vt:lpstr>
      <vt:lpstr>Mitä uutta opin?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Matti Kiiskinen</dc:creator>
  <cp:lastModifiedBy>Matti Kiiskinen</cp:lastModifiedBy>
  <cp:revision>1</cp:revision>
  <dcterms:created xsi:type="dcterms:W3CDTF">2025-08-20T08:26:43Z</dcterms:created>
  <dcterms:modified xsi:type="dcterms:W3CDTF">2025-08-20T08:49:21Z</dcterms:modified>
</cp:coreProperties>
</file>