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7" r:id="rId3"/>
    <p:sldId id="289" r:id="rId4"/>
    <p:sldId id="276" r:id="rId5"/>
    <p:sldId id="282" r:id="rId6"/>
    <p:sldId id="290" r:id="rId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84959" autoAdjust="0"/>
  </p:normalViewPr>
  <p:slideViewPr>
    <p:cSldViewPr snapToGrid="0" showGuides="1">
      <p:cViewPr varScale="1">
        <p:scale>
          <a:sx n="97" d="100"/>
          <a:sy n="97" d="100"/>
        </p:scale>
        <p:origin x="822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31.10.2019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31.10.2019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3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68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31.10.2019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31.10.2019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31.10.2019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31.10.2019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31.10.2019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31.10.2019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31.10.2019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31.10.2019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31.10.2019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31.10.2019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31.10.2019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31.10.2019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938992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de-DE" b="1" dirty="0">
                <a:solidFill>
                  <a:schemeClr val="bg1"/>
                </a:solidFill>
              </a:rPr>
              <a:t>Projekt: Lieferdienst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sz="4000" dirty="0">
                <a:solidFill>
                  <a:schemeClr val="accent4"/>
                </a:solidFill>
              </a:rPr>
              <a:t>Zwischenbericht</a:t>
            </a:r>
            <a:br>
              <a:rPr lang="de-DE" sz="4000" dirty="0">
                <a:solidFill>
                  <a:schemeClr val="accent4"/>
                </a:solidFill>
              </a:rPr>
            </a:br>
            <a:r>
              <a:rPr lang="de-DE" sz="4000" dirty="0">
                <a:solidFill>
                  <a:schemeClr val="accent4"/>
                </a:solidFill>
              </a:rPr>
              <a:t>Paul Voß &amp; </a:t>
            </a:r>
            <a:r>
              <a:rPr lang="de-DE" sz="4000" dirty="0" err="1">
                <a:solidFill>
                  <a:schemeClr val="accent4"/>
                </a:solidFill>
              </a:rPr>
              <a:t>Gürdal</a:t>
            </a:r>
            <a:r>
              <a:rPr lang="de-DE" sz="4000" dirty="0">
                <a:solidFill>
                  <a:schemeClr val="accent4"/>
                </a:solidFill>
              </a:rPr>
              <a:t> Demir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7" name="Gruppieren 6" descr="Symbol, das ein Diagramm darstellt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ihand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Projektanalyse – Folie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DE1E5-2DBF-497D-B34A-CDB65A1B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3 verschieden privilegierte (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lowest</a:t>
            </a:r>
            <a:r>
              <a:rPr lang="de-DE" dirty="0"/>
              <a:t>) Benutzer:</a:t>
            </a:r>
          </a:p>
          <a:p>
            <a:r>
              <a:rPr lang="de-DE" dirty="0"/>
              <a:t>Betreiber:      - Infos über Mitarbeiter (Fahrten pro Schicht)</a:t>
            </a:r>
          </a:p>
          <a:p>
            <a:pPr marL="0" indent="0">
              <a:buNone/>
            </a:pPr>
            <a:r>
              <a:rPr lang="de-DE" dirty="0"/>
              <a:t>                       - Umsatz pro Tag / Zeitraum und berechneter Gewinn</a:t>
            </a:r>
          </a:p>
          <a:p>
            <a:r>
              <a:rPr lang="de-DE" dirty="0"/>
              <a:t>Buchhaltung: - Lohn und zu leistende Stunden der MA</a:t>
            </a:r>
          </a:p>
          <a:p>
            <a:pPr marL="0" indent="0">
              <a:buNone/>
            </a:pPr>
            <a:r>
              <a:rPr lang="de-DE" dirty="0"/>
              <a:t>                       - Fahrzeugbestand, monatliche Kosten, Verbrauch</a:t>
            </a:r>
          </a:p>
          <a:p>
            <a:r>
              <a:rPr lang="de-DE" dirty="0"/>
              <a:t>Mitarbeiter:   - Anzahl gefahrene Touren</a:t>
            </a:r>
          </a:p>
          <a:p>
            <a:pPr marL="0" indent="0">
              <a:buNone/>
            </a:pPr>
            <a:r>
              <a:rPr lang="de-DE" dirty="0"/>
              <a:t>                       - gefahrene Kilometer pro Schicht</a:t>
            </a:r>
          </a:p>
          <a:p>
            <a:pPr marL="0" indent="0">
              <a:buNone/>
            </a:pPr>
            <a:r>
              <a:rPr lang="de-DE" dirty="0"/>
              <a:t>                       - Bestand der Kasse am Schichtende</a:t>
            </a:r>
          </a:p>
          <a:p>
            <a:pPr marL="0" indent="0">
              <a:buNone/>
            </a:pPr>
            <a:r>
              <a:rPr lang="de-DE" dirty="0"/>
              <a:t>                       </a:t>
            </a:r>
          </a:p>
          <a:p>
            <a:pPr marL="0" indent="0">
              <a:buNone/>
            </a:pPr>
            <a:r>
              <a:rPr lang="de-DE" dirty="0"/>
              <a:t>                         </a:t>
            </a:r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Anforderungen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den Betreiber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Projektanalyse – Folie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DE1E5-2DBF-497D-B34A-CDB65A1B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097"/>
            <a:ext cx="10515600" cy="52108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Eingabemöglichkeit…</a:t>
            </a:r>
          </a:p>
          <a:p>
            <a:r>
              <a:rPr lang="de-DE" dirty="0"/>
              <a:t>für Wareneinsatzkosten / Fixe Kosten durch Betreiber / Buchhalter</a:t>
            </a:r>
          </a:p>
          <a:p>
            <a:r>
              <a:rPr lang="de-DE" dirty="0"/>
              <a:t>zur Aufnahme von Umsätzen pro Tag / Zeitraum und Kundenzahlen nach Mitarbeitern durch Betreiber</a:t>
            </a:r>
          </a:p>
          <a:p>
            <a:r>
              <a:rPr lang="de-DE" dirty="0"/>
              <a:t>von Tages-Fahrtkilometern nach Fahrzeug durch Fahrer / Buchhaltung</a:t>
            </a:r>
          </a:p>
          <a:p>
            <a:r>
              <a:rPr lang="de-DE" dirty="0"/>
              <a:t>zur Erfassung von Mitarbeitern/Fahrzeugen durch Buchhaltung</a:t>
            </a:r>
          </a:p>
          <a:p>
            <a:pPr marL="0" indent="0">
              <a:buNone/>
            </a:pPr>
            <a:r>
              <a:rPr lang="de-DE" b="1" dirty="0"/>
              <a:t>Einsicht gewähren auf…</a:t>
            </a:r>
          </a:p>
          <a:p>
            <a:r>
              <a:rPr lang="de-DE" dirty="0"/>
              <a:t>Analyse der eigenen Arbeit für alle Mitarbeiter</a:t>
            </a:r>
          </a:p>
          <a:p>
            <a:r>
              <a:rPr lang="de-DE" dirty="0"/>
              <a:t>Auswertung des Gesamtdatenbestands nach vorbestimmten Kriterien (MHD, Preisklasse, etc.) für Buchhaltung / Betreiber</a:t>
            </a:r>
          </a:p>
          <a:p>
            <a:r>
              <a:rPr lang="de-DE" dirty="0"/>
              <a:t>Auslastung der Fahrer für Betreiber / Buchhaltung</a:t>
            </a:r>
          </a:p>
          <a:p>
            <a:r>
              <a:rPr lang="de-DE" dirty="0"/>
              <a:t>ermittelte Kundenzahlen nach Zeitraum / Wochentag für Betreiber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Anforderungen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6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pic>
        <p:nvPicPr>
          <p:cNvPr id="47" name="Bildplatzhalter 46">
            <a:extLst>
              <a:ext uri="{FF2B5EF4-FFF2-40B4-BE49-F238E27FC236}">
                <a16:creationId xmlns:a16="http://schemas.microsoft.com/office/drawing/2014/main" id="{01F5268A-90E7-4F8D-9AE3-72DD41DEE44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" b="162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09705529-49D9-46F6-802B-7EB4C01ED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b="1" u="sng" dirty="0"/>
              <a:t>Zwei-Schichten-Anwendungsarchitektur</a:t>
            </a:r>
          </a:p>
          <a:p>
            <a:endParaRPr lang="de-DE" b="1" u="sng" dirty="0"/>
          </a:p>
          <a:p>
            <a:r>
              <a:rPr lang="de-DE" dirty="0"/>
              <a:t>Wir entscheiden uns für diese Architektur, da ein extra Applikationsserver für die gegebene Problemstellung überflüssig wäre.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Architektur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ER-Modell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3A8F6A8-21CC-4A5C-8A54-33C6EC488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978" y="0"/>
            <a:ext cx="10610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Projektanalyse – Folie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DE1E5-2DBF-497D-B34A-CDB65A1B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Anforderungsanalyse (beide): KW41</a:t>
            </a:r>
          </a:p>
          <a:p>
            <a:r>
              <a:rPr lang="de-DE" dirty="0"/>
              <a:t>Architektur (Paul): KW44</a:t>
            </a:r>
          </a:p>
          <a:p>
            <a:r>
              <a:rPr lang="de-DE" dirty="0"/>
              <a:t>ER-Modell (Paul): KW44</a:t>
            </a:r>
          </a:p>
          <a:p>
            <a:r>
              <a:rPr lang="de-DE" dirty="0"/>
              <a:t>Umsetzung unter MySQL (</a:t>
            </a:r>
            <a:r>
              <a:rPr lang="de-DE" dirty="0" err="1"/>
              <a:t>tbd</a:t>
            </a:r>
            <a:r>
              <a:rPr lang="de-DE" dirty="0"/>
              <a:t>.): bis KW46</a:t>
            </a:r>
          </a:p>
          <a:p>
            <a:r>
              <a:rPr lang="de-DE" dirty="0"/>
              <a:t>Web Frontend (</a:t>
            </a:r>
            <a:r>
              <a:rPr lang="de-DE" dirty="0" err="1"/>
              <a:t>tbd</a:t>
            </a:r>
            <a:r>
              <a:rPr lang="de-DE" dirty="0"/>
              <a:t>.): bis KW47</a:t>
            </a:r>
          </a:p>
          <a:p>
            <a:r>
              <a:rPr lang="de-DE" dirty="0"/>
              <a:t>Konzipieren von Unittests für das Backend (</a:t>
            </a:r>
            <a:r>
              <a:rPr lang="de-DE" dirty="0" err="1"/>
              <a:t>tbd</a:t>
            </a:r>
            <a:r>
              <a:rPr lang="de-DE" dirty="0"/>
              <a:t>.): bis KW48</a:t>
            </a:r>
          </a:p>
          <a:p>
            <a:r>
              <a:rPr lang="de-DE" dirty="0"/>
              <a:t>Konzipieren von Unittests für das Frontend (</a:t>
            </a:r>
            <a:r>
              <a:rPr lang="de-DE" dirty="0" err="1"/>
              <a:t>tbd</a:t>
            </a:r>
            <a:r>
              <a:rPr lang="de-DE" dirty="0"/>
              <a:t>.): bis KW49</a:t>
            </a:r>
          </a:p>
          <a:p>
            <a:r>
              <a:rPr lang="de-DE" dirty="0"/>
              <a:t>Vollständig Lauffähiges System: KW50</a:t>
            </a:r>
          </a:p>
          <a:p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Zeitplan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endParaRPr lang="de-DE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2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266</Words>
  <Application>Microsoft Office PowerPoint</Application>
  <PresentationFormat>Breitbild</PresentationFormat>
  <Paragraphs>50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Segoe UI Light</vt:lpstr>
      <vt:lpstr>Office-Design</vt:lpstr>
      <vt:lpstr>Projekt: Lieferdienst Zwischenbericht Paul Voß &amp; Gürdal Demir</vt:lpstr>
      <vt:lpstr>Projektanalyse – Folie 3</vt:lpstr>
      <vt:lpstr>Projektanalyse – Folie 3</vt:lpstr>
      <vt:lpstr>Projektanalyse – Folie 2</vt:lpstr>
      <vt:lpstr>Projektanalyse – Folie 10</vt:lpstr>
      <vt:lpstr>Projektanalyse – Folie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2019-10-31T12:02:05Z</dcterms:created>
  <dcterms:modified xsi:type="dcterms:W3CDTF">2019-10-31T13:37:05Z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