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06" r:id="rId1"/>
    <p:sldMasterId id="2147484759" r:id="rId2"/>
    <p:sldMasterId id="2147484798" r:id="rId3"/>
  </p:sldMasterIdLst>
  <p:notesMasterIdLst>
    <p:notesMasterId r:id="rId16"/>
  </p:notesMasterIdLst>
  <p:sldIdLst>
    <p:sldId id="256" r:id="rId4"/>
    <p:sldId id="257" r:id="rId5"/>
    <p:sldId id="274" r:id="rId6"/>
    <p:sldId id="258" r:id="rId7"/>
    <p:sldId id="265" r:id="rId8"/>
    <p:sldId id="268" r:id="rId9"/>
    <p:sldId id="269" r:id="rId10"/>
    <p:sldId id="271" r:id="rId11"/>
    <p:sldId id="273" r:id="rId12"/>
    <p:sldId id="272" r:id="rId13"/>
    <p:sldId id="262" r:id="rId14"/>
    <p:sldId id="266" r:id="rId15"/>
  </p:sldIdLst>
  <p:sldSz cx="9144000" cy="5143500" type="screen16x9"/>
  <p:notesSz cx="7315200" cy="9601200"/>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EB9EAF-B287-4D7D-8B66-F2F47CC08C97}" v="8" dt="2022-05-25T14:26:37.1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8" d="100"/>
          <a:sy n="128" d="100"/>
        </p:scale>
        <p:origin x="612" y="8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Roberts" userId="9cd935b1-94c9-4cc7-aa7f-00d26458661f" providerId="ADAL" clId="{F7EB9EAF-B287-4D7D-8B66-F2F47CC08C97}"/>
    <pc:docChg chg="undo redo custSel addSld delSld modSld sldOrd">
      <pc:chgData name="Matthew Roberts" userId="9cd935b1-94c9-4cc7-aa7f-00d26458661f" providerId="ADAL" clId="{F7EB9EAF-B287-4D7D-8B66-F2F47CC08C97}" dt="2022-05-26T08:19:47.512" v="2267" actId="20577"/>
      <pc:docMkLst>
        <pc:docMk/>
      </pc:docMkLst>
      <pc:sldChg chg="addSp delSp modSp mod">
        <pc:chgData name="Matthew Roberts" userId="9cd935b1-94c9-4cc7-aa7f-00d26458661f" providerId="ADAL" clId="{F7EB9EAF-B287-4D7D-8B66-F2F47CC08C97}" dt="2022-05-25T14:34:36.204" v="1458" actId="20577"/>
        <pc:sldMkLst>
          <pc:docMk/>
          <pc:sldMk cId="3308922280" sldId="256"/>
        </pc:sldMkLst>
        <pc:spChg chg="del mod">
          <ac:chgData name="Matthew Roberts" userId="9cd935b1-94c9-4cc7-aa7f-00d26458661f" providerId="ADAL" clId="{F7EB9EAF-B287-4D7D-8B66-F2F47CC08C97}" dt="2022-05-25T10:03:21.350" v="87" actId="478"/>
          <ac:spMkLst>
            <pc:docMk/>
            <pc:sldMk cId="3308922280" sldId="256"/>
            <ac:spMk id="2" creationId="{60E78E57-223B-4EC2-BAD9-9DAD581BFDE3}"/>
          </ac:spMkLst>
        </pc:spChg>
        <pc:spChg chg="mod">
          <ac:chgData name="Matthew Roberts" userId="9cd935b1-94c9-4cc7-aa7f-00d26458661f" providerId="ADAL" clId="{F7EB9EAF-B287-4D7D-8B66-F2F47CC08C97}" dt="2022-05-25T10:03:19.950" v="86" actId="20577"/>
          <ac:spMkLst>
            <pc:docMk/>
            <pc:sldMk cId="3308922280" sldId="256"/>
            <ac:spMk id="3" creationId="{9A640636-7BDF-4E36-9580-ABB9096C0EB7}"/>
          </ac:spMkLst>
        </pc:spChg>
        <pc:spChg chg="add mod">
          <ac:chgData name="Matthew Roberts" userId="9cd935b1-94c9-4cc7-aa7f-00d26458661f" providerId="ADAL" clId="{F7EB9EAF-B287-4D7D-8B66-F2F47CC08C97}" dt="2022-05-25T14:34:36.204" v="1458" actId="20577"/>
          <ac:spMkLst>
            <pc:docMk/>
            <pc:sldMk cId="3308922280" sldId="256"/>
            <ac:spMk id="7" creationId="{015CA74B-A62B-72DE-8FD0-7DD9317D4CB0}"/>
          </ac:spMkLst>
        </pc:spChg>
      </pc:sldChg>
      <pc:sldChg chg="modSp mod">
        <pc:chgData name="Matthew Roberts" userId="9cd935b1-94c9-4cc7-aa7f-00d26458661f" providerId="ADAL" clId="{F7EB9EAF-B287-4D7D-8B66-F2F47CC08C97}" dt="2022-05-25T14:53:41.810" v="1495"/>
        <pc:sldMkLst>
          <pc:docMk/>
          <pc:sldMk cId="894464241" sldId="257"/>
        </pc:sldMkLst>
        <pc:spChg chg="mod">
          <ac:chgData name="Matthew Roberts" userId="9cd935b1-94c9-4cc7-aa7f-00d26458661f" providerId="ADAL" clId="{F7EB9EAF-B287-4D7D-8B66-F2F47CC08C97}" dt="2022-05-25T14:53:41.810" v="1495"/>
          <ac:spMkLst>
            <pc:docMk/>
            <pc:sldMk cId="894464241" sldId="257"/>
            <ac:spMk id="9" creationId="{98DFC1DD-DC54-4642-9DAF-F0E17602C485}"/>
          </ac:spMkLst>
        </pc:spChg>
        <pc:spChg chg="mod">
          <ac:chgData name="Matthew Roberts" userId="9cd935b1-94c9-4cc7-aa7f-00d26458661f" providerId="ADAL" clId="{F7EB9EAF-B287-4D7D-8B66-F2F47CC08C97}" dt="2022-05-25T14:34:47.768" v="1459"/>
          <ac:spMkLst>
            <pc:docMk/>
            <pc:sldMk cId="894464241" sldId="257"/>
            <ac:spMk id="11" creationId="{FD159250-2537-4C43-B8B7-89C594CCA38D}"/>
          </ac:spMkLst>
        </pc:spChg>
      </pc:sldChg>
      <pc:sldChg chg="modSp mod">
        <pc:chgData name="Matthew Roberts" userId="9cd935b1-94c9-4cc7-aa7f-00d26458661f" providerId="ADAL" clId="{F7EB9EAF-B287-4D7D-8B66-F2F47CC08C97}" dt="2022-05-25T14:53:30.839" v="1492" actId="14100"/>
        <pc:sldMkLst>
          <pc:docMk/>
          <pc:sldMk cId="861489357" sldId="258"/>
        </pc:sldMkLst>
        <pc:spChg chg="mod">
          <ac:chgData name="Matthew Roberts" userId="9cd935b1-94c9-4cc7-aa7f-00d26458661f" providerId="ADAL" clId="{F7EB9EAF-B287-4D7D-8B66-F2F47CC08C97}" dt="2022-05-25T14:34:50.910" v="1460"/>
          <ac:spMkLst>
            <pc:docMk/>
            <pc:sldMk cId="861489357" sldId="258"/>
            <ac:spMk id="4" creationId="{2275C355-F352-4987-8937-E2F499C00054}"/>
          </ac:spMkLst>
        </pc:spChg>
        <pc:picChg chg="mod">
          <ac:chgData name="Matthew Roberts" userId="9cd935b1-94c9-4cc7-aa7f-00d26458661f" providerId="ADAL" clId="{F7EB9EAF-B287-4D7D-8B66-F2F47CC08C97}" dt="2022-05-25T14:53:30.839" v="1492" actId="14100"/>
          <ac:picMkLst>
            <pc:docMk/>
            <pc:sldMk cId="861489357" sldId="258"/>
            <ac:picMk id="6" creationId="{5C19EBC3-3708-4038-9321-3348CE3D3FE3}"/>
          </ac:picMkLst>
        </pc:picChg>
      </pc:sldChg>
      <pc:sldChg chg="del">
        <pc:chgData name="Matthew Roberts" userId="9cd935b1-94c9-4cc7-aa7f-00d26458661f" providerId="ADAL" clId="{F7EB9EAF-B287-4D7D-8B66-F2F47CC08C97}" dt="2022-05-25T13:16:43.684" v="1012" actId="47"/>
        <pc:sldMkLst>
          <pc:docMk/>
          <pc:sldMk cId="3726597453" sldId="261"/>
        </pc:sldMkLst>
      </pc:sldChg>
      <pc:sldChg chg="modSp mod ord">
        <pc:chgData name="Matthew Roberts" userId="9cd935b1-94c9-4cc7-aa7f-00d26458661f" providerId="ADAL" clId="{F7EB9EAF-B287-4D7D-8B66-F2F47CC08C97}" dt="2022-05-25T14:59:14.340" v="1531" actId="13926"/>
        <pc:sldMkLst>
          <pc:docMk/>
          <pc:sldMk cId="2801919499" sldId="262"/>
        </pc:sldMkLst>
        <pc:spChg chg="mod">
          <ac:chgData name="Matthew Roberts" userId="9cd935b1-94c9-4cc7-aa7f-00d26458661f" providerId="ADAL" clId="{F7EB9EAF-B287-4D7D-8B66-F2F47CC08C97}" dt="2022-05-25T14:53:58.013" v="1504" actId="6549"/>
          <ac:spMkLst>
            <pc:docMk/>
            <pc:sldMk cId="2801919499" sldId="262"/>
            <ac:spMk id="2" creationId="{00000000-0000-0000-0000-000000000000}"/>
          </ac:spMkLst>
        </pc:spChg>
        <pc:spChg chg="mod">
          <ac:chgData name="Matthew Roberts" userId="9cd935b1-94c9-4cc7-aa7f-00d26458661f" providerId="ADAL" clId="{F7EB9EAF-B287-4D7D-8B66-F2F47CC08C97}" dt="2022-05-25T14:59:14.340" v="1531" actId="13926"/>
          <ac:spMkLst>
            <pc:docMk/>
            <pc:sldMk cId="2801919499" sldId="262"/>
            <ac:spMk id="3" creationId="{00000000-0000-0000-0000-000000000000}"/>
          </ac:spMkLst>
        </pc:spChg>
        <pc:spChg chg="mod">
          <ac:chgData name="Matthew Roberts" userId="9cd935b1-94c9-4cc7-aa7f-00d26458661f" providerId="ADAL" clId="{F7EB9EAF-B287-4D7D-8B66-F2F47CC08C97}" dt="2022-05-25T14:35:42.744" v="1475"/>
          <ac:spMkLst>
            <pc:docMk/>
            <pc:sldMk cId="2801919499" sldId="262"/>
            <ac:spMk id="7" creationId="{1468E7F7-5F04-455B-ACAB-6C96BF708DAE}"/>
          </ac:spMkLst>
        </pc:spChg>
        <pc:picChg chg="mod">
          <ac:chgData name="Matthew Roberts" userId="9cd935b1-94c9-4cc7-aa7f-00d26458661f" providerId="ADAL" clId="{F7EB9EAF-B287-4D7D-8B66-F2F47CC08C97}" dt="2022-05-25T14:54:04.825" v="1506" actId="14100"/>
          <ac:picMkLst>
            <pc:docMk/>
            <pc:sldMk cId="2801919499" sldId="262"/>
            <ac:picMk id="72" creationId="{92ABEDC2-0B60-4E04-8355-89FBEC44E0DC}"/>
          </ac:picMkLst>
        </pc:picChg>
        <pc:cxnChg chg="mod">
          <ac:chgData name="Matthew Roberts" userId="9cd935b1-94c9-4cc7-aa7f-00d26458661f" providerId="ADAL" clId="{F7EB9EAF-B287-4D7D-8B66-F2F47CC08C97}" dt="2022-05-25T14:54:22.141" v="1513" actId="14100"/>
          <ac:cxnSpMkLst>
            <pc:docMk/>
            <pc:sldMk cId="2801919499" sldId="262"/>
            <ac:cxnSpMk id="8" creationId="{00000000-0000-0000-0000-000000000000}"/>
          </ac:cxnSpMkLst>
        </pc:cxnChg>
        <pc:cxnChg chg="mod">
          <ac:chgData name="Matthew Roberts" userId="9cd935b1-94c9-4cc7-aa7f-00d26458661f" providerId="ADAL" clId="{F7EB9EAF-B287-4D7D-8B66-F2F47CC08C97}" dt="2022-05-25T14:54:42.929" v="1515" actId="14100"/>
          <ac:cxnSpMkLst>
            <pc:docMk/>
            <pc:sldMk cId="2801919499" sldId="262"/>
            <ac:cxnSpMk id="11" creationId="{00000000-0000-0000-0000-000000000000}"/>
          </ac:cxnSpMkLst>
        </pc:cxnChg>
      </pc:sldChg>
      <pc:sldChg chg="del">
        <pc:chgData name="Matthew Roberts" userId="9cd935b1-94c9-4cc7-aa7f-00d26458661f" providerId="ADAL" clId="{F7EB9EAF-B287-4D7D-8B66-F2F47CC08C97}" dt="2022-05-25T12:57:02.836" v="544" actId="47"/>
        <pc:sldMkLst>
          <pc:docMk/>
          <pc:sldMk cId="12585212" sldId="263"/>
        </pc:sldMkLst>
      </pc:sldChg>
      <pc:sldChg chg="del">
        <pc:chgData name="Matthew Roberts" userId="9cd935b1-94c9-4cc7-aa7f-00d26458661f" providerId="ADAL" clId="{F7EB9EAF-B287-4D7D-8B66-F2F47CC08C97}" dt="2022-05-25T12:57:00.947" v="543" actId="47"/>
        <pc:sldMkLst>
          <pc:docMk/>
          <pc:sldMk cId="24463070" sldId="264"/>
        </pc:sldMkLst>
      </pc:sldChg>
      <pc:sldChg chg="addSp delSp modSp new mod modClrScheme chgLayout">
        <pc:chgData name="Matthew Roberts" userId="9cd935b1-94c9-4cc7-aa7f-00d26458661f" providerId="ADAL" clId="{F7EB9EAF-B287-4D7D-8B66-F2F47CC08C97}" dt="2022-05-26T08:12:46.859" v="1930" actId="1076"/>
        <pc:sldMkLst>
          <pc:docMk/>
          <pc:sldMk cId="2665156524" sldId="265"/>
        </pc:sldMkLst>
        <pc:spChg chg="mod ord">
          <ac:chgData name="Matthew Roberts" userId="9cd935b1-94c9-4cc7-aa7f-00d26458661f" providerId="ADAL" clId="{F7EB9EAF-B287-4D7D-8B66-F2F47CC08C97}" dt="2022-05-25T14:35:00.604" v="1462" actId="700"/>
          <ac:spMkLst>
            <pc:docMk/>
            <pc:sldMk cId="2665156524" sldId="265"/>
            <ac:spMk id="2" creationId="{4CCAA7DE-F892-CF6D-8C68-01F681A2C511}"/>
          </ac:spMkLst>
        </pc:spChg>
        <pc:spChg chg="add del mod ord">
          <ac:chgData name="Matthew Roberts" userId="9cd935b1-94c9-4cc7-aa7f-00d26458661f" providerId="ADAL" clId="{F7EB9EAF-B287-4D7D-8B66-F2F47CC08C97}" dt="2022-05-26T08:12:33.624" v="1926" actId="6549"/>
          <ac:spMkLst>
            <pc:docMk/>
            <pc:sldMk cId="2665156524" sldId="265"/>
            <ac:spMk id="3" creationId="{B4BD7F50-5641-A6EA-5F2F-A25B909C0420}"/>
          </ac:spMkLst>
        </pc:spChg>
        <pc:spChg chg="add mod ord">
          <ac:chgData name="Matthew Roberts" userId="9cd935b1-94c9-4cc7-aa7f-00d26458661f" providerId="ADAL" clId="{F7EB9EAF-B287-4D7D-8B66-F2F47CC08C97}" dt="2022-05-25T14:35:01.935" v="1463"/>
          <ac:spMkLst>
            <pc:docMk/>
            <pc:sldMk cId="2665156524" sldId="265"/>
            <ac:spMk id="20" creationId="{AE069716-5A6F-2AB3-D823-28C74F29DFCE}"/>
          </ac:spMkLst>
        </pc:spChg>
        <pc:picChg chg="add del">
          <ac:chgData name="Matthew Roberts" userId="9cd935b1-94c9-4cc7-aa7f-00d26458661f" providerId="ADAL" clId="{F7EB9EAF-B287-4D7D-8B66-F2F47CC08C97}" dt="2022-05-25T12:40:51.222" v="132" actId="22"/>
          <ac:picMkLst>
            <pc:docMk/>
            <pc:sldMk cId="2665156524" sldId="265"/>
            <ac:picMk id="5" creationId="{966112B4-6744-2CAA-4D17-FF2B5A35890A}"/>
          </ac:picMkLst>
        </pc:picChg>
        <pc:picChg chg="add mod">
          <ac:chgData name="Matthew Roberts" userId="9cd935b1-94c9-4cc7-aa7f-00d26458661f" providerId="ADAL" clId="{F7EB9EAF-B287-4D7D-8B66-F2F47CC08C97}" dt="2022-05-26T08:12:46.859" v="1930" actId="1076"/>
          <ac:picMkLst>
            <pc:docMk/>
            <pc:sldMk cId="2665156524" sldId="265"/>
            <ac:picMk id="5" creationId="{D9C01E7A-7B5C-F9F3-BC0E-F6C5D8919146}"/>
          </ac:picMkLst>
        </pc:picChg>
        <pc:picChg chg="add del mod ord">
          <ac:chgData name="Matthew Roberts" userId="9cd935b1-94c9-4cc7-aa7f-00d26458661f" providerId="ADAL" clId="{F7EB9EAF-B287-4D7D-8B66-F2F47CC08C97}" dt="2022-05-25T12:41:01.270" v="134" actId="22"/>
          <ac:picMkLst>
            <pc:docMk/>
            <pc:sldMk cId="2665156524" sldId="265"/>
            <ac:picMk id="7" creationId="{011EFC9B-A03C-F02B-6815-98CE27EA628A}"/>
          </ac:picMkLst>
        </pc:picChg>
        <pc:picChg chg="add mod ord">
          <ac:chgData name="Matthew Roberts" userId="9cd935b1-94c9-4cc7-aa7f-00d26458661f" providerId="ADAL" clId="{F7EB9EAF-B287-4D7D-8B66-F2F47CC08C97}" dt="2022-05-26T08:10:42.486" v="1915" actId="1440"/>
          <ac:picMkLst>
            <pc:docMk/>
            <pc:sldMk cId="2665156524" sldId="265"/>
            <ac:picMk id="9" creationId="{7B709282-C651-E57D-A0B1-974769C9A1A6}"/>
          </ac:picMkLst>
        </pc:picChg>
        <pc:picChg chg="add del mod modCrop">
          <ac:chgData name="Matthew Roberts" userId="9cd935b1-94c9-4cc7-aa7f-00d26458661f" providerId="ADAL" clId="{F7EB9EAF-B287-4D7D-8B66-F2F47CC08C97}" dt="2022-05-26T08:10:20.476" v="1901" actId="478"/>
          <ac:picMkLst>
            <pc:docMk/>
            <pc:sldMk cId="2665156524" sldId="265"/>
            <ac:picMk id="11" creationId="{F2A2B789-C88F-C2AB-86BA-C626273C1C0F}"/>
          </ac:picMkLst>
        </pc:picChg>
        <pc:picChg chg="add del mod">
          <ac:chgData name="Matthew Roberts" userId="9cd935b1-94c9-4cc7-aa7f-00d26458661f" providerId="ADAL" clId="{F7EB9EAF-B287-4D7D-8B66-F2F47CC08C97}" dt="2022-05-25T14:26:50.471" v="1170" actId="478"/>
          <ac:picMkLst>
            <pc:docMk/>
            <pc:sldMk cId="2665156524" sldId="265"/>
            <ac:picMk id="13" creationId="{AE702780-3C01-50C5-28AE-273CD2127A52}"/>
          </ac:picMkLst>
        </pc:picChg>
        <pc:picChg chg="add del">
          <ac:chgData name="Matthew Roberts" userId="9cd935b1-94c9-4cc7-aa7f-00d26458661f" providerId="ADAL" clId="{F7EB9EAF-B287-4D7D-8B66-F2F47CC08C97}" dt="2022-05-25T12:42:51.032" v="144" actId="22"/>
          <ac:picMkLst>
            <pc:docMk/>
            <pc:sldMk cId="2665156524" sldId="265"/>
            <ac:picMk id="15" creationId="{DC05DE3E-5544-D4F8-36C8-10719F063281}"/>
          </ac:picMkLst>
        </pc:picChg>
        <pc:picChg chg="add del mod ord">
          <ac:chgData name="Matthew Roberts" userId="9cd935b1-94c9-4cc7-aa7f-00d26458661f" providerId="ADAL" clId="{F7EB9EAF-B287-4D7D-8B66-F2F47CC08C97}" dt="2022-05-25T12:43:34.117" v="150" actId="22"/>
          <ac:picMkLst>
            <pc:docMk/>
            <pc:sldMk cId="2665156524" sldId="265"/>
            <ac:picMk id="17" creationId="{EF30EC0C-6767-3167-7061-4B7FAC46D8CC}"/>
          </ac:picMkLst>
        </pc:picChg>
        <pc:picChg chg="add del mod">
          <ac:chgData name="Matthew Roberts" userId="9cd935b1-94c9-4cc7-aa7f-00d26458661f" providerId="ADAL" clId="{F7EB9EAF-B287-4D7D-8B66-F2F47CC08C97}" dt="2022-05-25T14:26:50.032" v="1169" actId="478"/>
          <ac:picMkLst>
            <pc:docMk/>
            <pc:sldMk cId="2665156524" sldId="265"/>
            <ac:picMk id="19" creationId="{FA84A4A0-35C0-13F1-B4C3-46C156F4CDC5}"/>
          </ac:picMkLst>
        </pc:picChg>
      </pc:sldChg>
      <pc:sldChg chg="addSp delSp modSp new mod modClrScheme chgLayout">
        <pc:chgData name="Matthew Roberts" userId="9cd935b1-94c9-4cc7-aa7f-00d26458661f" providerId="ADAL" clId="{F7EB9EAF-B287-4D7D-8B66-F2F47CC08C97}" dt="2022-05-25T14:35:47.472" v="1477"/>
        <pc:sldMkLst>
          <pc:docMk/>
          <pc:sldMk cId="1505243201" sldId="266"/>
        </pc:sldMkLst>
        <pc:spChg chg="mod ord">
          <ac:chgData name="Matthew Roberts" userId="9cd935b1-94c9-4cc7-aa7f-00d26458661f" providerId="ADAL" clId="{F7EB9EAF-B287-4D7D-8B66-F2F47CC08C97}" dt="2022-05-25T14:35:46.674" v="1476" actId="700"/>
          <ac:spMkLst>
            <pc:docMk/>
            <pc:sldMk cId="1505243201" sldId="266"/>
            <ac:spMk id="2" creationId="{7B627AE2-62DC-19B7-750C-6618399409BB}"/>
          </ac:spMkLst>
        </pc:spChg>
        <pc:spChg chg="del mod ord">
          <ac:chgData name="Matthew Roberts" userId="9cd935b1-94c9-4cc7-aa7f-00d26458661f" providerId="ADAL" clId="{F7EB9EAF-B287-4D7D-8B66-F2F47CC08C97}" dt="2022-05-25T14:35:46.674" v="1476" actId="700"/>
          <ac:spMkLst>
            <pc:docMk/>
            <pc:sldMk cId="1505243201" sldId="266"/>
            <ac:spMk id="3" creationId="{E9A428FD-1963-8C0D-9111-C1C6F93340F0}"/>
          </ac:spMkLst>
        </pc:spChg>
        <pc:spChg chg="add mod ord">
          <ac:chgData name="Matthew Roberts" userId="9cd935b1-94c9-4cc7-aa7f-00d26458661f" providerId="ADAL" clId="{F7EB9EAF-B287-4D7D-8B66-F2F47CC08C97}" dt="2022-05-25T14:35:47.472" v="1477"/>
          <ac:spMkLst>
            <pc:docMk/>
            <pc:sldMk cId="1505243201" sldId="266"/>
            <ac:spMk id="4" creationId="{BA044D63-BD8E-8420-6DD6-05C76881A383}"/>
          </ac:spMkLst>
        </pc:spChg>
        <pc:spChg chg="add mod ord">
          <ac:chgData name="Matthew Roberts" userId="9cd935b1-94c9-4cc7-aa7f-00d26458661f" providerId="ADAL" clId="{F7EB9EAF-B287-4D7D-8B66-F2F47CC08C97}" dt="2022-05-25T14:35:46.674" v="1476" actId="700"/>
          <ac:spMkLst>
            <pc:docMk/>
            <pc:sldMk cId="1505243201" sldId="266"/>
            <ac:spMk id="5" creationId="{8A3D1812-279D-37F3-B7BD-4C821B146136}"/>
          </ac:spMkLst>
        </pc:spChg>
      </pc:sldChg>
      <pc:sldChg chg="modSp new del mod">
        <pc:chgData name="Matthew Roberts" userId="9cd935b1-94c9-4cc7-aa7f-00d26458661f" providerId="ADAL" clId="{F7EB9EAF-B287-4D7D-8B66-F2F47CC08C97}" dt="2022-05-25T13:11:49.911" v="757" actId="47"/>
        <pc:sldMkLst>
          <pc:docMk/>
          <pc:sldMk cId="3909978664" sldId="267"/>
        </pc:sldMkLst>
        <pc:spChg chg="mod">
          <ac:chgData name="Matthew Roberts" userId="9cd935b1-94c9-4cc7-aa7f-00d26458661f" providerId="ADAL" clId="{F7EB9EAF-B287-4D7D-8B66-F2F47CC08C97}" dt="2022-05-25T13:11:44.067" v="756" actId="20577"/>
          <ac:spMkLst>
            <pc:docMk/>
            <pc:sldMk cId="3909978664" sldId="267"/>
            <ac:spMk id="2" creationId="{E3950A3C-46A6-EE71-160E-366C281402B5}"/>
          </ac:spMkLst>
        </pc:spChg>
      </pc:sldChg>
      <pc:sldChg chg="addSp delSp modSp add mod ord modClrScheme modShow chgLayout">
        <pc:chgData name="Matthew Roberts" userId="9cd935b1-94c9-4cc7-aa7f-00d26458661f" providerId="ADAL" clId="{F7EB9EAF-B287-4D7D-8B66-F2F47CC08C97}" dt="2022-05-25T14:35:13.901" v="1466" actId="478"/>
        <pc:sldMkLst>
          <pc:docMk/>
          <pc:sldMk cId="3153223469" sldId="268"/>
        </pc:sldMkLst>
        <pc:spChg chg="mod ord">
          <ac:chgData name="Matthew Roberts" userId="9cd935b1-94c9-4cc7-aa7f-00d26458661f" providerId="ADAL" clId="{F7EB9EAF-B287-4D7D-8B66-F2F47CC08C97}" dt="2022-05-25T14:35:09.055" v="1464" actId="700"/>
          <ac:spMkLst>
            <pc:docMk/>
            <pc:sldMk cId="3153223469" sldId="268"/>
            <ac:spMk id="2" creationId="{E3950A3C-46A6-EE71-160E-366C281402B5}"/>
          </ac:spMkLst>
        </pc:spChg>
        <pc:spChg chg="del">
          <ac:chgData name="Matthew Roberts" userId="9cd935b1-94c9-4cc7-aa7f-00d26458661f" providerId="ADAL" clId="{F7EB9EAF-B287-4D7D-8B66-F2F47CC08C97}" dt="2022-05-25T12:58:08.742" v="593" actId="478"/>
          <ac:spMkLst>
            <pc:docMk/>
            <pc:sldMk cId="3153223469" sldId="268"/>
            <ac:spMk id="3" creationId="{1588FA38-1451-345A-E19A-09DBF6AECB95}"/>
          </ac:spMkLst>
        </pc:spChg>
        <pc:spChg chg="add mod ord">
          <ac:chgData name="Matthew Roberts" userId="9cd935b1-94c9-4cc7-aa7f-00d26458661f" providerId="ADAL" clId="{F7EB9EAF-B287-4D7D-8B66-F2F47CC08C97}" dt="2022-05-25T14:35:10.014" v="1465"/>
          <ac:spMkLst>
            <pc:docMk/>
            <pc:sldMk cId="3153223469" sldId="268"/>
            <ac:spMk id="21" creationId="{1C3CB93C-CC27-A591-16DC-D0C80C3BE1B6}"/>
          </ac:spMkLst>
        </pc:spChg>
        <pc:spChg chg="add del mod ord">
          <ac:chgData name="Matthew Roberts" userId="9cd935b1-94c9-4cc7-aa7f-00d26458661f" providerId="ADAL" clId="{F7EB9EAF-B287-4D7D-8B66-F2F47CC08C97}" dt="2022-05-25T14:35:13.901" v="1466" actId="478"/>
          <ac:spMkLst>
            <pc:docMk/>
            <pc:sldMk cId="3153223469" sldId="268"/>
            <ac:spMk id="22" creationId="{699EFA0E-2220-5C04-4B67-AC4D0C214D21}"/>
          </ac:spMkLst>
        </pc:spChg>
        <pc:picChg chg="add del mod">
          <ac:chgData name="Matthew Roberts" userId="9cd935b1-94c9-4cc7-aa7f-00d26458661f" providerId="ADAL" clId="{F7EB9EAF-B287-4D7D-8B66-F2F47CC08C97}" dt="2022-05-25T13:02:15.488" v="683" actId="478"/>
          <ac:picMkLst>
            <pc:docMk/>
            <pc:sldMk cId="3153223469" sldId="268"/>
            <ac:picMk id="5" creationId="{CC6EC202-CACC-DCF6-E813-711E13430BBE}"/>
          </ac:picMkLst>
        </pc:picChg>
        <pc:picChg chg="add mod">
          <ac:chgData name="Matthew Roberts" userId="9cd935b1-94c9-4cc7-aa7f-00d26458661f" providerId="ADAL" clId="{F7EB9EAF-B287-4D7D-8B66-F2F47CC08C97}" dt="2022-05-25T13:11:19.890" v="738" actId="1076"/>
          <ac:picMkLst>
            <pc:docMk/>
            <pc:sldMk cId="3153223469" sldId="268"/>
            <ac:picMk id="7" creationId="{D775A369-5C16-C654-C8E8-6B23B06B394B}"/>
          </ac:picMkLst>
        </pc:picChg>
        <pc:picChg chg="add del mod">
          <ac:chgData name="Matthew Roberts" userId="9cd935b1-94c9-4cc7-aa7f-00d26458661f" providerId="ADAL" clId="{F7EB9EAF-B287-4D7D-8B66-F2F47CC08C97}" dt="2022-05-25T13:02:57.684" v="696" actId="478"/>
          <ac:picMkLst>
            <pc:docMk/>
            <pc:sldMk cId="3153223469" sldId="268"/>
            <ac:picMk id="9" creationId="{ED6B4727-B11C-0878-610D-5F79AFE5AC64}"/>
          </ac:picMkLst>
        </pc:picChg>
        <pc:picChg chg="add mod">
          <ac:chgData name="Matthew Roberts" userId="9cd935b1-94c9-4cc7-aa7f-00d26458661f" providerId="ADAL" clId="{F7EB9EAF-B287-4D7D-8B66-F2F47CC08C97}" dt="2022-05-25T13:11:19.890" v="738" actId="1076"/>
          <ac:picMkLst>
            <pc:docMk/>
            <pc:sldMk cId="3153223469" sldId="268"/>
            <ac:picMk id="11" creationId="{D6CEAB85-9330-A801-CD8F-63BC2C09A2DD}"/>
          </ac:picMkLst>
        </pc:picChg>
        <pc:picChg chg="add del mod">
          <ac:chgData name="Matthew Roberts" userId="9cd935b1-94c9-4cc7-aa7f-00d26458661f" providerId="ADAL" clId="{F7EB9EAF-B287-4D7D-8B66-F2F47CC08C97}" dt="2022-05-25T13:02:14.228" v="682" actId="21"/>
          <ac:picMkLst>
            <pc:docMk/>
            <pc:sldMk cId="3153223469" sldId="268"/>
            <ac:picMk id="13" creationId="{8D745C2D-C45C-3BCD-9B47-9F7B0D9906B7}"/>
          </ac:picMkLst>
        </pc:picChg>
        <pc:picChg chg="add del mod">
          <ac:chgData name="Matthew Roberts" userId="9cd935b1-94c9-4cc7-aa7f-00d26458661f" providerId="ADAL" clId="{F7EB9EAF-B287-4D7D-8B66-F2F47CC08C97}" dt="2022-05-25T13:09:49.461" v="707" actId="478"/>
          <ac:picMkLst>
            <pc:docMk/>
            <pc:sldMk cId="3153223469" sldId="268"/>
            <ac:picMk id="14" creationId="{544182E0-8BA5-2EB3-C4E2-306ED3CD17EC}"/>
          </ac:picMkLst>
        </pc:picChg>
        <pc:picChg chg="add del mod">
          <ac:chgData name="Matthew Roberts" userId="9cd935b1-94c9-4cc7-aa7f-00d26458661f" providerId="ADAL" clId="{F7EB9EAF-B287-4D7D-8B66-F2F47CC08C97}" dt="2022-05-25T13:09:10.692" v="699" actId="478"/>
          <ac:picMkLst>
            <pc:docMk/>
            <pc:sldMk cId="3153223469" sldId="268"/>
            <ac:picMk id="16" creationId="{6B815458-8BF9-A822-3EDB-2C113B68F64D}"/>
          </ac:picMkLst>
        </pc:picChg>
        <pc:picChg chg="add mod">
          <ac:chgData name="Matthew Roberts" userId="9cd935b1-94c9-4cc7-aa7f-00d26458661f" providerId="ADAL" clId="{F7EB9EAF-B287-4D7D-8B66-F2F47CC08C97}" dt="2022-05-25T13:39:39.194" v="1153" actId="1076"/>
          <ac:picMkLst>
            <pc:docMk/>
            <pc:sldMk cId="3153223469" sldId="268"/>
            <ac:picMk id="18" creationId="{148189F8-0DDC-6109-EBE1-71A6BEA93A41}"/>
          </ac:picMkLst>
        </pc:picChg>
        <pc:picChg chg="add mod">
          <ac:chgData name="Matthew Roberts" userId="9cd935b1-94c9-4cc7-aa7f-00d26458661f" providerId="ADAL" clId="{F7EB9EAF-B287-4D7D-8B66-F2F47CC08C97}" dt="2022-05-25T14:26:20.683" v="1165" actId="1076"/>
          <ac:picMkLst>
            <pc:docMk/>
            <pc:sldMk cId="3153223469" sldId="268"/>
            <ac:picMk id="20" creationId="{A6EFF92F-F3D1-FC20-A940-F170955DDD4E}"/>
          </ac:picMkLst>
        </pc:picChg>
      </pc:sldChg>
      <pc:sldChg chg="addSp delSp modSp add mod modClrScheme modShow chgLayout">
        <pc:chgData name="Matthew Roberts" userId="9cd935b1-94c9-4cc7-aa7f-00d26458661f" providerId="ADAL" clId="{F7EB9EAF-B287-4D7D-8B66-F2F47CC08C97}" dt="2022-05-25T14:35:22.812" v="1468"/>
        <pc:sldMkLst>
          <pc:docMk/>
          <pc:sldMk cId="598214314" sldId="269"/>
        </pc:sldMkLst>
        <pc:spChg chg="mod ord">
          <ac:chgData name="Matthew Roberts" userId="9cd935b1-94c9-4cc7-aa7f-00d26458661f" providerId="ADAL" clId="{F7EB9EAF-B287-4D7D-8B66-F2F47CC08C97}" dt="2022-05-25T14:35:21.699" v="1467" actId="700"/>
          <ac:spMkLst>
            <pc:docMk/>
            <pc:sldMk cId="598214314" sldId="269"/>
            <ac:spMk id="2" creationId="{E3950A3C-46A6-EE71-160E-366C281402B5}"/>
          </ac:spMkLst>
        </pc:spChg>
        <pc:spChg chg="add mod ord">
          <ac:chgData name="Matthew Roberts" userId="9cd935b1-94c9-4cc7-aa7f-00d26458661f" providerId="ADAL" clId="{F7EB9EAF-B287-4D7D-8B66-F2F47CC08C97}" dt="2022-05-25T14:35:22.812" v="1468"/>
          <ac:spMkLst>
            <pc:docMk/>
            <pc:sldMk cId="598214314" sldId="269"/>
            <ac:spMk id="15" creationId="{7B590C5B-E7BC-E2A8-5442-4287D95DD7FA}"/>
          </ac:spMkLst>
        </pc:spChg>
        <pc:spChg chg="add mod ord">
          <ac:chgData name="Matthew Roberts" userId="9cd935b1-94c9-4cc7-aa7f-00d26458661f" providerId="ADAL" clId="{F7EB9EAF-B287-4D7D-8B66-F2F47CC08C97}" dt="2022-05-25T14:35:21.699" v="1467" actId="700"/>
          <ac:spMkLst>
            <pc:docMk/>
            <pc:sldMk cId="598214314" sldId="269"/>
            <ac:spMk id="16" creationId="{BC594161-9444-5E4E-782C-33E0CBD7350E}"/>
          </ac:spMkLst>
        </pc:spChg>
        <pc:picChg chg="add mod">
          <ac:chgData name="Matthew Roberts" userId="9cd935b1-94c9-4cc7-aa7f-00d26458661f" providerId="ADAL" clId="{F7EB9EAF-B287-4D7D-8B66-F2F47CC08C97}" dt="2022-05-25T13:39:14.195" v="1148" actId="1076"/>
          <ac:picMkLst>
            <pc:docMk/>
            <pc:sldMk cId="598214314" sldId="269"/>
            <ac:picMk id="4" creationId="{011EDDFF-5580-75A1-A51F-40333100A0B3}"/>
          </ac:picMkLst>
        </pc:picChg>
        <pc:picChg chg="add del mod">
          <ac:chgData name="Matthew Roberts" userId="9cd935b1-94c9-4cc7-aa7f-00d26458661f" providerId="ADAL" clId="{F7EB9EAF-B287-4D7D-8B66-F2F47CC08C97}" dt="2022-05-25T14:25:33.633" v="1160" actId="478"/>
          <ac:picMkLst>
            <pc:docMk/>
            <pc:sldMk cId="598214314" sldId="269"/>
            <ac:picMk id="6" creationId="{0A6EC506-A96F-BAC0-01FA-AB55D4B7F1DE}"/>
          </ac:picMkLst>
        </pc:picChg>
        <pc:picChg chg="del">
          <ac:chgData name="Matthew Roberts" userId="9cd935b1-94c9-4cc7-aa7f-00d26458661f" providerId="ADAL" clId="{F7EB9EAF-B287-4D7D-8B66-F2F47CC08C97}" dt="2022-05-25T13:39:24.298" v="1150" actId="478"/>
          <ac:picMkLst>
            <pc:docMk/>
            <pc:sldMk cId="598214314" sldId="269"/>
            <ac:picMk id="7" creationId="{D775A369-5C16-C654-C8E8-6B23B06B394B}"/>
          </ac:picMkLst>
        </pc:picChg>
        <pc:picChg chg="add mod">
          <ac:chgData name="Matthew Roberts" userId="9cd935b1-94c9-4cc7-aa7f-00d26458661f" providerId="ADAL" clId="{F7EB9EAF-B287-4D7D-8B66-F2F47CC08C97}" dt="2022-05-25T13:39:19.569" v="1149" actId="1076"/>
          <ac:picMkLst>
            <pc:docMk/>
            <pc:sldMk cId="598214314" sldId="269"/>
            <ac:picMk id="9" creationId="{F1898E0A-2578-C905-0173-295D86A7347E}"/>
          </ac:picMkLst>
        </pc:picChg>
        <pc:picChg chg="add del mod">
          <ac:chgData name="Matthew Roberts" userId="9cd935b1-94c9-4cc7-aa7f-00d26458661f" providerId="ADAL" clId="{F7EB9EAF-B287-4D7D-8B66-F2F47CC08C97}" dt="2022-05-25T13:38:36.205" v="1140" actId="478"/>
          <ac:picMkLst>
            <pc:docMk/>
            <pc:sldMk cId="598214314" sldId="269"/>
            <ac:picMk id="11" creationId="{D6CEAB85-9330-A801-CD8F-63BC2C09A2DD}"/>
          </ac:picMkLst>
        </pc:picChg>
        <pc:picChg chg="add mod ord">
          <ac:chgData name="Matthew Roberts" userId="9cd935b1-94c9-4cc7-aa7f-00d26458661f" providerId="ADAL" clId="{F7EB9EAF-B287-4D7D-8B66-F2F47CC08C97}" dt="2022-05-25T14:25:32.928" v="1159" actId="167"/>
          <ac:picMkLst>
            <pc:docMk/>
            <pc:sldMk cId="598214314" sldId="269"/>
            <ac:picMk id="12" creationId="{7EE9CEF9-AEA9-1FA1-B663-20A3661A3C1B}"/>
          </ac:picMkLst>
        </pc:picChg>
        <pc:picChg chg="add mod">
          <ac:chgData name="Matthew Roberts" userId="9cd935b1-94c9-4cc7-aa7f-00d26458661f" providerId="ADAL" clId="{F7EB9EAF-B287-4D7D-8B66-F2F47CC08C97}" dt="2022-05-25T14:26:07.060" v="1164" actId="14100"/>
          <ac:picMkLst>
            <pc:docMk/>
            <pc:sldMk cId="598214314" sldId="269"/>
            <ac:picMk id="14" creationId="{B4FEE388-0205-EA3A-4ECE-D35F5516348E}"/>
          </ac:picMkLst>
        </pc:picChg>
        <pc:picChg chg="add del">
          <ac:chgData name="Matthew Roberts" userId="9cd935b1-94c9-4cc7-aa7f-00d26458661f" providerId="ADAL" clId="{F7EB9EAF-B287-4D7D-8B66-F2F47CC08C97}" dt="2022-05-25T13:38:58.550" v="1145" actId="478"/>
          <ac:picMkLst>
            <pc:docMk/>
            <pc:sldMk cId="598214314" sldId="269"/>
            <ac:picMk id="18" creationId="{148189F8-0DDC-6109-EBE1-71A6BEA93A41}"/>
          </ac:picMkLst>
        </pc:picChg>
        <pc:picChg chg="del">
          <ac:chgData name="Matthew Roberts" userId="9cd935b1-94c9-4cc7-aa7f-00d26458661f" providerId="ADAL" clId="{F7EB9EAF-B287-4D7D-8B66-F2F47CC08C97}" dt="2022-05-25T13:37:58.587" v="1127" actId="478"/>
          <ac:picMkLst>
            <pc:docMk/>
            <pc:sldMk cId="598214314" sldId="269"/>
            <ac:picMk id="20" creationId="{A6EFF92F-F3D1-FC20-A940-F170955DDD4E}"/>
          </ac:picMkLst>
        </pc:picChg>
      </pc:sldChg>
      <pc:sldChg chg="addSp delSp modSp add del mod chgLayout">
        <pc:chgData name="Matthew Roberts" userId="9cd935b1-94c9-4cc7-aa7f-00d26458661f" providerId="ADAL" clId="{F7EB9EAF-B287-4D7D-8B66-F2F47CC08C97}" dt="2022-05-25T13:13:58.068" v="901" actId="47"/>
        <pc:sldMkLst>
          <pc:docMk/>
          <pc:sldMk cId="2389709566" sldId="270"/>
        </pc:sldMkLst>
        <pc:spChg chg="mod ord">
          <ac:chgData name="Matthew Roberts" userId="9cd935b1-94c9-4cc7-aa7f-00d26458661f" providerId="ADAL" clId="{F7EB9EAF-B287-4D7D-8B66-F2F47CC08C97}" dt="2022-05-25T13:13:36.192" v="899" actId="20577"/>
          <ac:spMkLst>
            <pc:docMk/>
            <pc:sldMk cId="2389709566" sldId="270"/>
            <ac:spMk id="2" creationId="{E3950A3C-46A6-EE71-160E-366C281402B5}"/>
          </ac:spMkLst>
        </pc:spChg>
        <pc:spChg chg="add mod ord">
          <ac:chgData name="Matthew Roberts" userId="9cd935b1-94c9-4cc7-aa7f-00d26458661f" providerId="ADAL" clId="{F7EB9EAF-B287-4D7D-8B66-F2F47CC08C97}" dt="2022-05-25T13:12:30.281" v="807" actId="700"/>
          <ac:spMkLst>
            <pc:docMk/>
            <pc:sldMk cId="2389709566" sldId="270"/>
            <ac:spMk id="3" creationId="{B2B655BF-DD68-DF6E-4525-D331518AEC57}"/>
          </ac:spMkLst>
        </pc:spChg>
        <pc:picChg chg="del">
          <ac:chgData name="Matthew Roberts" userId="9cd935b1-94c9-4cc7-aa7f-00d26458661f" providerId="ADAL" clId="{F7EB9EAF-B287-4D7D-8B66-F2F47CC08C97}" dt="2022-05-25T13:12:25.589" v="802" actId="478"/>
          <ac:picMkLst>
            <pc:docMk/>
            <pc:sldMk cId="2389709566" sldId="270"/>
            <ac:picMk id="7" creationId="{D775A369-5C16-C654-C8E8-6B23B06B394B}"/>
          </ac:picMkLst>
        </pc:picChg>
        <pc:picChg chg="del">
          <ac:chgData name="Matthew Roberts" userId="9cd935b1-94c9-4cc7-aa7f-00d26458661f" providerId="ADAL" clId="{F7EB9EAF-B287-4D7D-8B66-F2F47CC08C97}" dt="2022-05-25T13:12:26.037" v="803" actId="478"/>
          <ac:picMkLst>
            <pc:docMk/>
            <pc:sldMk cId="2389709566" sldId="270"/>
            <ac:picMk id="11" creationId="{D6CEAB85-9330-A801-CD8F-63BC2C09A2DD}"/>
          </ac:picMkLst>
        </pc:picChg>
        <pc:picChg chg="del mod">
          <ac:chgData name="Matthew Roberts" userId="9cd935b1-94c9-4cc7-aa7f-00d26458661f" providerId="ADAL" clId="{F7EB9EAF-B287-4D7D-8B66-F2F47CC08C97}" dt="2022-05-25T13:12:26.486" v="805" actId="478"/>
          <ac:picMkLst>
            <pc:docMk/>
            <pc:sldMk cId="2389709566" sldId="270"/>
            <ac:picMk id="18" creationId="{148189F8-0DDC-6109-EBE1-71A6BEA93A41}"/>
          </ac:picMkLst>
        </pc:picChg>
        <pc:picChg chg="del">
          <ac:chgData name="Matthew Roberts" userId="9cd935b1-94c9-4cc7-aa7f-00d26458661f" providerId="ADAL" clId="{F7EB9EAF-B287-4D7D-8B66-F2F47CC08C97}" dt="2022-05-25T13:12:26.932" v="806" actId="478"/>
          <ac:picMkLst>
            <pc:docMk/>
            <pc:sldMk cId="2389709566" sldId="270"/>
            <ac:picMk id="20" creationId="{A6EFF92F-F3D1-FC20-A940-F170955DDD4E}"/>
          </ac:picMkLst>
        </pc:picChg>
      </pc:sldChg>
      <pc:sldChg chg="addSp modSp add mod ord modClrScheme chgLayout">
        <pc:chgData name="Matthew Roberts" userId="9cd935b1-94c9-4cc7-aa7f-00d26458661f" providerId="ADAL" clId="{F7EB9EAF-B287-4D7D-8B66-F2F47CC08C97}" dt="2022-05-26T08:19:47.512" v="2267" actId="20577"/>
        <pc:sldMkLst>
          <pc:docMk/>
          <pc:sldMk cId="1084445733" sldId="271"/>
        </pc:sldMkLst>
        <pc:spChg chg="mod ord">
          <ac:chgData name="Matthew Roberts" userId="9cd935b1-94c9-4cc7-aa7f-00d26458661f" providerId="ADAL" clId="{F7EB9EAF-B287-4D7D-8B66-F2F47CC08C97}" dt="2022-05-25T14:35:28.128" v="1469" actId="700"/>
          <ac:spMkLst>
            <pc:docMk/>
            <pc:sldMk cId="1084445733" sldId="271"/>
            <ac:spMk id="2" creationId="{E3950A3C-46A6-EE71-160E-366C281402B5}"/>
          </ac:spMkLst>
        </pc:spChg>
        <pc:spChg chg="mod ord">
          <ac:chgData name="Matthew Roberts" userId="9cd935b1-94c9-4cc7-aa7f-00d26458661f" providerId="ADAL" clId="{F7EB9EAF-B287-4D7D-8B66-F2F47CC08C97}" dt="2022-05-26T08:19:47.512" v="2267" actId="20577"/>
          <ac:spMkLst>
            <pc:docMk/>
            <pc:sldMk cId="1084445733" sldId="271"/>
            <ac:spMk id="3" creationId="{B2B655BF-DD68-DF6E-4525-D331518AEC57}"/>
          </ac:spMkLst>
        </pc:spChg>
        <pc:spChg chg="add mod ord">
          <ac:chgData name="Matthew Roberts" userId="9cd935b1-94c9-4cc7-aa7f-00d26458661f" providerId="ADAL" clId="{F7EB9EAF-B287-4D7D-8B66-F2F47CC08C97}" dt="2022-05-25T14:35:29.018" v="1470"/>
          <ac:spMkLst>
            <pc:docMk/>
            <pc:sldMk cId="1084445733" sldId="271"/>
            <ac:spMk id="4" creationId="{E29673E9-D03E-41CD-C83A-419E534D1F99}"/>
          </ac:spMkLst>
        </pc:spChg>
      </pc:sldChg>
      <pc:sldChg chg="addSp delSp modSp add mod modClrScheme chgLayout">
        <pc:chgData name="Matthew Roberts" userId="9cd935b1-94c9-4cc7-aa7f-00d26458661f" providerId="ADAL" clId="{F7EB9EAF-B287-4D7D-8B66-F2F47CC08C97}" dt="2022-05-25T15:02:16.520" v="1771"/>
        <pc:sldMkLst>
          <pc:docMk/>
          <pc:sldMk cId="2438414140" sldId="272"/>
        </pc:sldMkLst>
        <pc:spChg chg="mod ord">
          <ac:chgData name="Matthew Roberts" userId="9cd935b1-94c9-4cc7-aa7f-00d26458661f" providerId="ADAL" clId="{F7EB9EAF-B287-4D7D-8B66-F2F47CC08C97}" dt="2022-05-25T14:35:38.595" v="1473" actId="700"/>
          <ac:spMkLst>
            <pc:docMk/>
            <pc:sldMk cId="2438414140" sldId="272"/>
            <ac:spMk id="2" creationId="{E3950A3C-46A6-EE71-160E-366C281402B5}"/>
          </ac:spMkLst>
        </pc:spChg>
        <pc:spChg chg="del mod ord">
          <ac:chgData name="Matthew Roberts" userId="9cd935b1-94c9-4cc7-aa7f-00d26458661f" providerId="ADAL" clId="{F7EB9EAF-B287-4D7D-8B66-F2F47CC08C97}" dt="2022-05-25T14:35:38.595" v="1473" actId="700"/>
          <ac:spMkLst>
            <pc:docMk/>
            <pc:sldMk cId="2438414140" sldId="272"/>
            <ac:spMk id="3" creationId="{B2B655BF-DD68-DF6E-4525-D331518AEC57}"/>
          </ac:spMkLst>
        </pc:spChg>
        <pc:spChg chg="add mod ord">
          <ac:chgData name="Matthew Roberts" userId="9cd935b1-94c9-4cc7-aa7f-00d26458661f" providerId="ADAL" clId="{F7EB9EAF-B287-4D7D-8B66-F2F47CC08C97}" dt="2022-05-25T14:35:39.703" v="1474"/>
          <ac:spMkLst>
            <pc:docMk/>
            <pc:sldMk cId="2438414140" sldId="272"/>
            <ac:spMk id="4" creationId="{744DAEC7-A400-9AB7-D26E-993CD9D09DBE}"/>
          </ac:spMkLst>
        </pc:spChg>
        <pc:spChg chg="add mod ord">
          <ac:chgData name="Matthew Roberts" userId="9cd935b1-94c9-4cc7-aa7f-00d26458661f" providerId="ADAL" clId="{F7EB9EAF-B287-4D7D-8B66-F2F47CC08C97}" dt="2022-05-25T15:02:16.520" v="1771"/>
          <ac:spMkLst>
            <pc:docMk/>
            <pc:sldMk cId="2438414140" sldId="272"/>
            <ac:spMk id="5" creationId="{00323CB0-9A7E-3CF7-6009-875729B6E627}"/>
          </ac:spMkLst>
        </pc:spChg>
      </pc:sldChg>
      <pc:sldChg chg="addSp delSp modSp add mod modClrScheme chgLayout">
        <pc:chgData name="Matthew Roberts" userId="9cd935b1-94c9-4cc7-aa7f-00d26458661f" providerId="ADAL" clId="{F7EB9EAF-B287-4D7D-8B66-F2F47CC08C97}" dt="2022-05-25T15:02:12.914" v="1770" actId="13926"/>
        <pc:sldMkLst>
          <pc:docMk/>
          <pc:sldMk cId="2826995829" sldId="273"/>
        </pc:sldMkLst>
        <pc:spChg chg="mod ord">
          <ac:chgData name="Matthew Roberts" userId="9cd935b1-94c9-4cc7-aa7f-00d26458661f" providerId="ADAL" clId="{F7EB9EAF-B287-4D7D-8B66-F2F47CC08C97}" dt="2022-05-25T14:35:33.299" v="1471" actId="700"/>
          <ac:spMkLst>
            <pc:docMk/>
            <pc:sldMk cId="2826995829" sldId="273"/>
            <ac:spMk id="2" creationId="{E3950A3C-46A6-EE71-160E-366C281402B5}"/>
          </ac:spMkLst>
        </pc:spChg>
        <pc:spChg chg="del mod ord">
          <ac:chgData name="Matthew Roberts" userId="9cd935b1-94c9-4cc7-aa7f-00d26458661f" providerId="ADAL" clId="{F7EB9EAF-B287-4D7D-8B66-F2F47CC08C97}" dt="2022-05-25T14:35:33.299" v="1471" actId="700"/>
          <ac:spMkLst>
            <pc:docMk/>
            <pc:sldMk cId="2826995829" sldId="273"/>
            <ac:spMk id="3" creationId="{B2B655BF-DD68-DF6E-4525-D331518AEC57}"/>
          </ac:spMkLst>
        </pc:spChg>
        <pc:spChg chg="add mod ord">
          <ac:chgData name="Matthew Roberts" userId="9cd935b1-94c9-4cc7-aa7f-00d26458661f" providerId="ADAL" clId="{F7EB9EAF-B287-4D7D-8B66-F2F47CC08C97}" dt="2022-05-25T14:35:34.232" v="1472"/>
          <ac:spMkLst>
            <pc:docMk/>
            <pc:sldMk cId="2826995829" sldId="273"/>
            <ac:spMk id="6" creationId="{617C1EE9-41F9-BF4E-76CF-8A68255FEE74}"/>
          </ac:spMkLst>
        </pc:spChg>
        <pc:spChg chg="add mod ord">
          <ac:chgData name="Matthew Roberts" userId="9cd935b1-94c9-4cc7-aa7f-00d26458661f" providerId="ADAL" clId="{F7EB9EAF-B287-4D7D-8B66-F2F47CC08C97}" dt="2022-05-25T15:02:12.914" v="1770" actId="13926"/>
          <ac:spMkLst>
            <pc:docMk/>
            <pc:sldMk cId="2826995829" sldId="273"/>
            <ac:spMk id="7" creationId="{3C3B7CC8-6717-BE95-16B1-3EC6E30A6F5D}"/>
          </ac:spMkLst>
        </pc:spChg>
        <pc:picChg chg="add mod">
          <ac:chgData name="Matthew Roberts" userId="9cd935b1-94c9-4cc7-aa7f-00d26458661f" providerId="ADAL" clId="{F7EB9EAF-B287-4D7D-8B66-F2F47CC08C97}" dt="2022-05-25T14:26:39.676" v="1168" actId="1076"/>
          <ac:picMkLst>
            <pc:docMk/>
            <pc:sldMk cId="2826995829" sldId="273"/>
            <ac:picMk id="4" creationId="{545E7823-F91A-B04B-C347-7D026B8085CE}"/>
          </ac:picMkLst>
        </pc:picChg>
        <pc:picChg chg="add mod">
          <ac:chgData name="Matthew Roberts" userId="9cd935b1-94c9-4cc7-aa7f-00d26458661f" providerId="ADAL" clId="{F7EB9EAF-B287-4D7D-8B66-F2F47CC08C97}" dt="2022-05-25T14:26:39.676" v="1168" actId="1076"/>
          <ac:picMkLst>
            <pc:docMk/>
            <pc:sldMk cId="2826995829" sldId="273"/>
            <ac:picMk id="5" creationId="{3C7FD4D2-B1BF-6CD0-D947-08C4E09BEA1A}"/>
          </ac:picMkLst>
        </pc:picChg>
      </pc:sldChg>
      <pc:sldChg chg="modSp new mod">
        <pc:chgData name="Matthew Roberts" userId="9cd935b1-94c9-4cc7-aa7f-00d26458661f" providerId="ADAL" clId="{F7EB9EAF-B287-4D7D-8B66-F2F47CC08C97}" dt="2022-05-25T14:34:53.966" v="1461"/>
        <pc:sldMkLst>
          <pc:docMk/>
          <pc:sldMk cId="514081863" sldId="274"/>
        </pc:sldMkLst>
        <pc:spChg chg="mod">
          <ac:chgData name="Matthew Roberts" userId="9cd935b1-94c9-4cc7-aa7f-00d26458661f" providerId="ADAL" clId="{F7EB9EAF-B287-4D7D-8B66-F2F47CC08C97}" dt="2022-05-25T13:17:32.055" v="1102" actId="20577"/>
          <ac:spMkLst>
            <pc:docMk/>
            <pc:sldMk cId="514081863" sldId="274"/>
            <ac:spMk id="2" creationId="{6E81F713-7EE0-C16C-454D-C38D9CA98619}"/>
          </ac:spMkLst>
        </pc:spChg>
        <pc:spChg chg="mod">
          <ac:chgData name="Matthew Roberts" userId="9cd935b1-94c9-4cc7-aa7f-00d26458661f" providerId="ADAL" clId="{F7EB9EAF-B287-4D7D-8B66-F2F47CC08C97}" dt="2022-05-25T13:17:07.399" v="1034" actId="20577"/>
          <ac:spMkLst>
            <pc:docMk/>
            <pc:sldMk cId="514081863" sldId="274"/>
            <ac:spMk id="3" creationId="{363FA2DA-0DA7-1863-265B-3686837D1439}"/>
          </ac:spMkLst>
        </pc:spChg>
        <pc:spChg chg="mod">
          <ac:chgData name="Matthew Roberts" userId="9cd935b1-94c9-4cc7-aa7f-00d26458661f" providerId="ADAL" clId="{F7EB9EAF-B287-4D7D-8B66-F2F47CC08C97}" dt="2022-05-25T14:34:53.966" v="1461"/>
          <ac:spMkLst>
            <pc:docMk/>
            <pc:sldMk cId="514081863" sldId="274"/>
            <ac:spMk id="4" creationId="{18787358-EED4-E4CE-DEEB-215DFEDDA8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5E4EA27-82F6-40A7-AC1E-72EAE51B32AB}" type="datetimeFigureOut">
              <a:rPr lang="en-US" smtClean="0"/>
              <a:t>5/26/2022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283B30DE-00D7-46F9-A0F9-74DD6112F2CC}" type="slidenum">
              <a:rPr lang="en-US" smtClean="0"/>
              <a:t>‹#›</a:t>
            </a:fld>
            <a:endParaRPr lang="en-US"/>
          </a:p>
        </p:txBody>
      </p:sp>
    </p:spTree>
    <p:extLst>
      <p:ext uri="{BB962C8B-B14F-4D97-AF65-F5344CB8AC3E}">
        <p14:creationId xmlns:p14="http://schemas.microsoft.com/office/powerpoint/2010/main" val="381758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dirty="0"/>
              <a:t>1. Property Node elements are executed on sequentially, which means whichever order you read or write from, top--&gt;down, would be the order in which the data would be manipulated. </a:t>
            </a:r>
          </a:p>
          <a:p>
            <a:r>
              <a:rPr lang="en-US" dirty="0"/>
              <a:t>- This inherently prevents any race conditions within a certain VI as long as there is only ever one Property Node accessing the class at a given time. </a:t>
            </a:r>
          </a:p>
          <a:p>
            <a:endParaRPr lang="en-US" dirty="0"/>
          </a:p>
          <a:p>
            <a:r>
              <a:rPr lang="en-US" dirty="0"/>
              <a:t>2. Avoid using branching the same TSM Context Data Access Class wire to multiple Property Nodes. Access all necessary </a:t>
            </a:r>
            <a:r>
              <a:rPr lang="en-US" dirty="0" err="1"/>
              <a:t>globals</a:t>
            </a:r>
            <a:r>
              <a:rPr lang="en-US" dirty="0"/>
              <a:t> for a particular part of your code module using one Property node at a time.</a:t>
            </a:r>
          </a:p>
          <a:p>
            <a:r>
              <a:rPr lang="en-US" dirty="0"/>
              <a:t>- The intended use case for a given VI is to only ever need to call the "Get TSM Class from TSM Context.vi" function once, to get the class wire, and then use the class wire as a reference to access the data via property node, and connect the wire to the next instance of property node which access the data. </a:t>
            </a:r>
          </a:p>
          <a:p>
            <a:r>
              <a:rPr lang="en-US" dirty="0"/>
              <a:t>- Wire the data is being update and passed by reference behind the scenes, you should still incorporate data flow where possible to ensure two property nodes are not being used at the same time, where one can just as easily do the job.  The intended use case for a given VI is to only ever need to call the Get TSM Class from TSM Context.vi function once to get the class wire, and then use the wire as a reference to </a:t>
            </a:r>
            <a:r>
              <a:rPr lang="en-US" dirty="0" err="1"/>
              <a:t>acess</a:t>
            </a:r>
            <a:r>
              <a:rPr lang="en-US" dirty="0"/>
              <a:t> the data via property node, and connect the wire to the next instance of property node which access the data.</a:t>
            </a:r>
          </a:p>
          <a:p>
            <a:endParaRPr lang="en-US" dirty="0"/>
          </a:p>
          <a:p>
            <a:r>
              <a:rPr lang="en-US" dirty="0"/>
              <a:t>3. Global date can be of any LabVIEW type</a:t>
            </a:r>
          </a:p>
          <a:p>
            <a:r>
              <a:rPr lang="en-US" dirty="0"/>
              <a:t>- This includes a type defined </a:t>
            </a:r>
            <a:r>
              <a:rPr lang="en-US" dirty="0" err="1"/>
              <a:t>enum</a:t>
            </a:r>
            <a:endParaRPr lang="en-US" dirty="0"/>
          </a:p>
          <a:p>
            <a:r>
              <a:rPr lang="en-US" dirty="0"/>
              <a:t>- If the data type you want to store is a type def, you must provide </a:t>
            </a:r>
            <a:r>
              <a:rPr lang="en-US" dirty="0" err="1"/>
              <a:t>the.ctl</a:t>
            </a:r>
            <a:r>
              <a:rPr lang="en-US" dirty="0"/>
              <a:t> file within the ...\TSM Context Data Access\Public\Typedefs directory. </a:t>
            </a:r>
          </a:p>
          <a:p>
            <a:endParaRPr lang="en-US" dirty="0"/>
          </a:p>
        </p:txBody>
      </p:sp>
      <p:sp>
        <p:nvSpPr>
          <p:cNvPr id="4" name="Slide Number Placeholder 3"/>
          <p:cNvSpPr>
            <a:spLocks noGrp="1"/>
          </p:cNvSpPr>
          <p:nvPr>
            <p:ph type="sldNum" sz="quarter" idx="10"/>
          </p:nvPr>
        </p:nvSpPr>
        <p:spPr/>
        <p:txBody>
          <a:bodyPr/>
          <a:lstStyle/>
          <a:p>
            <a:fld id="{8ED817B2-7E41-4E2D-835F-0C7730D5FC3B}" type="slidenum">
              <a:rPr lang="en-US" smtClean="0"/>
              <a:t>11</a:t>
            </a:fld>
            <a:endParaRPr lang="en-US"/>
          </a:p>
        </p:txBody>
      </p:sp>
    </p:spTree>
    <p:extLst>
      <p:ext uri="{BB962C8B-B14F-4D97-AF65-F5344CB8AC3E}">
        <p14:creationId xmlns:p14="http://schemas.microsoft.com/office/powerpoint/2010/main" val="183356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7.emf"/></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1">
    <p:bg>
      <p:bgPr>
        <a:solidFill>
          <a:schemeClr val="tx2"/>
        </a:solidFill>
        <a:effectLst/>
      </p:bgPr>
    </p:bg>
    <p:spTree>
      <p:nvGrpSpPr>
        <p:cNvPr id="1" name=""/>
        <p:cNvGrpSpPr/>
        <p:nvPr/>
      </p:nvGrpSpPr>
      <p:grpSpPr>
        <a:xfrm>
          <a:off x="0" y="0"/>
          <a:ext cx="0" cy="0"/>
          <a:chOff x="0" y="0"/>
          <a:chExt cx="0" cy="0"/>
        </a:xfrm>
      </p:grpSpPr>
      <p:pic>
        <p:nvPicPr>
          <p:cNvPr id="10" name="Image">
            <a:extLst>
              <a:ext uri="{FF2B5EF4-FFF2-40B4-BE49-F238E27FC236}">
                <a16:creationId xmlns:a16="http://schemas.microsoft.com/office/drawing/2014/main" id="{7E1DDE6A-90EE-CE48-B093-206401E78CBE}"/>
              </a:ext>
            </a:extLst>
          </p:cNvPr>
          <p:cNvPicPr>
            <a:picLocks noChangeAspect="1"/>
          </p:cNvPicPr>
          <p:nvPr/>
        </p:nvPicPr>
        <p:blipFill>
          <a:blip r:embed="rId2"/>
          <a:srcRect/>
          <a:stretch/>
        </p:blipFill>
        <p:spPr>
          <a:xfrm>
            <a:off x="246990" y="250462"/>
            <a:ext cx="489607" cy="327632"/>
          </a:xfrm>
          <a:prstGeom prst="rect">
            <a:avLst/>
          </a:prstGeom>
          <a:ln w="12700">
            <a:miter lim="400000"/>
          </a:ln>
        </p:spPr>
      </p:pic>
      <p:cxnSp>
        <p:nvCxnSpPr>
          <p:cNvPr id="12" name="Straight Connector 11">
            <a:extLst>
              <a:ext uri="{FF2B5EF4-FFF2-40B4-BE49-F238E27FC236}">
                <a16:creationId xmlns:a16="http://schemas.microsoft.com/office/drawing/2014/main" id="{B536EDF4-DDBD-BB4C-A8E6-A0BC84894B55}"/>
              </a:ext>
            </a:extLst>
          </p:cNvPr>
          <p:cNvCxnSpPr/>
          <p:nvPr/>
        </p:nvCxnSpPr>
        <p:spPr>
          <a:xfrm flipV="1">
            <a:off x="8642350" y="0"/>
            <a:ext cx="0" cy="514350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296676-C70D-E54F-B809-B61D0D69A8E2}"/>
              </a:ext>
            </a:extLst>
          </p:cNvPr>
          <p:cNvCxnSpPr/>
          <p:nvPr/>
        </p:nvCxnSpPr>
        <p:spPr>
          <a:xfrm flipV="1">
            <a:off x="1773238" y="0"/>
            <a:ext cx="0" cy="514350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2035175" y="2202418"/>
            <a:ext cx="6362700" cy="369332"/>
          </a:xfrm>
          <a:prstGeom prst="rect">
            <a:avLst/>
          </a:prstGeom>
        </p:spPr>
        <p:txBody>
          <a:bodyPr wrap="square" lIns="0" rIns="0" anchor="t">
            <a:spAutoFit/>
          </a:bodyPr>
          <a:lstStyle>
            <a:lvl1pPr marL="0" indent="0">
              <a:buFont typeface="Arial" panose="020B0604020202020204" pitchFamily="34" charset="0"/>
              <a:buNone/>
              <a:defRPr lang="en-US" sz="1800" b="0" i="0" kern="1200" baseline="0" dirty="0">
                <a:solidFill>
                  <a:schemeClr val="tx1"/>
                </a:solidFill>
                <a:latin typeface="+mn-lt"/>
                <a:ea typeface="Arial" charset="0"/>
                <a:cs typeface="Arial" charset="0"/>
              </a:defRPr>
            </a:lvl1pPr>
          </a:lstStyle>
          <a:p>
            <a:pPr lvl="0"/>
            <a:r>
              <a:rPr lang="en-US" noProof="0"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2043170" y="1020049"/>
            <a:ext cx="6355274" cy="997196"/>
          </a:xfrm>
          <a:prstGeom prst="rect">
            <a:avLst/>
          </a:prstGeom>
        </p:spPr>
        <p:txBody>
          <a:bodyPr vert="horz" wrap="square" lIns="0" tIns="0" rIns="0" bIns="0" rtlCol="0" anchor="t">
            <a:noAutofit/>
          </a:bodyPr>
          <a:lstStyle>
            <a:lvl1pPr>
              <a:defRPr sz="3600">
                <a:solidFill>
                  <a:schemeClr val="tx1"/>
                </a:solidFill>
              </a:defRPr>
            </a:lvl1pPr>
          </a:lstStyle>
          <a:p>
            <a:r>
              <a:rPr lang="en-US" dirty="0"/>
              <a:t>Presentation Title</a:t>
            </a:r>
            <a:br>
              <a:rPr lang="en-US" dirty="0"/>
            </a:br>
            <a:r>
              <a:rPr lang="en-US" dirty="0"/>
              <a:t>Presentation Title</a:t>
            </a:r>
          </a:p>
        </p:txBody>
      </p:sp>
      <p:sp>
        <p:nvSpPr>
          <p:cNvPr id="13" name="Rectangle 12">
            <a:extLst>
              <a:ext uri="{FF2B5EF4-FFF2-40B4-BE49-F238E27FC236}">
                <a16:creationId xmlns:a16="http://schemas.microsoft.com/office/drawing/2014/main" id="{15B930DE-DBFB-A84F-B61F-6BF579E13D9F}"/>
              </a:ext>
            </a:extLst>
          </p:cNvPr>
          <p:cNvSpPr/>
          <p:nvPr/>
        </p:nvSpPr>
        <p:spPr>
          <a:xfrm>
            <a:off x="246990" y="4667627"/>
            <a:ext cx="978557" cy="276999"/>
          </a:xfrm>
          <a:prstGeom prst="rect">
            <a:avLst/>
          </a:prstGeom>
        </p:spPr>
        <p:txBody>
          <a:bodyPr wrap="none" lIns="0" tIns="0" rIns="0" bIns="0" anchor="b">
            <a:noAutofit/>
          </a:bodyPr>
          <a:lstStyle/>
          <a:p>
            <a:pPr lvl="0"/>
            <a:r>
              <a:rPr lang="en-US" sz="1000" spc="-20" baseline="0" dirty="0">
                <a:solidFill>
                  <a:schemeClr val="bg1"/>
                </a:solidFill>
              </a:rPr>
              <a:t>ni.com</a:t>
            </a:r>
          </a:p>
        </p:txBody>
      </p:sp>
      <p:sp>
        <p:nvSpPr>
          <p:cNvPr id="16" name="Text Placeholder 2">
            <a:extLst>
              <a:ext uri="{FF2B5EF4-FFF2-40B4-BE49-F238E27FC236}">
                <a16:creationId xmlns:a16="http://schemas.microsoft.com/office/drawing/2014/main" id="{7764C512-F49B-A940-990A-98C924617D21}"/>
              </a:ext>
            </a:extLst>
          </p:cNvPr>
          <p:cNvSpPr>
            <a:spLocks noGrp="1"/>
          </p:cNvSpPr>
          <p:nvPr>
            <p:ph type="body" sz="quarter" idx="15" hasCustomPrompt="1"/>
          </p:nvPr>
        </p:nvSpPr>
        <p:spPr>
          <a:xfrm>
            <a:off x="2043169" y="3422512"/>
            <a:ext cx="6362693"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tx1"/>
                </a:solidFill>
                <a:latin typeface="Consolas" panose="020B0609020204030204" pitchFamily="49" charset="0"/>
                <a:ea typeface="Arial" charset="0"/>
                <a:cs typeface="Arial" charset="0"/>
              </a:defRPr>
            </a:lvl1pPr>
          </a:lstStyle>
          <a:p>
            <a:pPr lvl="0"/>
            <a:r>
              <a:rPr lang="en-US" dirty="0"/>
              <a:t>Speaker Name</a:t>
            </a:r>
          </a:p>
        </p:txBody>
      </p:sp>
      <p:sp>
        <p:nvSpPr>
          <p:cNvPr id="17" name="Text Placeholder 2">
            <a:extLst>
              <a:ext uri="{FF2B5EF4-FFF2-40B4-BE49-F238E27FC236}">
                <a16:creationId xmlns:a16="http://schemas.microsoft.com/office/drawing/2014/main" id="{BD660CF1-76A2-2D47-8E68-BDF20FA493E6}"/>
              </a:ext>
            </a:extLst>
          </p:cNvPr>
          <p:cNvSpPr>
            <a:spLocks noGrp="1"/>
          </p:cNvSpPr>
          <p:nvPr>
            <p:ph type="body" sz="quarter" idx="16" hasCustomPrompt="1"/>
          </p:nvPr>
        </p:nvSpPr>
        <p:spPr>
          <a:xfrm>
            <a:off x="2043169" y="3757999"/>
            <a:ext cx="6362693" cy="276999"/>
          </a:xfrm>
          <a:prstGeom prst="rect">
            <a:avLst/>
          </a:prstGeom>
        </p:spPr>
        <p:txBody>
          <a:bodyPr wrap="square" lIns="0" rIns="0" anchor="t">
            <a:noAutofit/>
          </a:bodyPr>
          <a:lstStyle>
            <a:lvl1pPr>
              <a:defRPr lang="en-US" sz="1200" spc="-40" dirty="0">
                <a:solidFill>
                  <a:schemeClr val="tx1"/>
                </a:solidFill>
                <a:latin typeface="Consolas" panose="020B0609020204030204" pitchFamily="49" charset="0"/>
              </a:defRPr>
            </a:lvl1pPr>
          </a:lstStyle>
          <a:p>
            <a:pPr lvl="0">
              <a:buFont typeface="Arial" panose="020B0604020202020204" pitchFamily="34" charset="0"/>
            </a:pPr>
            <a:r>
              <a:rPr lang="en-US" dirty="0"/>
              <a:t>Title</a:t>
            </a:r>
          </a:p>
        </p:txBody>
      </p:sp>
    </p:spTree>
    <p:extLst>
      <p:ext uri="{BB962C8B-B14F-4D97-AF65-F5344CB8AC3E}">
        <p14:creationId xmlns:p14="http://schemas.microsoft.com/office/powerpoint/2010/main" val="38176609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Layou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599" y="711561"/>
            <a:ext cx="7661275"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3" name="Subtitle 2"/>
          <p:cNvSpPr>
            <a:spLocks noGrp="1"/>
          </p:cNvSpPr>
          <p:nvPr>
            <p:ph type="subTitle" idx="1" hasCustomPrompt="1"/>
          </p:nvPr>
        </p:nvSpPr>
        <p:spPr>
          <a:xfrm>
            <a:off x="731499" y="1278431"/>
            <a:ext cx="7661275" cy="297517"/>
          </a:xfrm>
          <a:prstGeom prst="rect">
            <a:avLst/>
          </a:prstGeom>
        </p:spPr>
        <p:txBody>
          <a:bodyPr wrap="square" lIns="0" rIns="0" anchor="t">
            <a:spAutoFit/>
          </a:bodyPr>
          <a:lstStyle>
            <a:lvl1pPr marL="0" marR="0" indent="0" algn="l" defTabSz="914400" rtl="0" eaLnBrk="1" fontAlgn="auto" latinLnBrk="0" hangingPunct="1">
              <a:lnSpc>
                <a:spcPts val="1600"/>
              </a:lnSpc>
              <a:spcBef>
                <a:spcPts val="1000"/>
              </a:spcBef>
              <a:spcAft>
                <a:spcPts val="0"/>
              </a:spcAft>
              <a:buClrTx/>
              <a:buSzTx/>
              <a:buFont typeface="Arial"/>
              <a:buNone/>
              <a:tabLst/>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731499"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15" name="Rectangle 14">
            <a:extLst>
              <a:ext uri="{FF2B5EF4-FFF2-40B4-BE49-F238E27FC236}">
                <a16:creationId xmlns:a16="http://schemas.microsoft.com/office/drawing/2014/main" id="{5D5B5601-6668-5F4C-809E-C9F5909FB969}"/>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75158832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2_Customer Story With Quote">
    <p:bg>
      <p:bgPr>
        <a:solidFill>
          <a:schemeClr val="bg1"/>
        </a:soli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0C5B4D97-FB58-254F-89C6-62ECB2B5F6FD}"/>
              </a:ext>
            </a:extLst>
          </p:cNvPr>
          <p:cNvSpPr>
            <a:spLocks noGrp="1"/>
          </p:cNvSpPr>
          <p:nvPr>
            <p:ph type="pic" sz="quarter" idx="12"/>
          </p:nvPr>
        </p:nvSpPr>
        <p:spPr>
          <a:xfrm>
            <a:off x="3797298" y="0"/>
            <a:ext cx="3308351" cy="5143500"/>
          </a:xfrm>
          <a:prstGeom prst="rect">
            <a:avLst/>
          </a:prstGeom>
          <a:solidFill>
            <a:schemeClr val="bg1">
              <a:lumMod val="95000"/>
            </a:schemeClr>
          </a:solidFill>
        </p:spPr>
        <p:txBody>
          <a:bodyPr anchor="ctr"/>
          <a:lstStyle>
            <a:lvl1pPr marL="0" indent="0" algn="ctr">
              <a:buFont typeface="Arial" panose="020B0604020202020204" pitchFamily="34" charset="0"/>
              <a:buNone/>
              <a:defRPr sz="1400">
                <a:solidFill>
                  <a:schemeClr val="tx2"/>
                </a:solidFill>
              </a:defRPr>
            </a:lvl1pPr>
          </a:lstStyle>
          <a:p>
            <a:r>
              <a:rPr lang="en-US"/>
              <a:t>Click icon to add picture</a:t>
            </a:r>
            <a:endParaRPr lang="en-US" dirty="0"/>
          </a:p>
        </p:txBody>
      </p:sp>
      <p:sp>
        <p:nvSpPr>
          <p:cNvPr id="2" name="Title 1"/>
          <p:cNvSpPr>
            <a:spLocks noGrp="1"/>
          </p:cNvSpPr>
          <p:nvPr>
            <p:ph type="ctrTitle" hasCustomPrompt="1"/>
          </p:nvPr>
        </p:nvSpPr>
        <p:spPr>
          <a:xfrm>
            <a:off x="241299" y="711562"/>
            <a:ext cx="3325593" cy="861974"/>
          </a:xfrm>
          <a:prstGeom prst="rect">
            <a:avLst/>
          </a:prstGeom>
        </p:spPr>
        <p:txBody>
          <a:bodyPr wrap="square" lIns="0" rIns="0" anchor="t">
            <a:noAutofit/>
          </a:bodyPr>
          <a:lstStyle>
            <a:lvl1pPr>
              <a:defRPr lang="en-US" sz="2800" dirty="0">
                <a:solidFill>
                  <a:schemeClr val="tx1"/>
                </a:solidFill>
              </a:defRPr>
            </a:lvl1pPr>
          </a:lstStyle>
          <a:p>
            <a:pPr marL="0" marR="0" lvl="0" indent="0" fontAlgn="auto">
              <a:spcAft>
                <a:spcPts val="0"/>
              </a:spcAft>
              <a:buClrTx/>
              <a:buSzTx/>
              <a:buFontTx/>
              <a:tabLst/>
            </a:pPr>
            <a:r>
              <a:rPr lang="en-US" dirty="0"/>
              <a:t>Customer Story</a:t>
            </a:r>
            <a:br>
              <a:rPr lang="en-US" dirty="0"/>
            </a:br>
            <a:r>
              <a:rPr lang="en-US" dirty="0"/>
              <a:t>Heading</a:t>
            </a:r>
          </a:p>
        </p:txBody>
      </p:sp>
      <p:pic>
        <p:nvPicPr>
          <p:cNvPr id="9" name="Picture 8">
            <a:extLst>
              <a:ext uri="{FF2B5EF4-FFF2-40B4-BE49-F238E27FC236}">
                <a16:creationId xmlns:a16="http://schemas.microsoft.com/office/drawing/2014/main" id="{CF12E9C8-CB26-FD4E-99E4-04293959E7E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t="-2"/>
          <a:stretch/>
        </p:blipFill>
        <p:spPr>
          <a:xfrm>
            <a:off x="8659811" y="-1"/>
            <a:ext cx="492126" cy="5143501"/>
          </a:xfrm>
          <a:prstGeom prst="rect">
            <a:avLst/>
          </a:prstGeom>
        </p:spPr>
      </p:pic>
      <p:sp>
        <p:nvSpPr>
          <p:cNvPr id="8" name="Rectangle 7">
            <a:extLst>
              <a:ext uri="{FF2B5EF4-FFF2-40B4-BE49-F238E27FC236}">
                <a16:creationId xmlns:a16="http://schemas.microsoft.com/office/drawing/2014/main" id="{EA8D2F38-8F39-ED47-A28C-F951932A0BFF}"/>
              </a:ext>
            </a:extLst>
          </p:cNvPr>
          <p:cNvSpPr/>
          <p:nvPr/>
        </p:nvSpPr>
        <p:spPr>
          <a:xfrm>
            <a:off x="7105650" y="-1"/>
            <a:ext cx="1546225" cy="5143501"/>
          </a:xfrm>
          <a:prstGeom prst="rect">
            <a:avLst/>
          </a:prstGeom>
          <a:solidFill>
            <a:schemeClr val="tx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Text Placeholder 11">
            <a:extLst>
              <a:ext uri="{FF2B5EF4-FFF2-40B4-BE49-F238E27FC236}">
                <a16:creationId xmlns:a16="http://schemas.microsoft.com/office/drawing/2014/main" id="{461F58D3-DE45-3449-8FB1-982D5CD9E798}"/>
              </a:ext>
            </a:extLst>
          </p:cNvPr>
          <p:cNvSpPr>
            <a:spLocks noGrp="1"/>
          </p:cNvSpPr>
          <p:nvPr>
            <p:ph type="body" sz="quarter" idx="14" hasCustomPrompt="1"/>
          </p:nvPr>
        </p:nvSpPr>
        <p:spPr>
          <a:xfrm>
            <a:off x="7359649" y="268805"/>
            <a:ext cx="1038226" cy="415864"/>
          </a:xfrm>
          <a:prstGeom prst="rect">
            <a:avLst/>
          </a:prstGeom>
        </p:spPr>
        <p:txBody>
          <a:bodyPr lIns="0" rIns="0" anchor="ctr"/>
          <a:lstStyle>
            <a:lvl1pPr marL="0" marR="0" indent="0" algn="ctr" defTabSz="914400" rtl="0" eaLnBrk="1" fontAlgn="auto" latinLnBrk="0" hangingPunct="1">
              <a:lnSpc>
                <a:spcPct val="100000"/>
              </a:lnSpc>
              <a:spcBef>
                <a:spcPts val="0"/>
              </a:spcBef>
              <a:spcAft>
                <a:spcPts val="600"/>
              </a:spcAft>
              <a:buClr>
                <a:schemeClr val="bg1"/>
              </a:buClr>
              <a:buSzPct val="70000"/>
              <a:buFontTx/>
              <a:buNone/>
              <a:tabLst>
                <a:tab pos="182880" algn="l"/>
              </a:tabLst>
              <a:defRPr sz="32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XX%</a:t>
            </a:r>
          </a:p>
        </p:txBody>
      </p:sp>
      <p:sp>
        <p:nvSpPr>
          <p:cNvPr id="29" name="Text Placeholder 2">
            <a:extLst>
              <a:ext uri="{FF2B5EF4-FFF2-40B4-BE49-F238E27FC236}">
                <a16:creationId xmlns:a16="http://schemas.microsoft.com/office/drawing/2014/main" id="{A1CC4436-7A03-CC42-9FCB-9E86D5A5136E}"/>
              </a:ext>
            </a:extLst>
          </p:cNvPr>
          <p:cNvSpPr>
            <a:spLocks noGrp="1"/>
          </p:cNvSpPr>
          <p:nvPr>
            <p:ph type="body" sz="quarter" idx="17" hasCustomPrompt="1"/>
          </p:nvPr>
        </p:nvSpPr>
        <p:spPr>
          <a:xfrm>
            <a:off x="741965" y="340219"/>
            <a:ext cx="2245781"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pic>
        <p:nvPicPr>
          <p:cNvPr id="38" name="Image">
            <a:extLst>
              <a:ext uri="{FF2B5EF4-FFF2-40B4-BE49-F238E27FC236}">
                <a16:creationId xmlns:a16="http://schemas.microsoft.com/office/drawing/2014/main" id="{CAF69B79-F069-9A4B-8F7F-00E6EF245F46}"/>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cxnSp>
        <p:nvCxnSpPr>
          <p:cNvPr id="14" name="Straight Connector 13">
            <a:extLst>
              <a:ext uri="{FF2B5EF4-FFF2-40B4-BE49-F238E27FC236}">
                <a16:creationId xmlns:a16="http://schemas.microsoft.com/office/drawing/2014/main" id="{276D3422-C15E-E843-909B-1EC359B68168}"/>
              </a:ext>
            </a:extLst>
          </p:cNvPr>
          <p:cNvCxnSpPr>
            <a:cxnSpLocks/>
          </p:cNvCxnSpPr>
          <p:nvPr/>
        </p:nvCxnSpPr>
        <p:spPr>
          <a:xfrm>
            <a:off x="736600" y="259987"/>
            <a:ext cx="2329680"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5A6DDFC5-C819-024A-A53F-3335E014C363}"/>
              </a:ext>
            </a:extLst>
          </p:cNvPr>
          <p:cNvSpPr/>
          <p:nvPr/>
        </p:nvSpPr>
        <p:spPr>
          <a:xfrm>
            <a:off x="3123430" y="148185"/>
            <a:ext cx="443462" cy="183494"/>
          </a:xfrm>
          <a:prstGeom prst="rect">
            <a:avLst/>
          </a:prstGeom>
        </p:spPr>
        <p:txBody>
          <a:bodyPr wrap="none" lIns="0" tIns="0" rIns="0" bIns="0" anchor="ctr">
            <a:noAutofit/>
          </a:bodyPr>
          <a:lstStyle/>
          <a:p>
            <a:pPr marL="0" marR="0" lvl="0" indent="0" algn="r" defTabSz="309555" rtl="0" fontAlgn="auto" latinLnBrk="0" hangingPunct="0">
              <a:lnSpc>
                <a:spcPts val="1125"/>
              </a:lnSpc>
              <a:spcBef>
                <a:spcPts val="0"/>
              </a:spcBef>
              <a:spcAft>
                <a:spcPts val="0"/>
              </a:spcAft>
              <a:buClrTx/>
              <a:buSzTx/>
              <a:buFontTx/>
              <a:buNone/>
              <a:tabLst/>
            </a:pPr>
            <a:r>
              <a:rPr kumimoji="0" lang="en-US" sz="1000" b="0" i="0" u="none" strike="noStrike" cap="none" spc="-20" normalizeH="0" baseline="0" dirty="0">
                <a:ln>
                  <a:noFill/>
                </a:ln>
                <a:solidFill>
                  <a:schemeClr val="tx1"/>
                </a:solidFill>
                <a:effectLst/>
                <a:uFillTx/>
                <a:latin typeface="+mn-lt"/>
                <a:ea typeface="+mj-ea"/>
                <a:cs typeface="+mj-cs"/>
                <a:sym typeface="Founders Grotesk"/>
              </a:rPr>
              <a:t>ni.com</a:t>
            </a:r>
          </a:p>
        </p:txBody>
      </p:sp>
      <p:grpSp>
        <p:nvGrpSpPr>
          <p:cNvPr id="20" name="Group 19">
            <a:extLst>
              <a:ext uri="{FF2B5EF4-FFF2-40B4-BE49-F238E27FC236}">
                <a16:creationId xmlns:a16="http://schemas.microsoft.com/office/drawing/2014/main" id="{80F83A2D-0E5F-7B40-BF1F-3D292779DAF3}"/>
              </a:ext>
            </a:extLst>
          </p:cNvPr>
          <p:cNvGrpSpPr/>
          <p:nvPr/>
        </p:nvGrpSpPr>
        <p:grpSpPr>
          <a:xfrm flipH="1">
            <a:off x="241298" y="1892589"/>
            <a:ext cx="3311525" cy="2770223"/>
            <a:chOff x="143113" y="2095349"/>
            <a:chExt cx="3487500" cy="3054682"/>
          </a:xfrm>
        </p:grpSpPr>
        <p:sp>
          <p:nvSpPr>
            <p:cNvPr id="21" name="Freeform 20">
              <a:extLst>
                <a:ext uri="{FF2B5EF4-FFF2-40B4-BE49-F238E27FC236}">
                  <a16:creationId xmlns:a16="http://schemas.microsoft.com/office/drawing/2014/main" id="{621F0B2E-BAF6-AD4A-A455-4FE8E1153183}"/>
                </a:ext>
              </a:extLst>
            </p:cNvPr>
            <p:cNvSpPr/>
            <p:nvPr/>
          </p:nvSpPr>
          <p:spPr>
            <a:xfrm rot="5400000">
              <a:off x="2245001" y="3764419"/>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22" name="Straight Connector 21">
              <a:extLst>
                <a:ext uri="{FF2B5EF4-FFF2-40B4-BE49-F238E27FC236}">
                  <a16:creationId xmlns:a16="http://schemas.microsoft.com/office/drawing/2014/main" id="{2B675865-3560-B746-8C16-5A7A468610C1}"/>
                </a:ext>
              </a:extLst>
            </p:cNvPr>
            <p:cNvCxnSpPr>
              <a:cxnSpLocks/>
            </p:cNvCxnSpPr>
            <p:nvPr/>
          </p:nvCxnSpPr>
          <p:spPr>
            <a:xfrm flipH="1" flipV="1">
              <a:off x="3630613" y="2095349"/>
              <a:ext cx="0" cy="16687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D383627-F26B-B34B-A423-8F78E7DA2022}"/>
                </a:ext>
              </a:extLst>
            </p:cNvPr>
            <p:cNvCxnSpPr>
              <a:cxnSpLocks/>
            </p:cNvCxnSpPr>
            <p:nvPr/>
          </p:nvCxnSpPr>
          <p:spPr>
            <a:xfrm flipH="1">
              <a:off x="143113" y="5150031"/>
              <a:ext cx="210216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4" name="Text Placeholder 24">
            <a:extLst>
              <a:ext uri="{FF2B5EF4-FFF2-40B4-BE49-F238E27FC236}">
                <a16:creationId xmlns:a16="http://schemas.microsoft.com/office/drawing/2014/main" id="{7BE3004C-2369-384D-9887-FA57DAAD4743}"/>
              </a:ext>
            </a:extLst>
          </p:cNvPr>
          <p:cNvSpPr>
            <a:spLocks noGrp="1"/>
          </p:cNvSpPr>
          <p:nvPr>
            <p:ph type="body" sz="quarter" idx="18" hasCustomPrompt="1"/>
          </p:nvPr>
        </p:nvSpPr>
        <p:spPr>
          <a:xfrm>
            <a:off x="1228725" y="4095020"/>
            <a:ext cx="2324100" cy="174304"/>
          </a:xfrm>
          <a:prstGeom prst="rect">
            <a:avLst/>
          </a:prstGeom>
        </p:spPr>
        <p:txBody>
          <a:bodyPr lIns="0" tIns="0" rIns="0" bIns="0" anchor="t"/>
          <a:lstStyle>
            <a:lvl1pPr algn="r">
              <a:defRPr sz="1000" b="1">
                <a:solidFill>
                  <a:schemeClr val="tx2"/>
                </a:solidFill>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Name</a:t>
            </a:r>
          </a:p>
        </p:txBody>
      </p:sp>
      <p:sp>
        <p:nvSpPr>
          <p:cNvPr id="25" name="Text Placeholder 24">
            <a:extLst>
              <a:ext uri="{FF2B5EF4-FFF2-40B4-BE49-F238E27FC236}">
                <a16:creationId xmlns:a16="http://schemas.microsoft.com/office/drawing/2014/main" id="{F7A6E3AF-75B3-BE47-899D-5ED34EA0697B}"/>
              </a:ext>
            </a:extLst>
          </p:cNvPr>
          <p:cNvSpPr>
            <a:spLocks noGrp="1"/>
          </p:cNvSpPr>
          <p:nvPr>
            <p:ph type="body" sz="quarter" idx="19" hasCustomPrompt="1"/>
          </p:nvPr>
        </p:nvSpPr>
        <p:spPr>
          <a:xfrm>
            <a:off x="1228725" y="4305730"/>
            <a:ext cx="2324100" cy="291907"/>
          </a:xfrm>
          <a:prstGeom prst="rect">
            <a:avLst/>
          </a:prstGeom>
        </p:spPr>
        <p:txBody>
          <a:bodyPr lIns="0" tIns="0" rIns="0" bIns="0" anchor="t"/>
          <a:lstStyle>
            <a:lvl1pPr algn="r">
              <a:defRPr sz="1000">
                <a:solidFill>
                  <a:schemeClr val="tx2"/>
                </a:solidFill>
                <a:latin typeface="Consolas" panose="020B0609020204030204" pitchFamily="49" charset="0"/>
                <a:cs typeface="Consolas" panose="020B0609020204030204" pitchFamily="49" charset="0"/>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POSITION AND COMPANY</a:t>
            </a:r>
          </a:p>
        </p:txBody>
      </p:sp>
      <p:sp>
        <p:nvSpPr>
          <p:cNvPr id="26" name="Text Placeholder 11">
            <a:extLst>
              <a:ext uri="{FF2B5EF4-FFF2-40B4-BE49-F238E27FC236}">
                <a16:creationId xmlns:a16="http://schemas.microsoft.com/office/drawing/2014/main" id="{783A2A97-1116-DF49-9F1A-0757A52C80CC}"/>
              </a:ext>
            </a:extLst>
          </p:cNvPr>
          <p:cNvSpPr>
            <a:spLocks noGrp="1"/>
          </p:cNvSpPr>
          <p:nvPr>
            <p:ph type="body" sz="quarter" idx="20" hasCustomPrompt="1"/>
          </p:nvPr>
        </p:nvSpPr>
        <p:spPr>
          <a:xfrm>
            <a:off x="7359649" y="697834"/>
            <a:ext cx="1038226" cy="237661"/>
          </a:xfrm>
          <a:prstGeom prst="rect">
            <a:avLst/>
          </a:prstGeom>
        </p:spPr>
        <p:txBody>
          <a:bodyPr lIns="0" rIns="0"/>
          <a:lstStyle>
            <a:lvl1pPr marL="0" marR="0" indent="0" algn="ctr"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None/>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INCREASE</a:t>
            </a:r>
          </a:p>
        </p:txBody>
      </p:sp>
      <p:sp>
        <p:nvSpPr>
          <p:cNvPr id="27" name="Text Placeholder 11">
            <a:extLst>
              <a:ext uri="{FF2B5EF4-FFF2-40B4-BE49-F238E27FC236}">
                <a16:creationId xmlns:a16="http://schemas.microsoft.com/office/drawing/2014/main" id="{C8EE8CFB-20CE-754E-83B0-6B0F4FDD1758}"/>
              </a:ext>
            </a:extLst>
          </p:cNvPr>
          <p:cNvSpPr>
            <a:spLocks noGrp="1"/>
          </p:cNvSpPr>
          <p:nvPr>
            <p:ph type="body" sz="quarter" idx="21" hasCustomPrompt="1"/>
          </p:nvPr>
        </p:nvSpPr>
        <p:spPr>
          <a:xfrm>
            <a:off x="7359649" y="2216671"/>
            <a:ext cx="1038226" cy="415864"/>
          </a:xfrm>
          <a:prstGeom prst="rect">
            <a:avLst/>
          </a:prstGeom>
        </p:spPr>
        <p:txBody>
          <a:bodyPr lIns="0" rIns="0" anchor="ctr"/>
          <a:lstStyle>
            <a:lvl1pPr marL="0" marR="0" indent="0" algn="ctr" defTabSz="914400" rtl="0" eaLnBrk="1" fontAlgn="auto" latinLnBrk="0" hangingPunct="1">
              <a:lnSpc>
                <a:spcPct val="100000"/>
              </a:lnSpc>
              <a:spcBef>
                <a:spcPts val="0"/>
              </a:spcBef>
              <a:spcAft>
                <a:spcPts val="600"/>
              </a:spcAft>
              <a:buClr>
                <a:schemeClr val="bg1"/>
              </a:buClr>
              <a:buSzPct val="70000"/>
              <a:buFontTx/>
              <a:buNone/>
              <a:tabLst>
                <a:tab pos="182880" algn="l"/>
              </a:tabLst>
              <a:defRPr sz="32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XX%</a:t>
            </a:r>
          </a:p>
        </p:txBody>
      </p:sp>
      <p:sp>
        <p:nvSpPr>
          <p:cNvPr id="28" name="Text Placeholder 11">
            <a:extLst>
              <a:ext uri="{FF2B5EF4-FFF2-40B4-BE49-F238E27FC236}">
                <a16:creationId xmlns:a16="http://schemas.microsoft.com/office/drawing/2014/main" id="{B4FD18C8-831F-0B4F-AAA0-D62BCC063E13}"/>
              </a:ext>
            </a:extLst>
          </p:cNvPr>
          <p:cNvSpPr>
            <a:spLocks noGrp="1"/>
          </p:cNvSpPr>
          <p:nvPr>
            <p:ph type="body" sz="quarter" idx="22" hasCustomPrompt="1"/>
          </p:nvPr>
        </p:nvSpPr>
        <p:spPr>
          <a:xfrm>
            <a:off x="7359649" y="2645700"/>
            <a:ext cx="1038226" cy="237661"/>
          </a:xfrm>
          <a:prstGeom prst="rect">
            <a:avLst/>
          </a:prstGeom>
        </p:spPr>
        <p:txBody>
          <a:bodyPr lIns="0" rIns="0"/>
          <a:lstStyle>
            <a:lvl1pPr marL="0" marR="0" indent="0" algn="ctr"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None/>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INCREASE</a:t>
            </a:r>
          </a:p>
        </p:txBody>
      </p:sp>
      <p:sp>
        <p:nvSpPr>
          <p:cNvPr id="30" name="Text Placeholder 11">
            <a:extLst>
              <a:ext uri="{FF2B5EF4-FFF2-40B4-BE49-F238E27FC236}">
                <a16:creationId xmlns:a16="http://schemas.microsoft.com/office/drawing/2014/main" id="{ABEFE6F0-BCA9-324B-B281-0ECDFFE62E76}"/>
              </a:ext>
            </a:extLst>
          </p:cNvPr>
          <p:cNvSpPr>
            <a:spLocks noGrp="1"/>
          </p:cNvSpPr>
          <p:nvPr>
            <p:ph type="body" sz="quarter" idx="23" hasCustomPrompt="1"/>
          </p:nvPr>
        </p:nvSpPr>
        <p:spPr>
          <a:xfrm>
            <a:off x="7359649" y="4246948"/>
            <a:ext cx="1038226" cy="415864"/>
          </a:xfrm>
          <a:prstGeom prst="rect">
            <a:avLst/>
          </a:prstGeom>
        </p:spPr>
        <p:txBody>
          <a:bodyPr lIns="0" rIns="0" anchor="ctr"/>
          <a:lstStyle>
            <a:lvl1pPr marL="0" marR="0" indent="0" algn="ctr" defTabSz="914400" rtl="0" eaLnBrk="1" fontAlgn="auto" latinLnBrk="0" hangingPunct="1">
              <a:lnSpc>
                <a:spcPct val="100000"/>
              </a:lnSpc>
              <a:spcBef>
                <a:spcPts val="0"/>
              </a:spcBef>
              <a:spcAft>
                <a:spcPts val="600"/>
              </a:spcAft>
              <a:buClr>
                <a:schemeClr val="bg1"/>
              </a:buClr>
              <a:buSzPct val="70000"/>
              <a:buFontTx/>
              <a:buNone/>
              <a:tabLst>
                <a:tab pos="182880" algn="l"/>
              </a:tabLst>
              <a:defRPr sz="32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XX%</a:t>
            </a:r>
          </a:p>
        </p:txBody>
      </p:sp>
      <p:sp>
        <p:nvSpPr>
          <p:cNvPr id="31" name="Text Placeholder 11">
            <a:extLst>
              <a:ext uri="{FF2B5EF4-FFF2-40B4-BE49-F238E27FC236}">
                <a16:creationId xmlns:a16="http://schemas.microsoft.com/office/drawing/2014/main" id="{7A4F6431-7C8C-0D4E-9FB9-DD110EB8CCC2}"/>
              </a:ext>
            </a:extLst>
          </p:cNvPr>
          <p:cNvSpPr>
            <a:spLocks noGrp="1"/>
          </p:cNvSpPr>
          <p:nvPr>
            <p:ph type="body" sz="quarter" idx="24" hasCustomPrompt="1"/>
          </p:nvPr>
        </p:nvSpPr>
        <p:spPr>
          <a:xfrm>
            <a:off x="7359649" y="4675977"/>
            <a:ext cx="1038226" cy="237661"/>
          </a:xfrm>
          <a:prstGeom prst="rect">
            <a:avLst/>
          </a:prstGeom>
        </p:spPr>
        <p:txBody>
          <a:bodyPr lIns="0" rIns="0"/>
          <a:lstStyle>
            <a:lvl1pPr marL="0" marR="0" indent="0" algn="ctr"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None/>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INCREASE</a:t>
            </a:r>
          </a:p>
        </p:txBody>
      </p:sp>
      <p:sp>
        <p:nvSpPr>
          <p:cNvPr id="4" name="Text Placeholder 3">
            <a:extLst>
              <a:ext uri="{FF2B5EF4-FFF2-40B4-BE49-F238E27FC236}">
                <a16:creationId xmlns:a16="http://schemas.microsoft.com/office/drawing/2014/main" id="{7743356B-A00E-BE47-970E-54D7E1C17F2A}"/>
              </a:ext>
            </a:extLst>
          </p:cNvPr>
          <p:cNvSpPr>
            <a:spLocks noGrp="1"/>
          </p:cNvSpPr>
          <p:nvPr>
            <p:ph type="body" sz="quarter" idx="25" hasCustomPrompt="1"/>
          </p:nvPr>
        </p:nvSpPr>
        <p:spPr>
          <a:xfrm>
            <a:off x="492125" y="1832300"/>
            <a:ext cx="3074988" cy="2022227"/>
          </a:xfrm>
          <a:prstGeom prst="rect">
            <a:avLst/>
          </a:prstGeom>
        </p:spPr>
        <p:txBody>
          <a:bodyPr vert="horz" wrap="square" lIns="0" tIns="0" rIns="0" bIns="0" rtlCol="0" anchor="t">
            <a:noAutofit/>
          </a:bodyPr>
          <a:lstStyle>
            <a:lvl1pPr>
              <a:defRPr kumimoji="0" lang="en-US" sz="1600" u="none" strike="noStrike" kern="1000" cap="none" spc="0" normalizeH="0" dirty="0">
                <a:ln>
                  <a:noFill/>
                </a:ln>
                <a:solidFill>
                  <a:schemeClr val="tx2"/>
                </a:solidFill>
                <a:effectLst/>
                <a:uFillTx/>
                <a:latin typeface="+mj-lt"/>
                <a:sym typeface="Founders Grotesk"/>
              </a:defRPr>
            </a:lvl1pPr>
          </a:lstStyle>
          <a:p>
            <a:pPr lvl="0">
              <a:spcBef>
                <a:spcPct val="0"/>
              </a:spcBef>
              <a:buClrTx/>
              <a:buSzTx/>
              <a:buFontTx/>
              <a:tabLst/>
            </a:pPr>
            <a:r>
              <a:rPr lang="en-US" sz="1800" dirty="0"/>
              <a:t>Place your quote here. Place your quote here. Place your quote here. Place your quote here.</a:t>
            </a:r>
          </a:p>
        </p:txBody>
      </p:sp>
      <p:sp>
        <p:nvSpPr>
          <p:cNvPr id="32" name="Rectangle 31">
            <a:extLst>
              <a:ext uri="{FF2B5EF4-FFF2-40B4-BE49-F238E27FC236}">
                <a16:creationId xmlns:a16="http://schemas.microsoft.com/office/drawing/2014/main" id="{0B8C17E0-3625-C94F-B4AB-98831AC9311D}"/>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43187546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1_Customer Story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076DD0A-2DE2-294B-A520-6268B2AE3359}"/>
              </a:ext>
            </a:extLst>
          </p:cNvPr>
          <p:cNvSpPr/>
          <p:nvPr/>
        </p:nvSpPr>
        <p:spPr>
          <a:xfrm>
            <a:off x="227414" y="4667627"/>
            <a:ext cx="736644" cy="276999"/>
          </a:xfrm>
          <a:prstGeom prst="rect">
            <a:avLst/>
          </a:prstGeom>
        </p:spPr>
        <p:txBody>
          <a:bodyPr wrap="none" lIns="0" tIns="0" rIns="0" bIns="0" anchor="b">
            <a:noAutofit/>
          </a:bodyPr>
          <a:lstStyle/>
          <a:p>
            <a:pPr lvl="0"/>
            <a:r>
              <a:rPr lang="en-US" sz="1000" spc="-20" baseline="0" dirty="0">
                <a:solidFill>
                  <a:schemeClr val="tx1"/>
                </a:solidFill>
              </a:rPr>
              <a:t>ni.com</a:t>
            </a:r>
          </a:p>
        </p:txBody>
      </p:sp>
      <p:sp>
        <p:nvSpPr>
          <p:cNvPr id="23" name="Text Placeholder 2">
            <a:extLst>
              <a:ext uri="{FF2B5EF4-FFF2-40B4-BE49-F238E27FC236}">
                <a16:creationId xmlns:a16="http://schemas.microsoft.com/office/drawing/2014/main" id="{13841CEA-524D-334B-886F-EADBA3DB3B3F}"/>
              </a:ext>
            </a:extLst>
          </p:cNvPr>
          <p:cNvSpPr>
            <a:spLocks noGrp="1"/>
          </p:cNvSpPr>
          <p:nvPr>
            <p:ph type="body" sz="quarter" idx="19" hasCustomPrompt="1"/>
          </p:nvPr>
        </p:nvSpPr>
        <p:spPr>
          <a:xfrm>
            <a:off x="736601" y="2206794"/>
            <a:ext cx="7905748" cy="153488"/>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24" name="Text Placeholder 4">
            <a:extLst>
              <a:ext uri="{FF2B5EF4-FFF2-40B4-BE49-F238E27FC236}">
                <a16:creationId xmlns:a16="http://schemas.microsoft.com/office/drawing/2014/main" id="{88AD20AE-58EE-794E-BF76-F37A9AB3F520}"/>
              </a:ext>
            </a:extLst>
          </p:cNvPr>
          <p:cNvSpPr>
            <a:spLocks noGrp="1"/>
          </p:cNvSpPr>
          <p:nvPr>
            <p:ph type="body" sz="quarter" idx="20" hasCustomPrompt="1"/>
          </p:nvPr>
        </p:nvSpPr>
        <p:spPr>
          <a:xfrm>
            <a:off x="736602" y="2453991"/>
            <a:ext cx="7905748" cy="479709"/>
          </a:xfrm>
          <a:prstGeom prst="rect">
            <a:avLst/>
          </a:prstGeom>
        </p:spPr>
        <p:txBody>
          <a:bodyPr vert="horz" wrap="square" lIns="0" tIns="0" rIns="0" bIns="0" rtlCol="0" anchor="t">
            <a:noAutofit/>
          </a:bodyPr>
          <a:lstStyle>
            <a:lvl1pPr>
              <a:defRPr lang="en-US" sz="2800" kern="1000" spc="0" dirty="0">
                <a:latin typeface="+mj-lt"/>
              </a:defRPr>
            </a:lvl1pPr>
          </a:lstStyle>
          <a:p>
            <a:pPr lvl="0">
              <a:spcBef>
                <a:spcPct val="0"/>
              </a:spcBef>
            </a:pPr>
            <a:r>
              <a:rPr lang="en-US" dirty="0"/>
              <a:t>Customer Story Heading</a:t>
            </a:r>
          </a:p>
        </p:txBody>
      </p:sp>
      <p:sp>
        <p:nvSpPr>
          <p:cNvPr id="12" name="Text Placeholder 2">
            <a:extLst>
              <a:ext uri="{FF2B5EF4-FFF2-40B4-BE49-F238E27FC236}">
                <a16:creationId xmlns:a16="http://schemas.microsoft.com/office/drawing/2014/main" id="{2A86A67F-6951-894E-9250-E633CE0061AA}"/>
              </a:ext>
            </a:extLst>
          </p:cNvPr>
          <p:cNvSpPr>
            <a:spLocks noGrp="1"/>
          </p:cNvSpPr>
          <p:nvPr>
            <p:ph type="body" sz="quarter" idx="18" hasCustomPrompt="1"/>
          </p:nvPr>
        </p:nvSpPr>
        <p:spPr>
          <a:xfrm>
            <a:off x="736600" y="3040466"/>
            <a:ext cx="7905735" cy="1227085"/>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3" name="Freeform 12">
            <a:extLst>
              <a:ext uri="{FF2B5EF4-FFF2-40B4-BE49-F238E27FC236}">
                <a16:creationId xmlns:a16="http://schemas.microsoft.com/office/drawing/2014/main" id="{D6FA260E-52D6-6F44-8999-DB1C2AF2274E}"/>
              </a:ext>
            </a:extLst>
          </p:cNvPr>
          <p:cNvSpPr/>
          <p:nvPr/>
        </p:nvSpPr>
        <p:spPr>
          <a:xfrm rot="16200000" flipH="1">
            <a:off x="288649" y="3371775"/>
            <a:ext cx="1227085" cy="1315433"/>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sp>
        <p:nvSpPr>
          <p:cNvPr id="14" name="Picture Placeholder 31">
            <a:extLst>
              <a:ext uri="{FF2B5EF4-FFF2-40B4-BE49-F238E27FC236}">
                <a16:creationId xmlns:a16="http://schemas.microsoft.com/office/drawing/2014/main" id="{EF6A3635-BEB4-C946-9274-65FCAAC33CED}"/>
              </a:ext>
            </a:extLst>
          </p:cNvPr>
          <p:cNvSpPr>
            <a:spLocks noGrp="1"/>
          </p:cNvSpPr>
          <p:nvPr>
            <p:ph type="pic" sz="quarter" idx="21"/>
          </p:nvPr>
        </p:nvSpPr>
        <p:spPr>
          <a:xfrm>
            <a:off x="-7493" y="0"/>
            <a:ext cx="9144001" cy="2113083"/>
          </a:xfrm>
          <a:custGeom>
            <a:avLst/>
            <a:gdLst>
              <a:gd name="connsiteX0" fmla="*/ 0 w 9144001"/>
              <a:gd name="connsiteY0" fmla="*/ 0 h 2571750"/>
              <a:gd name="connsiteX1" fmla="*/ 7493 w 9144001"/>
              <a:gd name="connsiteY1" fmla="*/ 0 h 2571750"/>
              <a:gd name="connsiteX2" fmla="*/ 7493 w 9144001"/>
              <a:gd name="connsiteY2" fmla="*/ 830388 h 2571750"/>
              <a:gd name="connsiteX3" fmla="*/ 976757 w 9144001"/>
              <a:gd name="connsiteY3" fmla="*/ 83038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0 h 2571750"/>
              <a:gd name="connsiteX1" fmla="*/ 7493 w 9144001"/>
              <a:gd name="connsiteY1" fmla="*/ 0 h 2571750"/>
              <a:gd name="connsiteX2" fmla="*/ 7493 w 9144001"/>
              <a:gd name="connsiteY2" fmla="*/ 830388 h 2571750"/>
              <a:gd name="connsiteX3" fmla="*/ 969882 w 9144001"/>
              <a:gd name="connsiteY3" fmla="*/ 103120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3120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61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295255"/>
              <a:gd name="connsiteY0" fmla="*/ 1054308 h 2571750"/>
              <a:gd name="connsiteX1" fmla="*/ 158747 w 9295255"/>
              <a:gd name="connsiteY1" fmla="*/ 0 h 2571750"/>
              <a:gd name="connsiteX2" fmla="*/ 165622 w 9295255"/>
              <a:gd name="connsiteY2" fmla="*/ 1014474 h 2571750"/>
              <a:gd name="connsiteX3" fmla="*/ 1121136 w 9295255"/>
              <a:gd name="connsiteY3" fmla="*/ 1014474 h 2571750"/>
              <a:gd name="connsiteX4" fmla="*/ 1128011 w 9295255"/>
              <a:gd name="connsiteY4" fmla="*/ 0 h 2571750"/>
              <a:gd name="connsiteX5" fmla="*/ 9295255 w 9295255"/>
              <a:gd name="connsiteY5" fmla="*/ 0 h 2571750"/>
              <a:gd name="connsiteX6" fmla="*/ 9295255 w 9295255"/>
              <a:gd name="connsiteY6" fmla="*/ 2571750 h 2571750"/>
              <a:gd name="connsiteX7" fmla="*/ 151254 w 9295255"/>
              <a:gd name="connsiteY7" fmla="*/ 2571750 h 2571750"/>
              <a:gd name="connsiteX8" fmla="*/ 0 w 9295255"/>
              <a:gd name="connsiteY8" fmla="*/ 1054308 h 2571750"/>
              <a:gd name="connsiteX0" fmla="*/ 0 w 9295255"/>
              <a:gd name="connsiteY0" fmla="*/ 1054308 h 2571750"/>
              <a:gd name="connsiteX1" fmla="*/ 289376 w 9295255"/>
              <a:gd name="connsiteY1" fmla="*/ 1891059 h 2571750"/>
              <a:gd name="connsiteX2" fmla="*/ 165622 w 9295255"/>
              <a:gd name="connsiteY2" fmla="*/ 1014474 h 2571750"/>
              <a:gd name="connsiteX3" fmla="*/ 1121136 w 9295255"/>
              <a:gd name="connsiteY3" fmla="*/ 1014474 h 2571750"/>
              <a:gd name="connsiteX4" fmla="*/ 1128011 w 9295255"/>
              <a:gd name="connsiteY4" fmla="*/ 0 h 2571750"/>
              <a:gd name="connsiteX5" fmla="*/ 9295255 w 9295255"/>
              <a:gd name="connsiteY5" fmla="*/ 0 h 2571750"/>
              <a:gd name="connsiteX6" fmla="*/ 9295255 w 9295255"/>
              <a:gd name="connsiteY6" fmla="*/ 2571750 h 2571750"/>
              <a:gd name="connsiteX7" fmla="*/ 151254 w 9295255"/>
              <a:gd name="connsiteY7" fmla="*/ 2571750 h 2571750"/>
              <a:gd name="connsiteX8" fmla="*/ 0 w 9295255"/>
              <a:gd name="connsiteY8" fmla="*/ 1054308 h 2571750"/>
              <a:gd name="connsiteX0" fmla="*/ 0 w 9144001"/>
              <a:gd name="connsiteY0" fmla="*/ 2571750 h 2571750"/>
              <a:gd name="connsiteX1" fmla="*/ 138122 w 9144001"/>
              <a:gd name="connsiteY1" fmla="*/ 1891059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1148637 w 9144001"/>
              <a:gd name="connsiteY3" fmla="*/ 1031209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976757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1" h="2571750">
                <a:moveTo>
                  <a:pt x="0" y="2571750"/>
                </a:moveTo>
                <a:lnTo>
                  <a:pt x="618" y="1891059"/>
                </a:lnTo>
                <a:cubicBezTo>
                  <a:pt x="2910" y="2229217"/>
                  <a:pt x="12076" y="676316"/>
                  <a:pt x="14368" y="1014474"/>
                </a:cubicBezTo>
                <a:lnTo>
                  <a:pt x="976757" y="1014474"/>
                </a:lnTo>
                <a:cubicBezTo>
                  <a:pt x="979049" y="670738"/>
                  <a:pt x="974465" y="343736"/>
                  <a:pt x="976757" y="0"/>
                </a:cubicBezTo>
                <a:lnTo>
                  <a:pt x="9144001" y="0"/>
                </a:lnTo>
                <a:lnTo>
                  <a:pt x="9144001" y="2571750"/>
                </a:lnTo>
                <a:lnTo>
                  <a:pt x="0" y="2571750"/>
                </a:lnTo>
                <a:close/>
              </a:path>
            </a:pathLst>
          </a:custGeom>
          <a:solidFill>
            <a:schemeClr val="bg1">
              <a:lumMod val="95000"/>
            </a:schemeClr>
          </a:solidFill>
        </p:spPr>
        <p:txBody>
          <a:bodyPr wrap="square" anchor="ctr">
            <a:noAutofit/>
          </a:bodyPr>
          <a:lstStyle>
            <a:lvl1pPr algn="ctr">
              <a:defRPr sz="1050">
                <a:solidFill>
                  <a:schemeClr val="tx2"/>
                </a:solidFill>
              </a:defRPr>
            </a:lvl1pPr>
          </a:lstStyle>
          <a:p>
            <a:r>
              <a:rPr lang="en-US"/>
              <a:t>Click icon to add picture</a:t>
            </a:r>
          </a:p>
        </p:txBody>
      </p:sp>
      <p:grpSp>
        <p:nvGrpSpPr>
          <p:cNvPr id="15" name="Group 14">
            <a:extLst>
              <a:ext uri="{FF2B5EF4-FFF2-40B4-BE49-F238E27FC236}">
                <a16:creationId xmlns:a16="http://schemas.microsoft.com/office/drawing/2014/main" id="{8ED4AA98-32E8-404F-8486-E2CC4F1EC576}"/>
              </a:ext>
            </a:extLst>
          </p:cNvPr>
          <p:cNvGrpSpPr/>
          <p:nvPr/>
        </p:nvGrpSpPr>
        <p:grpSpPr>
          <a:xfrm>
            <a:off x="0" y="0"/>
            <a:ext cx="976756" cy="830388"/>
            <a:chOff x="0" y="0"/>
            <a:chExt cx="976756" cy="830388"/>
          </a:xfrm>
        </p:grpSpPr>
        <p:sp>
          <p:nvSpPr>
            <p:cNvPr id="16" name="Rectangle 15">
              <a:extLst>
                <a:ext uri="{FF2B5EF4-FFF2-40B4-BE49-F238E27FC236}">
                  <a16:creationId xmlns:a16="http://schemas.microsoft.com/office/drawing/2014/main" id="{13C1AD95-F671-1943-84DD-2E6B7D3586E7}"/>
                </a:ext>
              </a:extLst>
            </p:cNvPr>
            <p:cNvSpPr/>
            <p:nvPr/>
          </p:nvSpPr>
          <p:spPr>
            <a:xfrm>
              <a:off x="0" y="0"/>
              <a:ext cx="976756" cy="830388"/>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17" name="Image">
              <a:extLst>
                <a:ext uri="{FF2B5EF4-FFF2-40B4-BE49-F238E27FC236}">
                  <a16:creationId xmlns:a16="http://schemas.microsoft.com/office/drawing/2014/main" id="{B0A59DCE-C4DF-DD42-BF0A-5825E33E38D4}"/>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18" name="Rectangle 17">
            <a:extLst>
              <a:ext uri="{FF2B5EF4-FFF2-40B4-BE49-F238E27FC236}">
                <a16:creationId xmlns:a16="http://schemas.microsoft.com/office/drawing/2014/main" id="{6A88456A-EF51-8D49-B7AA-CF02BEAEB98D}"/>
              </a:ext>
            </a:extLst>
          </p:cNvPr>
          <p:cNvSpPr/>
          <p:nvPr/>
        </p:nvSpPr>
        <p:spPr>
          <a:xfrm>
            <a:off x="7353300"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913794274"/>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2_Customer Story With Quote 2">
    <p:spTree>
      <p:nvGrpSpPr>
        <p:cNvPr id="1" name=""/>
        <p:cNvGrpSpPr/>
        <p:nvPr/>
      </p:nvGrpSpPr>
      <p:grpSpPr>
        <a:xfrm>
          <a:off x="0" y="0"/>
          <a:ext cx="0" cy="0"/>
          <a:chOff x="0" y="0"/>
          <a:chExt cx="0" cy="0"/>
        </a:xfrm>
      </p:grpSpPr>
      <p:sp>
        <p:nvSpPr>
          <p:cNvPr id="20" name="Picture Placeholder 31">
            <a:extLst>
              <a:ext uri="{FF2B5EF4-FFF2-40B4-BE49-F238E27FC236}">
                <a16:creationId xmlns:a16="http://schemas.microsoft.com/office/drawing/2014/main" id="{E8A6A484-84E1-9C4A-BE1B-218336379D8B}"/>
              </a:ext>
            </a:extLst>
          </p:cNvPr>
          <p:cNvSpPr>
            <a:spLocks noGrp="1"/>
          </p:cNvSpPr>
          <p:nvPr>
            <p:ph type="pic" sz="quarter" idx="21"/>
          </p:nvPr>
        </p:nvSpPr>
        <p:spPr>
          <a:xfrm>
            <a:off x="-7493" y="0"/>
            <a:ext cx="9144001" cy="2113083"/>
          </a:xfrm>
          <a:custGeom>
            <a:avLst/>
            <a:gdLst>
              <a:gd name="connsiteX0" fmla="*/ 0 w 9144001"/>
              <a:gd name="connsiteY0" fmla="*/ 0 h 2571750"/>
              <a:gd name="connsiteX1" fmla="*/ 7493 w 9144001"/>
              <a:gd name="connsiteY1" fmla="*/ 0 h 2571750"/>
              <a:gd name="connsiteX2" fmla="*/ 7493 w 9144001"/>
              <a:gd name="connsiteY2" fmla="*/ 830388 h 2571750"/>
              <a:gd name="connsiteX3" fmla="*/ 976757 w 9144001"/>
              <a:gd name="connsiteY3" fmla="*/ 83038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0 h 2571750"/>
              <a:gd name="connsiteX1" fmla="*/ 7493 w 9144001"/>
              <a:gd name="connsiteY1" fmla="*/ 0 h 2571750"/>
              <a:gd name="connsiteX2" fmla="*/ 7493 w 9144001"/>
              <a:gd name="connsiteY2" fmla="*/ 830388 h 2571750"/>
              <a:gd name="connsiteX3" fmla="*/ 969882 w 9144001"/>
              <a:gd name="connsiteY3" fmla="*/ 103120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3120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61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295255"/>
              <a:gd name="connsiteY0" fmla="*/ 1054308 h 2571750"/>
              <a:gd name="connsiteX1" fmla="*/ 158747 w 9295255"/>
              <a:gd name="connsiteY1" fmla="*/ 0 h 2571750"/>
              <a:gd name="connsiteX2" fmla="*/ 165622 w 9295255"/>
              <a:gd name="connsiteY2" fmla="*/ 1014474 h 2571750"/>
              <a:gd name="connsiteX3" fmla="*/ 1121136 w 9295255"/>
              <a:gd name="connsiteY3" fmla="*/ 1014474 h 2571750"/>
              <a:gd name="connsiteX4" fmla="*/ 1128011 w 9295255"/>
              <a:gd name="connsiteY4" fmla="*/ 0 h 2571750"/>
              <a:gd name="connsiteX5" fmla="*/ 9295255 w 9295255"/>
              <a:gd name="connsiteY5" fmla="*/ 0 h 2571750"/>
              <a:gd name="connsiteX6" fmla="*/ 9295255 w 9295255"/>
              <a:gd name="connsiteY6" fmla="*/ 2571750 h 2571750"/>
              <a:gd name="connsiteX7" fmla="*/ 151254 w 9295255"/>
              <a:gd name="connsiteY7" fmla="*/ 2571750 h 2571750"/>
              <a:gd name="connsiteX8" fmla="*/ 0 w 9295255"/>
              <a:gd name="connsiteY8" fmla="*/ 1054308 h 2571750"/>
              <a:gd name="connsiteX0" fmla="*/ 0 w 9295255"/>
              <a:gd name="connsiteY0" fmla="*/ 1054308 h 2571750"/>
              <a:gd name="connsiteX1" fmla="*/ 289376 w 9295255"/>
              <a:gd name="connsiteY1" fmla="*/ 1891059 h 2571750"/>
              <a:gd name="connsiteX2" fmla="*/ 165622 w 9295255"/>
              <a:gd name="connsiteY2" fmla="*/ 1014474 h 2571750"/>
              <a:gd name="connsiteX3" fmla="*/ 1121136 w 9295255"/>
              <a:gd name="connsiteY3" fmla="*/ 1014474 h 2571750"/>
              <a:gd name="connsiteX4" fmla="*/ 1128011 w 9295255"/>
              <a:gd name="connsiteY4" fmla="*/ 0 h 2571750"/>
              <a:gd name="connsiteX5" fmla="*/ 9295255 w 9295255"/>
              <a:gd name="connsiteY5" fmla="*/ 0 h 2571750"/>
              <a:gd name="connsiteX6" fmla="*/ 9295255 w 9295255"/>
              <a:gd name="connsiteY6" fmla="*/ 2571750 h 2571750"/>
              <a:gd name="connsiteX7" fmla="*/ 151254 w 9295255"/>
              <a:gd name="connsiteY7" fmla="*/ 2571750 h 2571750"/>
              <a:gd name="connsiteX8" fmla="*/ 0 w 9295255"/>
              <a:gd name="connsiteY8" fmla="*/ 1054308 h 2571750"/>
              <a:gd name="connsiteX0" fmla="*/ 0 w 9144001"/>
              <a:gd name="connsiteY0" fmla="*/ 2571750 h 2571750"/>
              <a:gd name="connsiteX1" fmla="*/ 138122 w 9144001"/>
              <a:gd name="connsiteY1" fmla="*/ 1891059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1148637 w 9144001"/>
              <a:gd name="connsiteY3" fmla="*/ 1031209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976757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1" h="2571750">
                <a:moveTo>
                  <a:pt x="0" y="2571750"/>
                </a:moveTo>
                <a:lnTo>
                  <a:pt x="618" y="1891059"/>
                </a:lnTo>
                <a:cubicBezTo>
                  <a:pt x="2910" y="2229217"/>
                  <a:pt x="12076" y="676316"/>
                  <a:pt x="14368" y="1014474"/>
                </a:cubicBezTo>
                <a:lnTo>
                  <a:pt x="976757" y="1014474"/>
                </a:lnTo>
                <a:cubicBezTo>
                  <a:pt x="979049" y="670738"/>
                  <a:pt x="974465" y="343736"/>
                  <a:pt x="976757" y="0"/>
                </a:cubicBezTo>
                <a:lnTo>
                  <a:pt x="9144001" y="0"/>
                </a:lnTo>
                <a:lnTo>
                  <a:pt x="9144001" y="2571750"/>
                </a:lnTo>
                <a:lnTo>
                  <a:pt x="0" y="2571750"/>
                </a:lnTo>
                <a:close/>
              </a:path>
            </a:pathLst>
          </a:custGeom>
          <a:solidFill>
            <a:schemeClr val="bg1">
              <a:lumMod val="95000"/>
            </a:schemeClr>
          </a:solidFill>
        </p:spPr>
        <p:txBody>
          <a:bodyPr wrap="square" anchor="ctr">
            <a:noAutofit/>
          </a:bodyPr>
          <a:lstStyle>
            <a:lvl1pPr algn="ctr">
              <a:defRPr sz="1050">
                <a:solidFill>
                  <a:schemeClr val="tx2"/>
                </a:solidFill>
              </a:defRPr>
            </a:lvl1pPr>
          </a:lstStyle>
          <a:p>
            <a:r>
              <a:rPr lang="en-US"/>
              <a:t>Click icon to add picture</a:t>
            </a:r>
          </a:p>
        </p:txBody>
      </p:sp>
      <p:sp>
        <p:nvSpPr>
          <p:cNvPr id="42" name="Title Placeholder 1">
            <a:extLst>
              <a:ext uri="{FF2B5EF4-FFF2-40B4-BE49-F238E27FC236}">
                <a16:creationId xmlns:a16="http://schemas.microsoft.com/office/drawing/2014/main" id="{15260148-DF88-B840-90EE-0C47D3327631}"/>
              </a:ext>
            </a:extLst>
          </p:cNvPr>
          <p:cNvSpPr>
            <a:spLocks noGrp="1"/>
          </p:cNvSpPr>
          <p:nvPr>
            <p:ph type="title" hasCustomPrompt="1"/>
          </p:nvPr>
        </p:nvSpPr>
        <p:spPr>
          <a:xfrm>
            <a:off x="736599" y="3132639"/>
            <a:ext cx="7905748" cy="1033322"/>
          </a:xfrm>
          <a:prstGeom prst="rect">
            <a:avLst/>
          </a:prstGeom>
        </p:spPr>
        <p:txBody>
          <a:bodyPr vert="horz" wrap="square" lIns="0" tIns="0" rIns="0" bIns="0" rtlCol="0" anchor="t">
            <a:noAutofit/>
          </a:bodyPr>
          <a:lstStyle>
            <a:lvl1pPr algn="l">
              <a:defRPr lang="en-US" sz="1600" dirty="0">
                <a:solidFill>
                  <a:schemeClr val="tx2"/>
                </a:solidFill>
              </a:defRPr>
            </a:lvl1pPr>
          </a:lstStyle>
          <a:p>
            <a:pPr lvl="0">
              <a:lnSpc>
                <a:spcPct val="100000"/>
              </a:lnSpc>
            </a:pPr>
            <a:r>
              <a:rPr lang="en-US" dirty="0"/>
              <a:t>Place your quote here. Place your quote here. Place your quote here. </a:t>
            </a:r>
          </a:p>
        </p:txBody>
      </p:sp>
      <p:grpSp>
        <p:nvGrpSpPr>
          <p:cNvPr id="43" name="Group 42">
            <a:extLst>
              <a:ext uri="{FF2B5EF4-FFF2-40B4-BE49-F238E27FC236}">
                <a16:creationId xmlns:a16="http://schemas.microsoft.com/office/drawing/2014/main" id="{62CC6AA5-C1EF-0548-9CE8-F9BF6B1A4B1D}"/>
              </a:ext>
            </a:extLst>
          </p:cNvPr>
          <p:cNvGrpSpPr/>
          <p:nvPr/>
        </p:nvGrpSpPr>
        <p:grpSpPr>
          <a:xfrm flipV="1">
            <a:off x="244475" y="2453991"/>
            <a:ext cx="8645525" cy="2189043"/>
            <a:chOff x="253999" y="256470"/>
            <a:chExt cx="9104950" cy="2472337"/>
          </a:xfrm>
        </p:grpSpPr>
        <p:grpSp>
          <p:nvGrpSpPr>
            <p:cNvPr id="44" name="Group 43">
              <a:extLst>
                <a:ext uri="{FF2B5EF4-FFF2-40B4-BE49-F238E27FC236}">
                  <a16:creationId xmlns:a16="http://schemas.microsoft.com/office/drawing/2014/main" id="{B9378DBA-50B5-3A48-8C5E-45B29DAB382E}"/>
                </a:ext>
              </a:extLst>
            </p:cNvPr>
            <p:cNvGrpSpPr/>
            <p:nvPr/>
          </p:nvGrpSpPr>
          <p:grpSpPr>
            <a:xfrm flipH="1" flipV="1">
              <a:off x="253999" y="256470"/>
              <a:ext cx="2929039" cy="2472337"/>
              <a:chOff x="701574" y="2423516"/>
              <a:chExt cx="2929039" cy="2472337"/>
            </a:xfrm>
          </p:grpSpPr>
          <p:sp>
            <p:nvSpPr>
              <p:cNvPr id="46" name="Freeform 45">
                <a:extLst>
                  <a:ext uri="{FF2B5EF4-FFF2-40B4-BE49-F238E27FC236}">
                    <a16:creationId xmlns:a16="http://schemas.microsoft.com/office/drawing/2014/main" id="{D989985E-5187-0949-8871-D63CF18A6327}"/>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47" name="Straight Connector 46">
                <a:extLst>
                  <a:ext uri="{FF2B5EF4-FFF2-40B4-BE49-F238E27FC236}">
                    <a16:creationId xmlns:a16="http://schemas.microsoft.com/office/drawing/2014/main" id="{7A073211-F272-8D4B-9561-18C82AF51382}"/>
                  </a:ext>
                </a:extLst>
              </p:cNvPr>
              <p:cNvCxnSpPr>
                <a:cxnSpLocks/>
              </p:cNvCxnSpPr>
              <p:nvPr/>
            </p:nvCxnSpPr>
            <p:spPr>
              <a:xfrm flipH="1" flipV="1">
                <a:off x="3630613" y="2423516"/>
                <a:ext cx="0" cy="1086455"/>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E9CB451-215A-024F-9057-56EAB4F18CC1}"/>
                  </a:ext>
                </a:extLst>
              </p:cNvPr>
              <p:cNvCxnSpPr>
                <a:cxnSpLocks/>
              </p:cNvCxnSpPr>
              <p:nvPr/>
            </p:nvCxnSpPr>
            <p:spPr>
              <a:xfrm flipH="1" flipV="1">
                <a:off x="701574" y="4895853"/>
                <a:ext cx="1543703"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a:extLst>
                <a:ext uri="{FF2B5EF4-FFF2-40B4-BE49-F238E27FC236}">
                  <a16:creationId xmlns:a16="http://schemas.microsoft.com/office/drawing/2014/main" id="{6478B1C9-CD78-C845-BDE3-22BDE7CDE976}"/>
                </a:ext>
              </a:extLst>
            </p:cNvPr>
            <p:cNvCxnSpPr>
              <a:cxnSpLocks/>
            </p:cNvCxnSpPr>
            <p:nvPr/>
          </p:nvCxnSpPr>
          <p:spPr>
            <a:xfrm flipV="1">
              <a:off x="3183038" y="256470"/>
              <a:ext cx="6175911"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grpSp>
      <p:sp>
        <p:nvSpPr>
          <p:cNvPr id="50" name="Text Placeholder 24">
            <a:extLst>
              <a:ext uri="{FF2B5EF4-FFF2-40B4-BE49-F238E27FC236}">
                <a16:creationId xmlns:a16="http://schemas.microsoft.com/office/drawing/2014/main" id="{8471C3B6-5F99-5E48-8910-59FA055EC8E9}"/>
              </a:ext>
            </a:extLst>
          </p:cNvPr>
          <p:cNvSpPr>
            <a:spLocks noGrp="1"/>
          </p:cNvSpPr>
          <p:nvPr>
            <p:ph type="body" sz="quarter" idx="16" hasCustomPrompt="1"/>
          </p:nvPr>
        </p:nvSpPr>
        <p:spPr>
          <a:xfrm>
            <a:off x="6318238" y="4174746"/>
            <a:ext cx="2324100" cy="174304"/>
          </a:xfrm>
          <a:prstGeom prst="rect">
            <a:avLst/>
          </a:prstGeom>
        </p:spPr>
        <p:txBody>
          <a:bodyPr lIns="0" tIns="0" rIns="0" bIns="0" anchor="t"/>
          <a:lstStyle>
            <a:lvl1pPr algn="r">
              <a:defRPr sz="1000" b="1">
                <a:solidFill>
                  <a:schemeClr val="tx2"/>
                </a:solidFill>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Name</a:t>
            </a:r>
          </a:p>
        </p:txBody>
      </p:sp>
      <p:sp>
        <p:nvSpPr>
          <p:cNvPr id="51" name="Text Placeholder 24">
            <a:extLst>
              <a:ext uri="{FF2B5EF4-FFF2-40B4-BE49-F238E27FC236}">
                <a16:creationId xmlns:a16="http://schemas.microsoft.com/office/drawing/2014/main" id="{CEE1B424-793B-AD4A-8311-9DB301636339}"/>
              </a:ext>
            </a:extLst>
          </p:cNvPr>
          <p:cNvSpPr>
            <a:spLocks noGrp="1"/>
          </p:cNvSpPr>
          <p:nvPr>
            <p:ph type="body" sz="quarter" idx="17" hasCustomPrompt="1"/>
          </p:nvPr>
        </p:nvSpPr>
        <p:spPr>
          <a:xfrm>
            <a:off x="6318238" y="4385456"/>
            <a:ext cx="2324100" cy="207664"/>
          </a:xfrm>
          <a:prstGeom prst="rect">
            <a:avLst/>
          </a:prstGeom>
        </p:spPr>
        <p:txBody>
          <a:bodyPr lIns="0" tIns="0" rIns="0" bIns="0" anchor="t"/>
          <a:lstStyle>
            <a:lvl1pPr algn="r">
              <a:defRPr sz="1000" b="0" i="0">
                <a:solidFill>
                  <a:schemeClr val="tx2"/>
                </a:solidFill>
                <a:latin typeface="Consolas" panose="020B0609020204030204" pitchFamily="49" charset="0"/>
                <a:cs typeface="Consolas" panose="020B0609020204030204" pitchFamily="49" charset="0"/>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POSITION AND COMPANY</a:t>
            </a:r>
          </a:p>
        </p:txBody>
      </p:sp>
      <p:sp>
        <p:nvSpPr>
          <p:cNvPr id="54" name="TextBox 53">
            <a:extLst>
              <a:ext uri="{FF2B5EF4-FFF2-40B4-BE49-F238E27FC236}">
                <a16:creationId xmlns:a16="http://schemas.microsoft.com/office/drawing/2014/main" id="{6422B831-87DD-094C-8BF6-BADFCDF3267F}"/>
              </a:ext>
            </a:extLst>
          </p:cNvPr>
          <p:cNvSpPr txBox="1"/>
          <p:nvPr/>
        </p:nvSpPr>
        <p:spPr>
          <a:xfrm>
            <a:off x="-2175029" y="-1961965"/>
            <a:ext cx="0" cy="0"/>
          </a:xfrm>
          <a:prstGeom prst="rect">
            <a:avLst/>
          </a:prstGeom>
          <a:noFill/>
        </p:spPr>
        <p:txBody>
          <a:bodyPr wrap="none" lIns="0" rIns="0" rtlCol="0">
            <a:noAutofit/>
          </a:bodyPr>
          <a:lstStyle/>
          <a:p>
            <a:pPr algn="l"/>
            <a:endParaRPr lang="en-US" sz="1100" dirty="0">
              <a:solidFill>
                <a:schemeClr val="tx1"/>
              </a:solidFill>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91C31525-13D6-6647-85D8-3A22B819A073}"/>
              </a:ext>
            </a:extLst>
          </p:cNvPr>
          <p:cNvSpPr/>
          <p:nvPr/>
        </p:nvSpPr>
        <p:spPr>
          <a:xfrm>
            <a:off x="234906" y="4667627"/>
            <a:ext cx="736644" cy="276999"/>
          </a:xfrm>
          <a:prstGeom prst="rect">
            <a:avLst/>
          </a:prstGeom>
        </p:spPr>
        <p:txBody>
          <a:bodyPr wrap="none" lIns="0" tIns="0" rIns="0" bIns="0" anchor="b">
            <a:noAutofit/>
          </a:bodyPr>
          <a:lstStyle/>
          <a:p>
            <a:pPr lvl="0"/>
            <a:r>
              <a:rPr lang="en-US" sz="1000" spc="-20" baseline="0" dirty="0">
                <a:solidFill>
                  <a:schemeClr val="tx1"/>
                </a:solidFill>
              </a:rPr>
              <a:t>ni.com</a:t>
            </a:r>
          </a:p>
        </p:txBody>
      </p:sp>
      <p:sp>
        <p:nvSpPr>
          <p:cNvPr id="21" name="Text Placeholder 2">
            <a:extLst>
              <a:ext uri="{FF2B5EF4-FFF2-40B4-BE49-F238E27FC236}">
                <a16:creationId xmlns:a16="http://schemas.microsoft.com/office/drawing/2014/main" id="{C7582ED6-B11E-2840-BC16-8AA55377756B}"/>
              </a:ext>
            </a:extLst>
          </p:cNvPr>
          <p:cNvSpPr>
            <a:spLocks noGrp="1"/>
          </p:cNvSpPr>
          <p:nvPr>
            <p:ph type="body" sz="quarter" idx="18" hasCustomPrompt="1"/>
          </p:nvPr>
        </p:nvSpPr>
        <p:spPr>
          <a:xfrm>
            <a:off x="736599" y="2206794"/>
            <a:ext cx="7905739" cy="153488"/>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5" name="Text Placeholder 4">
            <a:extLst>
              <a:ext uri="{FF2B5EF4-FFF2-40B4-BE49-F238E27FC236}">
                <a16:creationId xmlns:a16="http://schemas.microsoft.com/office/drawing/2014/main" id="{BC3DE98B-3528-A744-86A4-DCFFB947339A}"/>
              </a:ext>
            </a:extLst>
          </p:cNvPr>
          <p:cNvSpPr>
            <a:spLocks noGrp="1"/>
          </p:cNvSpPr>
          <p:nvPr>
            <p:ph type="body" sz="quarter" idx="19" hasCustomPrompt="1"/>
          </p:nvPr>
        </p:nvSpPr>
        <p:spPr>
          <a:xfrm>
            <a:off x="736600" y="2453991"/>
            <a:ext cx="7905739" cy="479709"/>
          </a:xfrm>
          <a:prstGeom prst="rect">
            <a:avLst/>
          </a:prstGeom>
        </p:spPr>
        <p:txBody>
          <a:bodyPr vert="horz" wrap="square" lIns="0" tIns="0" rIns="0" bIns="0" rtlCol="0" anchor="t">
            <a:noAutofit/>
          </a:bodyPr>
          <a:lstStyle>
            <a:lvl1pPr>
              <a:defRPr lang="en-US" sz="2800" kern="1000" spc="0" dirty="0">
                <a:latin typeface="+mj-lt"/>
              </a:defRPr>
            </a:lvl1pPr>
          </a:lstStyle>
          <a:p>
            <a:pPr lvl="0">
              <a:spcBef>
                <a:spcPct val="0"/>
              </a:spcBef>
            </a:pPr>
            <a:r>
              <a:rPr lang="en-US" dirty="0"/>
              <a:t>Customer Story Heading</a:t>
            </a:r>
          </a:p>
        </p:txBody>
      </p:sp>
      <p:grpSp>
        <p:nvGrpSpPr>
          <p:cNvPr id="28" name="Group 27">
            <a:extLst>
              <a:ext uri="{FF2B5EF4-FFF2-40B4-BE49-F238E27FC236}">
                <a16:creationId xmlns:a16="http://schemas.microsoft.com/office/drawing/2014/main" id="{30682D7F-A8E4-E647-824A-A3055BB67211}"/>
              </a:ext>
            </a:extLst>
          </p:cNvPr>
          <p:cNvGrpSpPr/>
          <p:nvPr/>
        </p:nvGrpSpPr>
        <p:grpSpPr>
          <a:xfrm>
            <a:off x="0" y="0"/>
            <a:ext cx="976756" cy="830388"/>
            <a:chOff x="0" y="0"/>
            <a:chExt cx="976756" cy="830388"/>
          </a:xfrm>
        </p:grpSpPr>
        <p:sp>
          <p:nvSpPr>
            <p:cNvPr id="29" name="Rectangle 28">
              <a:extLst>
                <a:ext uri="{FF2B5EF4-FFF2-40B4-BE49-F238E27FC236}">
                  <a16:creationId xmlns:a16="http://schemas.microsoft.com/office/drawing/2014/main" id="{41EFDE17-815B-C744-AB1E-F53555C77370}"/>
                </a:ext>
              </a:extLst>
            </p:cNvPr>
            <p:cNvSpPr/>
            <p:nvPr/>
          </p:nvSpPr>
          <p:spPr>
            <a:xfrm>
              <a:off x="0" y="0"/>
              <a:ext cx="976756" cy="830388"/>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30" name="Image">
              <a:extLst>
                <a:ext uri="{FF2B5EF4-FFF2-40B4-BE49-F238E27FC236}">
                  <a16:creationId xmlns:a16="http://schemas.microsoft.com/office/drawing/2014/main" id="{2A4BE874-D293-184D-B0A4-EC203483EF10}"/>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22" name="Rectangle 21">
            <a:extLst>
              <a:ext uri="{FF2B5EF4-FFF2-40B4-BE49-F238E27FC236}">
                <a16:creationId xmlns:a16="http://schemas.microsoft.com/office/drawing/2014/main" id="{1D57C0FD-4447-A242-8752-20E7022FF9A7}"/>
              </a:ext>
            </a:extLst>
          </p:cNvPr>
          <p:cNvSpPr/>
          <p:nvPr/>
        </p:nvSpPr>
        <p:spPr>
          <a:xfrm>
            <a:off x="7353300"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879875062"/>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1_Quote Slide">
    <p:spTree>
      <p:nvGrpSpPr>
        <p:cNvPr id="1" name=""/>
        <p:cNvGrpSpPr/>
        <p:nvPr/>
      </p:nvGrpSpPr>
      <p:grpSpPr>
        <a:xfrm>
          <a:off x="0" y="0"/>
          <a:ext cx="0" cy="0"/>
          <a:chOff x="0" y="0"/>
          <a:chExt cx="0" cy="0"/>
        </a:xfrm>
      </p:grpSpPr>
      <p:sp>
        <p:nvSpPr>
          <p:cNvPr id="81" name="Picture Placeholder 80">
            <a:extLst>
              <a:ext uri="{FF2B5EF4-FFF2-40B4-BE49-F238E27FC236}">
                <a16:creationId xmlns:a16="http://schemas.microsoft.com/office/drawing/2014/main" id="{AEE067B2-F4B1-2441-A56D-BD1587AB4B4B}"/>
              </a:ext>
            </a:extLst>
          </p:cNvPr>
          <p:cNvSpPr>
            <a:spLocks noGrp="1"/>
          </p:cNvSpPr>
          <p:nvPr>
            <p:ph type="pic" sz="quarter" idx="18"/>
          </p:nvPr>
        </p:nvSpPr>
        <p:spPr>
          <a:xfrm>
            <a:off x="6605588" y="1023938"/>
            <a:ext cx="2538412" cy="3095625"/>
          </a:xfrm>
          <a:custGeom>
            <a:avLst/>
            <a:gdLst>
              <a:gd name="connsiteX0" fmla="*/ 453275 w 2538412"/>
              <a:gd name="connsiteY0" fmla="*/ 0 h 3095625"/>
              <a:gd name="connsiteX1" fmla="*/ 2538412 w 2538412"/>
              <a:gd name="connsiteY1" fmla="*/ 0 h 3095625"/>
              <a:gd name="connsiteX2" fmla="*/ 2538412 w 2538412"/>
              <a:gd name="connsiteY2" fmla="*/ 3095625 h 3095625"/>
              <a:gd name="connsiteX3" fmla="*/ 0 w 2538412"/>
              <a:gd name="connsiteY3" fmla="*/ 3095625 h 3095625"/>
              <a:gd name="connsiteX4" fmla="*/ 0 w 2538412"/>
              <a:gd name="connsiteY4" fmla="*/ 456411 h 3095625"/>
              <a:gd name="connsiteX5" fmla="*/ 453275 w 2538412"/>
              <a:gd name="connsiteY5" fmla="*/ 456411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412" h="3095625">
                <a:moveTo>
                  <a:pt x="453275" y="0"/>
                </a:moveTo>
                <a:lnTo>
                  <a:pt x="2538412" y="0"/>
                </a:lnTo>
                <a:lnTo>
                  <a:pt x="2538412" y="3095625"/>
                </a:lnTo>
                <a:lnTo>
                  <a:pt x="0" y="3095625"/>
                </a:lnTo>
                <a:lnTo>
                  <a:pt x="0" y="456411"/>
                </a:lnTo>
                <a:lnTo>
                  <a:pt x="453275" y="456411"/>
                </a:lnTo>
                <a:close/>
              </a:path>
            </a:pathLst>
          </a:custGeom>
          <a:solidFill>
            <a:schemeClr val="bg1">
              <a:lumMod val="95000"/>
            </a:schemeClr>
          </a:solidFill>
        </p:spPr>
        <p:txBody>
          <a:bodyPr wrap="square" anchor="ctr">
            <a:noAutofit/>
          </a:bodyPr>
          <a:lstStyle>
            <a:lvl1pPr algn="ctr">
              <a:defRPr sz="1100">
                <a:solidFill>
                  <a:schemeClr val="tx2"/>
                </a:solidFill>
              </a:defRPr>
            </a:lvl1pPr>
          </a:lstStyle>
          <a:p>
            <a:r>
              <a:rPr lang="en-US"/>
              <a:t>Click icon to add picture</a:t>
            </a:r>
            <a:endParaRPr lang="en-US" dirty="0"/>
          </a:p>
        </p:txBody>
      </p:sp>
      <p:sp>
        <p:nvSpPr>
          <p:cNvPr id="38" name="Freeform 37">
            <a:extLst>
              <a:ext uri="{FF2B5EF4-FFF2-40B4-BE49-F238E27FC236}">
                <a16:creationId xmlns:a16="http://schemas.microsoft.com/office/drawing/2014/main" id="{BA7A081F-361F-964E-B608-EEB95DB39FCD}"/>
              </a:ext>
            </a:extLst>
          </p:cNvPr>
          <p:cNvSpPr txBox="1">
            <a:spLocks/>
          </p:cNvSpPr>
          <p:nvPr/>
        </p:nvSpPr>
        <p:spPr>
          <a:xfrm>
            <a:off x="6604944" y="1024489"/>
            <a:ext cx="453919" cy="456412"/>
          </a:xfrm>
          <a:custGeom>
            <a:avLst/>
            <a:gdLst>
              <a:gd name="connsiteX0" fmla="*/ 0 w 453919"/>
              <a:gd name="connsiteY0" fmla="*/ 0 h 456412"/>
              <a:gd name="connsiteX1" fmla="*/ 453919 w 453919"/>
              <a:gd name="connsiteY1" fmla="*/ 0 h 456412"/>
              <a:gd name="connsiteX2" fmla="*/ 453919 w 453919"/>
              <a:gd name="connsiteY2" fmla="*/ 456412 h 456412"/>
              <a:gd name="connsiteX3" fmla="*/ 0 w 453919"/>
              <a:gd name="connsiteY3" fmla="*/ 456412 h 456412"/>
              <a:gd name="connsiteX4" fmla="*/ 0 w 453919"/>
              <a:gd name="connsiteY4" fmla="*/ 0 h 456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19" h="456412">
                <a:moveTo>
                  <a:pt x="0" y="0"/>
                </a:moveTo>
                <a:lnTo>
                  <a:pt x="453919" y="0"/>
                </a:lnTo>
                <a:lnTo>
                  <a:pt x="453919" y="456412"/>
                </a:lnTo>
                <a:lnTo>
                  <a:pt x="0" y="456412"/>
                </a:lnTo>
                <a:lnTo>
                  <a:pt x="0" y="0"/>
                </a:lnTo>
                <a:close/>
              </a:path>
            </a:pathLst>
          </a:custGeom>
          <a:solidFill>
            <a:schemeClr val="accent1"/>
          </a:solidFill>
        </p:spPr>
        <p:txBody>
          <a:bodyPr wrap="square" anchor="ctr">
            <a:noAutofit/>
          </a:bodyPr>
          <a:lstStyle>
            <a:lvl1pPr marL="0" marR="0" indent="0" algn="ctr"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lang="en-US" sz="1050" b="0" i="0" kern="1200" baseline="0">
                <a:solidFill>
                  <a:schemeClr val="tx2"/>
                </a:solidFill>
                <a:latin typeface="+mn-lt"/>
                <a:ea typeface="Arial" charset="0"/>
                <a:cs typeface="Arial" charset="0"/>
              </a:defRPr>
            </a:lvl1pPr>
            <a:lvl2pPr marL="274320" indent="0" algn="l" defTabSz="914400" rtl="0" eaLnBrk="1" latinLnBrk="0" hangingPunct="1">
              <a:lnSpc>
                <a:spcPct val="90000"/>
              </a:lnSpc>
              <a:spcBef>
                <a:spcPts val="500"/>
              </a:spcBef>
              <a:buClr>
                <a:schemeClr val="bg2">
                  <a:lumMod val="50000"/>
                </a:schemeClr>
              </a:buClr>
              <a:buSzPct val="70000"/>
              <a:buFont typeface="Wingdings" charset="2"/>
              <a:buNone/>
              <a:defRPr lang="en-US" sz="1600" b="0" i="0" kern="1200" baseline="0" dirty="0" smtClean="0">
                <a:solidFill>
                  <a:schemeClr val="tx1"/>
                </a:solidFill>
                <a:latin typeface="+mn-lt"/>
                <a:ea typeface="+mn-ea"/>
                <a:cs typeface="Univers LT Std 45 Light"/>
              </a:defRPr>
            </a:lvl2pPr>
            <a:lvl3pPr marL="548640" indent="0" algn="l" defTabSz="914400" rtl="0" eaLnBrk="1" latinLnBrk="0" hangingPunct="1">
              <a:lnSpc>
                <a:spcPct val="90000"/>
              </a:lnSpc>
              <a:spcBef>
                <a:spcPts val="500"/>
              </a:spcBef>
              <a:buClr>
                <a:schemeClr val="bg2">
                  <a:lumMod val="50000"/>
                </a:schemeClr>
              </a:buClr>
              <a:buSzPct val="70000"/>
              <a:buFont typeface="Wingdings" charset="2"/>
              <a:buNone/>
              <a:defRPr lang="en-US" sz="1400" b="0" i="0" kern="1200" baseline="0" dirty="0" smtClean="0">
                <a:solidFill>
                  <a:schemeClr val="tx1"/>
                </a:solidFill>
                <a:latin typeface="+mn-lt"/>
                <a:ea typeface="+mn-ea"/>
                <a:cs typeface="Univers LT Std 45 Light"/>
              </a:defRPr>
            </a:lvl3pPr>
            <a:lvl4pPr marL="731520" indent="0" algn="l" defTabSz="914400" rtl="0" eaLnBrk="1" latinLnBrk="0" hangingPunct="1">
              <a:lnSpc>
                <a:spcPct val="90000"/>
              </a:lnSpc>
              <a:spcBef>
                <a:spcPts val="500"/>
              </a:spcBef>
              <a:buClr>
                <a:schemeClr val="bg2">
                  <a:lumMod val="50000"/>
                </a:schemeClr>
              </a:buClr>
              <a:buSzPct val="70000"/>
              <a:buFont typeface="Wingdings" charset="2"/>
              <a:buNone/>
              <a:defRPr lang="en-US" sz="1200" b="0" i="0" kern="1200" baseline="0" dirty="0" smtClean="0">
                <a:solidFill>
                  <a:schemeClr val="tx1"/>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42" name="Title Placeholder 1">
            <a:extLst>
              <a:ext uri="{FF2B5EF4-FFF2-40B4-BE49-F238E27FC236}">
                <a16:creationId xmlns:a16="http://schemas.microsoft.com/office/drawing/2014/main" id="{15260148-DF88-B840-90EE-0C47D3327631}"/>
              </a:ext>
            </a:extLst>
          </p:cNvPr>
          <p:cNvSpPr>
            <a:spLocks noGrp="1"/>
          </p:cNvSpPr>
          <p:nvPr>
            <p:ph type="title" hasCustomPrompt="1"/>
          </p:nvPr>
        </p:nvSpPr>
        <p:spPr>
          <a:xfrm>
            <a:off x="1225552" y="1024488"/>
            <a:ext cx="4357994" cy="2493411"/>
          </a:xfrm>
          <a:prstGeom prst="rect">
            <a:avLst/>
          </a:prstGeom>
        </p:spPr>
        <p:txBody>
          <a:bodyPr vert="horz" wrap="square" lIns="0" tIns="0" rIns="0" bIns="0" rtlCol="0" anchor="t">
            <a:noAutofit/>
          </a:bodyPr>
          <a:lstStyle>
            <a:lvl1pPr algn="l">
              <a:defRPr lang="en-US" sz="2800" dirty="0">
                <a:solidFill>
                  <a:schemeClr val="tx2"/>
                </a:solidFill>
              </a:defRPr>
            </a:lvl1pPr>
          </a:lstStyle>
          <a:p>
            <a:pPr lvl="0">
              <a:lnSpc>
                <a:spcPct val="100000"/>
              </a:lnSpc>
            </a:pPr>
            <a:r>
              <a:rPr lang="en-US" dirty="0"/>
              <a:t>Place your quote here. Place your quote here. Place your quote here. Place your quote here.</a:t>
            </a:r>
          </a:p>
        </p:txBody>
      </p:sp>
      <p:grpSp>
        <p:nvGrpSpPr>
          <p:cNvPr id="43" name="Group 42">
            <a:extLst>
              <a:ext uri="{FF2B5EF4-FFF2-40B4-BE49-F238E27FC236}">
                <a16:creationId xmlns:a16="http://schemas.microsoft.com/office/drawing/2014/main" id="{62CC6AA5-C1EF-0548-9CE8-F9BF6B1A4B1D}"/>
              </a:ext>
            </a:extLst>
          </p:cNvPr>
          <p:cNvGrpSpPr/>
          <p:nvPr/>
        </p:nvGrpSpPr>
        <p:grpSpPr>
          <a:xfrm flipV="1">
            <a:off x="736600" y="0"/>
            <a:ext cx="4845050" cy="4656138"/>
            <a:chOff x="253999" y="256470"/>
            <a:chExt cx="5102517" cy="4718401"/>
          </a:xfrm>
        </p:grpSpPr>
        <p:grpSp>
          <p:nvGrpSpPr>
            <p:cNvPr id="44" name="Group 43">
              <a:extLst>
                <a:ext uri="{FF2B5EF4-FFF2-40B4-BE49-F238E27FC236}">
                  <a16:creationId xmlns:a16="http://schemas.microsoft.com/office/drawing/2014/main" id="{B9378DBA-50B5-3A48-8C5E-45B29DAB382E}"/>
                </a:ext>
              </a:extLst>
            </p:cNvPr>
            <p:cNvGrpSpPr/>
            <p:nvPr/>
          </p:nvGrpSpPr>
          <p:grpSpPr>
            <a:xfrm flipH="1" flipV="1">
              <a:off x="253999" y="256470"/>
              <a:ext cx="2929039" cy="4718401"/>
              <a:chOff x="701574" y="177452"/>
              <a:chExt cx="2929039" cy="4718401"/>
            </a:xfrm>
          </p:grpSpPr>
          <p:sp>
            <p:nvSpPr>
              <p:cNvPr id="46" name="Freeform 45">
                <a:extLst>
                  <a:ext uri="{FF2B5EF4-FFF2-40B4-BE49-F238E27FC236}">
                    <a16:creationId xmlns:a16="http://schemas.microsoft.com/office/drawing/2014/main" id="{D989985E-5187-0949-8871-D63CF18A6327}"/>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47" name="Straight Connector 46">
                <a:extLst>
                  <a:ext uri="{FF2B5EF4-FFF2-40B4-BE49-F238E27FC236}">
                    <a16:creationId xmlns:a16="http://schemas.microsoft.com/office/drawing/2014/main" id="{7A073211-F272-8D4B-9561-18C82AF51382}"/>
                  </a:ext>
                </a:extLst>
              </p:cNvPr>
              <p:cNvCxnSpPr>
                <a:cxnSpLocks/>
              </p:cNvCxnSpPr>
              <p:nvPr/>
            </p:nvCxnSpPr>
            <p:spPr>
              <a:xfrm flipH="1" flipV="1">
                <a:off x="3630613" y="177452"/>
                <a:ext cx="0" cy="333251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E9CB451-215A-024F-9057-56EAB4F18CC1}"/>
                  </a:ext>
                </a:extLst>
              </p:cNvPr>
              <p:cNvCxnSpPr>
                <a:cxnSpLocks/>
              </p:cNvCxnSpPr>
              <p:nvPr/>
            </p:nvCxnSpPr>
            <p:spPr>
              <a:xfrm flipH="1" flipV="1">
                <a:off x="701574" y="4895853"/>
                <a:ext cx="1543703"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a:extLst>
                <a:ext uri="{FF2B5EF4-FFF2-40B4-BE49-F238E27FC236}">
                  <a16:creationId xmlns:a16="http://schemas.microsoft.com/office/drawing/2014/main" id="{6478B1C9-CD78-C845-BDE3-22BDE7CDE976}"/>
                </a:ext>
              </a:extLst>
            </p:cNvPr>
            <p:cNvCxnSpPr>
              <a:cxnSpLocks/>
            </p:cNvCxnSpPr>
            <p:nvPr/>
          </p:nvCxnSpPr>
          <p:spPr>
            <a:xfrm flipV="1">
              <a:off x="3183038" y="256470"/>
              <a:ext cx="2173478"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grpSp>
      <p:pic>
        <p:nvPicPr>
          <p:cNvPr id="49" name="Image">
            <a:extLst>
              <a:ext uri="{FF2B5EF4-FFF2-40B4-BE49-F238E27FC236}">
                <a16:creationId xmlns:a16="http://schemas.microsoft.com/office/drawing/2014/main" id="{7EECE47B-ED7F-EB4B-843D-632CB7B3182C}"/>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50" name="Text Placeholder 24">
            <a:extLst>
              <a:ext uri="{FF2B5EF4-FFF2-40B4-BE49-F238E27FC236}">
                <a16:creationId xmlns:a16="http://schemas.microsoft.com/office/drawing/2014/main" id="{8471C3B6-5F99-5E48-8910-59FA055EC8E9}"/>
              </a:ext>
            </a:extLst>
          </p:cNvPr>
          <p:cNvSpPr>
            <a:spLocks noGrp="1"/>
          </p:cNvSpPr>
          <p:nvPr>
            <p:ph type="body" sz="quarter" idx="16" hasCustomPrompt="1"/>
          </p:nvPr>
        </p:nvSpPr>
        <p:spPr>
          <a:xfrm>
            <a:off x="3259451" y="3908300"/>
            <a:ext cx="2324100" cy="174304"/>
          </a:xfrm>
          <a:prstGeom prst="rect">
            <a:avLst/>
          </a:prstGeom>
        </p:spPr>
        <p:txBody>
          <a:bodyPr lIns="0" tIns="0" rIns="0" bIns="0" anchor="t"/>
          <a:lstStyle>
            <a:lvl1pPr algn="r">
              <a:defRPr sz="1000" b="1">
                <a:solidFill>
                  <a:schemeClr val="tx2"/>
                </a:solidFill>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Name</a:t>
            </a:r>
          </a:p>
        </p:txBody>
      </p:sp>
      <p:sp>
        <p:nvSpPr>
          <p:cNvPr id="51" name="Text Placeholder 24">
            <a:extLst>
              <a:ext uri="{FF2B5EF4-FFF2-40B4-BE49-F238E27FC236}">
                <a16:creationId xmlns:a16="http://schemas.microsoft.com/office/drawing/2014/main" id="{CEE1B424-793B-AD4A-8311-9DB301636339}"/>
              </a:ext>
            </a:extLst>
          </p:cNvPr>
          <p:cNvSpPr>
            <a:spLocks noGrp="1"/>
          </p:cNvSpPr>
          <p:nvPr>
            <p:ph type="body" sz="quarter" idx="17" hasCustomPrompt="1"/>
          </p:nvPr>
        </p:nvSpPr>
        <p:spPr>
          <a:xfrm>
            <a:off x="3259451" y="4119009"/>
            <a:ext cx="2324100" cy="387937"/>
          </a:xfrm>
          <a:prstGeom prst="rect">
            <a:avLst/>
          </a:prstGeom>
        </p:spPr>
        <p:txBody>
          <a:bodyPr lIns="0" tIns="0" rIns="0" bIns="0" anchor="t"/>
          <a:lstStyle>
            <a:lvl1pPr algn="r">
              <a:defRPr sz="1000" b="0" i="0">
                <a:solidFill>
                  <a:schemeClr val="tx2"/>
                </a:solidFill>
                <a:latin typeface="Consolas" panose="020B0609020204030204" pitchFamily="49" charset="0"/>
                <a:cs typeface="Consolas" panose="020B0609020204030204" pitchFamily="49" charset="0"/>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POSITION AND COMPANY</a:t>
            </a:r>
          </a:p>
        </p:txBody>
      </p:sp>
      <p:sp>
        <p:nvSpPr>
          <p:cNvPr id="52" name="Rectangle 51">
            <a:extLst>
              <a:ext uri="{FF2B5EF4-FFF2-40B4-BE49-F238E27FC236}">
                <a16:creationId xmlns:a16="http://schemas.microsoft.com/office/drawing/2014/main" id="{47A4E09E-5125-B74E-B554-E933BCBEC1B7}"/>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54" name="TextBox 53">
            <a:extLst>
              <a:ext uri="{FF2B5EF4-FFF2-40B4-BE49-F238E27FC236}">
                <a16:creationId xmlns:a16="http://schemas.microsoft.com/office/drawing/2014/main" id="{6422B831-87DD-094C-8BF6-BADFCDF3267F}"/>
              </a:ext>
            </a:extLst>
          </p:cNvPr>
          <p:cNvSpPr txBox="1"/>
          <p:nvPr/>
        </p:nvSpPr>
        <p:spPr>
          <a:xfrm>
            <a:off x="-2175029" y="-1961965"/>
            <a:ext cx="0" cy="0"/>
          </a:xfrm>
          <a:prstGeom prst="rect">
            <a:avLst/>
          </a:prstGeom>
          <a:noFill/>
        </p:spPr>
        <p:txBody>
          <a:bodyPr wrap="none" lIns="0" rIns="0" rtlCol="0">
            <a:noAutofit/>
          </a:bodyPr>
          <a:lstStyle/>
          <a:p>
            <a:pPr algn="l"/>
            <a:endParaRPr lang="en-US" sz="1100" dirty="0">
              <a:solidFill>
                <a:schemeClr val="tx1"/>
              </a:solidFill>
              <a:latin typeface="Consolas" panose="020B0609020204030204" pitchFamily="49" charset="0"/>
              <a:cs typeface="Consolas" panose="020B0609020204030204" pitchFamily="49" charset="0"/>
            </a:endParaRPr>
          </a:p>
        </p:txBody>
      </p:sp>
      <p:sp>
        <p:nvSpPr>
          <p:cNvPr id="17" name="Pie 16">
            <a:extLst>
              <a:ext uri="{FF2B5EF4-FFF2-40B4-BE49-F238E27FC236}">
                <a16:creationId xmlns:a16="http://schemas.microsoft.com/office/drawing/2014/main" id="{2383DA36-5FB2-FB43-AD10-FBA5AF15162F}"/>
              </a:ext>
            </a:extLst>
          </p:cNvPr>
          <p:cNvSpPr>
            <a:spLocks/>
          </p:cNvSpPr>
          <p:nvPr/>
        </p:nvSpPr>
        <p:spPr>
          <a:xfrm rot="10800000">
            <a:off x="6604943" y="1023937"/>
            <a:ext cx="914400" cy="914400"/>
          </a:xfrm>
          <a:prstGeom prst="pie">
            <a:avLst>
              <a:gd name="adj1" fmla="val 6048"/>
              <a:gd name="adj2" fmla="val 5412552"/>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8" name="Rectangle 17">
            <a:extLst>
              <a:ext uri="{FF2B5EF4-FFF2-40B4-BE49-F238E27FC236}">
                <a16:creationId xmlns:a16="http://schemas.microsoft.com/office/drawing/2014/main" id="{8766CEC2-9A50-794D-B842-509BA88A9638}"/>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269818036"/>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5_Quote Slide">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7A4E09E-5125-B74E-B554-E933BCBEC1B7}"/>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a:solidFill>
                  <a:schemeClr val="tx1"/>
                </a:solidFill>
              </a:rPr>
              <a:t>ni.com</a:t>
            </a:r>
          </a:p>
        </p:txBody>
      </p:sp>
      <p:sp>
        <p:nvSpPr>
          <p:cNvPr id="54" name="TextBox 53">
            <a:extLst>
              <a:ext uri="{FF2B5EF4-FFF2-40B4-BE49-F238E27FC236}">
                <a16:creationId xmlns:a16="http://schemas.microsoft.com/office/drawing/2014/main" id="{6422B831-87DD-094C-8BF6-BADFCDF3267F}"/>
              </a:ext>
            </a:extLst>
          </p:cNvPr>
          <p:cNvSpPr txBox="1"/>
          <p:nvPr/>
        </p:nvSpPr>
        <p:spPr>
          <a:xfrm>
            <a:off x="-2175029" y="-1961965"/>
            <a:ext cx="0" cy="0"/>
          </a:xfrm>
          <a:prstGeom prst="rect">
            <a:avLst/>
          </a:prstGeom>
          <a:noFill/>
        </p:spPr>
        <p:txBody>
          <a:bodyPr wrap="none" lIns="0" rIns="0" rtlCol="0">
            <a:noAutofit/>
          </a:bodyPr>
          <a:lstStyle/>
          <a:p>
            <a:pPr algn="l"/>
            <a:endParaRPr lang="en-US" sz="1100">
              <a:solidFill>
                <a:schemeClr val="tx1"/>
              </a:solidFill>
              <a:latin typeface="Consolas" panose="020B0609020204030204" pitchFamily="49" charset="0"/>
              <a:cs typeface="Consolas" panose="020B0609020204030204" pitchFamily="49" charset="0"/>
            </a:endParaRPr>
          </a:p>
        </p:txBody>
      </p:sp>
      <p:pic>
        <p:nvPicPr>
          <p:cNvPr id="18" name="Picture 17">
            <a:extLst>
              <a:ext uri="{FF2B5EF4-FFF2-40B4-BE49-F238E27FC236}">
                <a16:creationId xmlns:a16="http://schemas.microsoft.com/office/drawing/2014/main" id="{390E0FFF-259D-7541-B009-9ABD6BC92DF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1"/>
            <a:ext cx="736600" cy="5143499"/>
          </a:xfrm>
          <a:prstGeom prst="rect">
            <a:avLst/>
          </a:prstGeom>
        </p:spPr>
      </p:pic>
      <p:pic>
        <p:nvPicPr>
          <p:cNvPr id="19" name="Image">
            <a:extLst>
              <a:ext uri="{FF2B5EF4-FFF2-40B4-BE49-F238E27FC236}">
                <a16:creationId xmlns:a16="http://schemas.microsoft.com/office/drawing/2014/main" id="{391EC18B-77FD-E646-BAFF-4053ABBC3764}"/>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15" name="Title Placeholder 1">
            <a:extLst>
              <a:ext uri="{FF2B5EF4-FFF2-40B4-BE49-F238E27FC236}">
                <a16:creationId xmlns:a16="http://schemas.microsoft.com/office/drawing/2014/main" id="{A6ADDA8F-E27E-374C-BFFC-88BCD1003CA0}"/>
              </a:ext>
            </a:extLst>
          </p:cNvPr>
          <p:cNvSpPr>
            <a:spLocks noGrp="1"/>
          </p:cNvSpPr>
          <p:nvPr>
            <p:ph type="title" hasCustomPrompt="1"/>
          </p:nvPr>
        </p:nvSpPr>
        <p:spPr>
          <a:xfrm>
            <a:off x="1778000" y="1639888"/>
            <a:ext cx="6619875" cy="1878011"/>
          </a:xfrm>
          <a:prstGeom prst="rect">
            <a:avLst/>
          </a:prstGeom>
        </p:spPr>
        <p:txBody>
          <a:bodyPr vert="horz" wrap="square" lIns="0" tIns="0" rIns="0" bIns="0" rtlCol="0" anchor="t">
            <a:noAutofit/>
          </a:bodyPr>
          <a:lstStyle>
            <a:lvl1pPr algn="l">
              <a:defRPr lang="en-US" sz="2800" dirty="0">
                <a:solidFill>
                  <a:schemeClr val="tx2"/>
                </a:solidFill>
              </a:defRPr>
            </a:lvl1pPr>
          </a:lstStyle>
          <a:p>
            <a:pPr lvl="0">
              <a:lnSpc>
                <a:spcPct val="100000"/>
              </a:lnSpc>
            </a:pPr>
            <a:r>
              <a:rPr lang="en-US"/>
              <a:t>Place your quote here. Place your quote here. Place your quote here. Place your quote here.</a:t>
            </a:r>
          </a:p>
        </p:txBody>
      </p:sp>
      <p:sp>
        <p:nvSpPr>
          <p:cNvPr id="30" name="Text Placeholder 24">
            <a:extLst>
              <a:ext uri="{FF2B5EF4-FFF2-40B4-BE49-F238E27FC236}">
                <a16:creationId xmlns:a16="http://schemas.microsoft.com/office/drawing/2014/main" id="{ECDCBC7D-2FD3-5E40-A27C-4980D3B6C86B}"/>
              </a:ext>
            </a:extLst>
          </p:cNvPr>
          <p:cNvSpPr>
            <a:spLocks noGrp="1"/>
          </p:cNvSpPr>
          <p:nvPr>
            <p:ph type="body" sz="quarter" idx="16" hasCustomPrompt="1"/>
          </p:nvPr>
        </p:nvSpPr>
        <p:spPr>
          <a:xfrm>
            <a:off x="6073775" y="3908300"/>
            <a:ext cx="2324100" cy="174304"/>
          </a:xfrm>
          <a:prstGeom prst="rect">
            <a:avLst/>
          </a:prstGeom>
        </p:spPr>
        <p:txBody>
          <a:bodyPr lIns="0" tIns="0" rIns="0" bIns="0" anchor="t"/>
          <a:lstStyle>
            <a:lvl1pPr algn="r">
              <a:defRPr sz="1000" b="1">
                <a:solidFill>
                  <a:schemeClr val="tx2"/>
                </a:solidFill>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Name</a:t>
            </a:r>
          </a:p>
        </p:txBody>
      </p:sp>
      <p:sp>
        <p:nvSpPr>
          <p:cNvPr id="31" name="Text Placeholder 24">
            <a:extLst>
              <a:ext uri="{FF2B5EF4-FFF2-40B4-BE49-F238E27FC236}">
                <a16:creationId xmlns:a16="http://schemas.microsoft.com/office/drawing/2014/main" id="{F48D7100-0AE2-3A4E-9283-6A64C2504C55}"/>
              </a:ext>
            </a:extLst>
          </p:cNvPr>
          <p:cNvSpPr>
            <a:spLocks noGrp="1"/>
          </p:cNvSpPr>
          <p:nvPr>
            <p:ph type="body" sz="quarter" idx="17" hasCustomPrompt="1"/>
          </p:nvPr>
        </p:nvSpPr>
        <p:spPr>
          <a:xfrm>
            <a:off x="6073775" y="4119009"/>
            <a:ext cx="2324100" cy="387937"/>
          </a:xfrm>
          <a:prstGeom prst="rect">
            <a:avLst/>
          </a:prstGeom>
        </p:spPr>
        <p:txBody>
          <a:bodyPr lIns="0" tIns="0" rIns="0" bIns="0" anchor="t"/>
          <a:lstStyle>
            <a:lvl1pPr algn="r">
              <a:defRPr sz="1000" b="0" i="0">
                <a:solidFill>
                  <a:schemeClr val="tx2"/>
                </a:solidFill>
                <a:latin typeface="Consolas" panose="020B0609020204030204" pitchFamily="49" charset="0"/>
                <a:cs typeface="Consolas" panose="020B0609020204030204" pitchFamily="49" charset="0"/>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POSITION AND COMPANY</a:t>
            </a:r>
          </a:p>
        </p:txBody>
      </p:sp>
      <p:sp>
        <p:nvSpPr>
          <p:cNvPr id="25" name="Pie 24">
            <a:extLst>
              <a:ext uri="{FF2B5EF4-FFF2-40B4-BE49-F238E27FC236}">
                <a16:creationId xmlns:a16="http://schemas.microsoft.com/office/drawing/2014/main" id="{DE27984F-A390-7A4D-8818-586FDFF9AD90}"/>
              </a:ext>
            </a:extLst>
          </p:cNvPr>
          <p:cNvSpPr>
            <a:spLocks/>
          </p:cNvSpPr>
          <p:nvPr/>
        </p:nvSpPr>
        <p:spPr>
          <a:xfrm rot="10800000">
            <a:off x="1257300" y="946775"/>
            <a:ext cx="1042697" cy="1037068"/>
          </a:xfrm>
          <a:prstGeom prst="pie">
            <a:avLst>
              <a:gd name="adj1" fmla="val 6048"/>
              <a:gd name="adj2" fmla="val 5412552"/>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err="1">
              <a:solidFill>
                <a:schemeClr val="bg2">
                  <a:lumMod val="25000"/>
                </a:schemeClr>
              </a:solidFill>
            </a:endParaRPr>
          </a:p>
        </p:txBody>
      </p:sp>
      <p:grpSp>
        <p:nvGrpSpPr>
          <p:cNvPr id="28" name="Group 27">
            <a:extLst>
              <a:ext uri="{FF2B5EF4-FFF2-40B4-BE49-F238E27FC236}">
                <a16:creationId xmlns:a16="http://schemas.microsoft.com/office/drawing/2014/main" id="{6576A340-CC30-A548-B829-F8A76D5BC185}"/>
              </a:ext>
            </a:extLst>
          </p:cNvPr>
          <p:cNvGrpSpPr/>
          <p:nvPr/>
        </p:nvGrpSpPr>
        <p:grpSpPr>
          <a:xfrm flipV="1">
            <a:off x="1251677" y="3273425"/>
            <a:ext cx="7146198" cy="1367600"/>
            <a:chOff x="254000" y="256470"/>
            <a:chExt cx="7525947" cy="1385888"/>
          </a:xfrm>
        </p:grpSpPr>
        <p:grpSp>
          <p:nvGrpSpPr>
            <p:cNvPr id="29" name="Group 28">
              <a:extLst>
                <a:ext uri="{FF2B5EF4-FFF2-40B4-BE49-F238E27FC236}">
                  <a16:creationId xmlns:a16="http://schemas.microsoft.com/office/drawing/2014/main" id="{0D4B5FE5-4627-9C46-8C76-9982691D2CDC}"/>
                </a:ext>
              </a:extLst>
            </p:cNvPr>
            <p:cNvGrpSpPr/>
            <p:nvPr/>
          </p:nvGrpSpPr>
          <p:grpSpPr>
            <a:xfrm flipH="1" flipV="1">
              <a:off x="254000" y="256470"/>
              <a:ext cx="2929038" cy="1385888"/>
              <a:chOff x="701574" y="3509965"/>
              <a:chExt cx="2929038" cy="1385888"/>
            </a:xfrm>
          </p:grpSpPr>
          <p:sp>
            <p:nvSpPr>
              <p:cNvPr id="33" name="Freeform 32">
                <a:extLst>
                  <a:ext uri="{FF2B5EF4-FFF2-40B4-BE49-F238E27FC236}">
                    <a16:creationId xmlns:a16="http://schemas.microsoft.com/office/drawing/2014/main" id="{551F2E91-3DE3-FD49-AA63-74BD3FD5D9BD}"/>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err="1">
                  <a:solidFill>
                    <a:schemeClr val="bg1"/>
                  </a:solidFill>
                </a:endParaRPr>
              </a:p>
            </p:txBody>
          </p:sp>
          <p:cxnSp>
            <p:nvCxnSpPr>
              <p:cNvPr id="34" name="Straight Connector 33">
                <a:extLst>
                  <a:ext uri="{FF2B5EF4-FFF2-40B4-BE49-F238E27FC236}">
                    <a16:creationId xmlns:a16="http://schemas.microsoft.com/office/drawing/2014/main" id="{184DFD07-A88D-F249-ACD0-DA70CA959649}"/>
                  </a:ext>
                </a:extLst>
              </p:cNvPr>
              <p:cNvCxnSpPr>
                <a:cxnSpLocks/>
              </p:cNvCxnSpPr>
              <p:nvPr/>
            </p:nvCxnSpPr>
            <p:spPr>
              <a:xfrm flipH="1" flipV="1">
                <a:off x="701574" y="4895853"/>
                <a:ext cx="1543703"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302E1F04-3951-1947-AD58-51F6B352260C}"/>
                </a:ext>
              </a:extLst>
            </p:cNvPr>
            <p:cNvCxnSpPr>
              <a:cxnSpLocks/>
            </p:cNvCxnSpPr>
            <p:nvPr/>
          </p:nvCxnSpPr>
          <p:spPr>
            <a:xfrm flipV="1">
              <a:off x="3183038" y="256470"/>
              <a:ext cx="4596909"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grpSp>
      <p:sp>
        <p:nvSpPr>
          <p:cNvPr id="17" name="Rectangle 16">
            <a:extLst>
              <a:ext uri="{FF2B5EF4-FFF2-40B4-BE49-F238E27FC236}">
                <a16:creationId xmlns:a16="http://schemas.microsoft.com/office/drawing/2014/main" id="{69874D1E-89C4-F045-BCAE-8947463EA709}"/>
              </a:ext>
            </a:extLst>
          </p:cNvPr>
          <p:cNvSpPr/>
          <p:nvPr/>
        </p:nvSpPr>
        <p:spPr>
          <a:xfrm>
            <a:off x="966952"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4243567601"/>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Divider Slide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AB8D11-AD3A-4141-9F5A-7748DF9C74AE}"/>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8663794" y="0"/>
            <a:ext cx="480206" cy="5143499"/>
          </a:xfrm>
          <a:prstGeom prst="rect">
            <a:avLst/>
          </a:prstGeom>
        </p:spPr>
      </p:pic>
      <p:pic>
        <p:nvPicPr>
          <p:cNvPr id="21" name="Picture Placeholder 4">
            <a:extLst>
              <a:ext uri="{FF2B5EF4-FFF2-40B4-BE49-F238E27FC236}">
                <a16:creationId xmlns:a16="http://schemas.microsoft.com/office/drawing/2014/main" id="{A0156F60-09B0-0440-9CDD-1AB031DB4121}"/>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1597" y="10"/>
            <a:ext cx="3552805" cy="5143490"/>
          </a:xfrm>
          <a:custGeom>
            <a:avLst/>
            <a:gdLst>
              <a:gd name="connsiteX0" fmla="*/ 981076 w 3568700"/>
              <a:gd name="connsiteY0" fmla="*/ 0 h 5143500"/>
              <a:gd name="connsiteX1" fmla="*/ 3568700 w 3568700"/>
              <a:gd name="connsiteY1" fmla="*/ 0 h 5143500"/>
              <a:gd name="connsiteX2" fmla="*/ 3568700 w 3568700"/>
              <a:gd name="connsiteY2" fmla="*/ 5143500 h 5143500"/>
              <a:gd name="connsiteX3" fmla="*/ 0 w 3568700"/>
              <a:gd name="connsiteY3" fmla="*/ 5143500 h 5143500"/>
              <a:gd name="connsiteX4" fmla="*/ 0 w 3568700"/>
              <a:gd name="connsiteY4" fmla="*/ 828633 h 5143500"/>
              <a:gd name="connsiteX5" fmla="*/ 981076 w 3568700"/>
              <a:gd name="connsiteY5" fmla="*/ 828633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8700" h="5143500">
                <a:moveTo>
                  <a:pt x="981076" y="0"/>
                </a:moveTo>
                <a:lnTo>
                  <a:pt x="3568700" y="0"/>
                </a:lnTo>
                <a:lnTo>
                  <a:pt x="3568700" y="5143500"/>
                </a:lnTo>
                <a:lnTo>
                  <a:pt x="0" y="5143500"/>
                </a:lnTo>
                <a:lnTo>
                  <a:pt x="0" y="828633"/>
                </a:lnTo>
                <a:lnTo>
                  <a:pt x="981076" y="828633"/>
                </a:lnTo>
                <a:close/>
              </a:path>
            </a:pathLst>
          </a:custGeom>
          <a:noFill/>
        </p:spPr>
      </p:pic>
      <p:sp>
        <p:nvSpPr>
          <p:cNvPr id="7" name="Rectangle 6">
            <a:extLst>
              <a:ext uri="{FF2B5EF4-FFF2-40B4-BE49-F238E27FC236}">
                <a16:creationId xmlns:a16="http://schemas.microsoft.com/office/drawing/2014/main" id="{247ECE56-49A2-5A4A-B068-2B97BA448EFB}"/>
              </a:ext>
            </a:extLst>
          </p:cNvPr>
          <p:cNvSpPr/>
          <p:nvPr/>
        </p:nvSpPr>
        <p:spPr>
          <a:xfrm>
            <a:off x="-1" y="0"/>
            <a:ext cx="1013927" cy="845976"/>
          </a:xfrm>
          <a:prstGeom prst="rect">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2" name="Title 1"/>
          <p:cNvSpPr>
            <a:spLocks noGrp="1"/>
          </p:cNvSpPr>
          <p:nvPr>
            <p:ph type="ctrTitle" hasCustomPrompt="1"/>
          </p:nvPr>
        </p:nvSpPr>
        <p:spPr>
          <a:xfrm>
            <a:off x="3797299" y="1904533"/>
            <a:ext cx="4600576" cy="590931"/>
          </a:xfrm>
          <a:prstGeom prst="rect">
            <a:avLst/>
          </a:prstGeom>
        </p:spPr>
        <p:txBody>
          <a:bodyPr wrap="square" lIns="0" rIns="0" anchor="t">
            <a:noAutofit/>
          </a:bodyPr>
          <a:lstStyle>
            <a:lvl1pPr algn="l">
              <a:defRPr sz="3600" baseline="0">
                <a:solidFill>
                  <a:schemeClr val="tx1"/>
                </a:solidFill>
              </a:defRPr>
            </a:lvl1pPr>
          </a:lstStyle>
          <a:p>
            <a:r>
              <a:rPr lang="en-US" dirty="0"/>
              <a:t>Divider Slide</a:t>
            </a:r>
          </a:p>
        </p:txBody>
      </p:sp>
      <p:sp>
        <p:nvSpPr>
          <p:cNvPr id="3" name="Subtitle 2"/>
          <p:cNvSpPr>
            <a:spLocks noGrp="1"/>
          </p:cNvSpPr>
          <p:nvPr>
            <p:ph type="subTitle" idx="1" hasCustomPrompt="1"/>
          </p:nvPr>
        </p:nvSpPr>
        <p:spPr>
          <a:xfrm>
            <a:off x="3797300" y="2683279"/>
            <a:ext cx="4600575" cy="369332"/>
          </a:xfrm>
          <a:prstGeom prst="rect">
            <a:avLst/>
          </a:prstGeom>
        </p:spPr>
        <p:txBody>
          <a:bodyPr wrap="square" lIns="0" rIns="0" anchor="t">
            <a:spAutoFit/>
          </a:bodyPr>
          <a:lstStyle>
            <a:lvl1pPr>
              <a:defRPr lang="en-US" sz="1800" dirty="0">
                <a:solidFill>
                  <a:schemeClr val="tx1"/>
                </a:solidFill>
              </a:defRPr>
            </a:lvl1pPr>
          </a:lstStyle>
          <a:p>
            <a:pPr lvl="0">
              <a:spcBef>
                <a:spcPts val="1000"/>
              </a:spcBef>
              <a:buClrTx/>
              <a:buSzTx/>
              <a:buFont typeface="Arial"/>
              <a:tabLst/>
            </a:pPr>
            <a:r>
              <a:rPr lang="en-US" dirty="0"/>
              <a:t>Subhead</a:t>
            </a:r>
          </a:p>
        </p:txBody>
      </p:sp>
      <p:cxnSp>
        <p:nvCxnSpPr>
          <p:cNvPr id="16" name="Straight Connector 15">
            <a:extLst>
              <a:ext uri="{FF2B5EF4-FFF2-40B4-BE49-F238E27FC236}">
                <a16:creationId xmlns:a16="http://schemas.microsoft.com/office/drawing/2014/main" id="{7EFAF2C5-DE31-2246-B9B9-FE60FD80BA4E}"/>
              </a:ext>
            </a:extLst>
          </p:cNvPr>
          <p:cNvCxnSpPr>
            <a:cxnSpLocks/>
          </p:cNvCxnSpPr>
          <p:nvPr/>
        </p:nvCxnSpPr>
        <p:spPr>
          <a:xfrm>
            <a:off x="5575300" y="259987"/>
            <a:ext cx="2334001"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sp>
        <p:nvSpPr>
          <p:cNvPr id="20" name="Arc 19">
            <a:extLst>
              <a:ext uri="{FF2B5EF4-FFF2-40B4-BE49-F238E27FC236}">
                <a16:creationId xmlns:a16="http://schemas.microsoft.com/office/drawing/2014/main" id="{A461D489-B5A6-6845-9E0E-48291F78B396}"/>
              </a:ext>
            </a:extLst>
          </p:cNvPr>
          <p:cNvSpPr/>
          <p:nvPr/>
        </p:nvSpPr>
        <p:spPr>
          <a:xfrm flipH="1">
            <a:off x="3797299" y="259987"/>
            <a:ext cx="3033713" cy="2756933"/>
          </a:xfrm>
          <a:prstGeom prst="arc">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Image">
            <a:extLst>
              <a:ext uri="{FF2B5EF4-FFF2-40B4-BE49-F238E27FC236}">
                <a16:creationId xmlns:a16="http://schemas.microsoft.com/office/drawing/2014/main" id="{D42AA959-BD3F-204E-ADBF-55F5D2FA3A97}"/>
              </a:ext>
            </a:extLst>
          </p:cNvPr>
          <p:cNvPicPr>
            <a:picLocks noChangeAspect="1"/>
          </p:cNvPicPr>
          <p:nvPr/>
        </p:nvPicPr>
        <p:blipFill>
          <a:blip r:embed="rId4"/>
          <a:srcRect/>
          <a:stretch/>
        </p:blipFill>
        <p:spPr>
          <a:xfrm>
            <a:off x="246990" y="250462"/>
            <a:ext cx="489607" cy="327631"/>
          </a:xfrm>
          <a:prstGeom prst="rect">
            <a:avLst/>
          </a:prstGeom>
          <a:ln w="12700">
            <a:miter lim="400000"/>
          </a:ln>
        </p:spPr>
      </p:pic>
      <p:sp>
        <p:nvSpPr>
          <p:cNvPr id="11" name="Rectangle 10">
            <a:extLst>
              <a:ext uri="{FF2B5EF4-FFF2-40B4-BE49-F238E27FC236}">
                <a16:creationId xmlns:a16="http://schemas.microsoft.com/office/drawing/2014/main" id="{D5D2953A-DC36-124D-B17E-9E5B78F05A8C}"/>
              </a:ext>
            </a:extLst>
          </p:cNvPr>
          <p:cNvSpPr/>
          <p:nvPr/>
        </p:nvSpPr>
        <p:spPr>
          <a:xfrm>
            <a:off x="7924800" y="148185"/>
            <a:ext cx="483407"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2" name="Rectangle 11">
            <a:extLst>
              <a:ext uri="{FF2B5EF4-FFF2-40B4-BE49-F238E27FC236}">
                <a16:creationId xmlns:a16="http://schemas.microsoft.com/office/drawing/2014/main" id="{7231952E-55D5-1549-98F4-30A2D709F040}"/>
              </a:ext>
            </a:extLst>
          </p:cNvPr>
          <p:cNvSpPr/>
          <p:nvPr/>
        </p:nvSpPr>
        <p:spPr>
          <a:xfrm>
            <a:off x="3797299"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408594652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Divider Slide 2">
    <p:bg>
      <p:bgPr>
        <a:solidFill>
          <a:schemeClr val="bg1"/>
        </a:solidFill>
        <a:effectLst/>
      </p:bgPr>
    </p:bg>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4318A853-BC17-0E4F-BD5F-6054F35EDA2B}"/>
              </a:ext>
            </a:extLst>
          </p:cNvPr>
          <p:cNvSpPr/>
          <p:nvPr/>
        </p:nvSpPr>
        <p:spPr>
          <a:xfrm>
            <a:off x="2" y="0"/>
            <a:ext cx="9143999" cy="5143500"/>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2" name="Title 1"/>
          <p:cNvSpPr>
            <a:spLocks noGrp="1"/>
          </p:cNvSpPr>
          <p:nvPr>
            <p:ph type="ctrTitle" hasCustomPrompt="1"/>
          </p:nvPr>
        </p:nvSpPr>
        <p:spPr>
          <a:xfrm>
            <a:off x="2025650" y="1639888"/>
            <a:ext cx="5899150" cy="1089529"/>
          </a:xfrm>
          <a:prstGeom prst="rect">
            <a:avLst/>
          </a:prstGeom>
        </p:spPr>
        <p:txBody>
          <a:bodyPr wrap="square" lIns="0" rIns="0" anchor="t">
            <a:noAutofit/>
          </a:bodyPr>
          <a:lstStyle>
            <a:lvl1pPr algn="l">
              <a:defRPr sz="3600" baseline="0">
                <a:solidFill>
                  <a:schemeClr val="bg1"/>
                </a:solidFill>
              </a:defRPr>
            </a:lvl1pPr>
          </a:lstStyle>
          <a:p>
            <a:r>
              <a:rPr lang="en-US" dirty="0"/>
              <a:t>Divider Slide</a:t>
            </a:r>
            <a:br>
              <a:rPr lang="en-US" dirty="0"/>
            </a:br>
            <a:r>
              <a:rPr lang="en-US" dirty="0"/>
              <a:t>Divider Slide</a:t>
            </a:r>
          </a:p>
        </p:txBody>
      </p:sp>
      <p:sp>
        <p:nvSpPr>
          <p:cNvPr id="3" name="Subtitle 2"/>
          <p:cNvSpPr>
            <a:spLocks noGrp="1"/>
          </p:cNvSpPr>
          <p:nvPr>
            <p:ph type="subTitle" idx="1" hasCustomPrompt="1"/>
          </p:nvPr>
        </p:nvSpPr>
        <p:spPr>
          <a:xfrm>
            <a:off x="2025651" y="2913052"/>
            <a:ext cx="5899147" cy="369332"/>
          </a:xfrm>
          <a:prstGeom prst="rect">
            <a:avLst/>
          </a:prstGeom>
        </p:spPr>
        <p:txBody>
          <a:bodyPr wrap="square" lIns="0" rIns="0" anchor="t">
            <a:spAutoFit/>
          </a:bodyPr>
          <a:lstStyle>
            <a:lvl1pPr>
              <a:defRPr lang="en-US" sz="1800" dirty="0">
                <a:solidFill>
                  <a:schemeClr val="bg1"/>
                </a:solidFill>
              </a:defRPr>
            </a:lvl1pPr>
          </a:lstStyle>
          <a:p>
            <a:pPr lvl="0">
              <a:spcBef>
                <a:spcPts val="1000"/>
              </a:spcBef>
              <a:buClrTx/>
              <a:buSzTx/>
              <a:buFont typeface="Arial"/>
              <a:tabLst/>
            </a:pPr>
            <a:r>
              <a:rPr lang="en-US" dirty="0"/>
              <a:t>Subhead</a:t>
            </a:r>
          </a:p>
        </p:txBody>
      </p:sp>
      <p:pic>
        <p:nvPicPr>
          <p:cNvPr id="8" name="Image">
            <a:extLst>
              <a:ext uri="{FF2B5EF4-FFF2-40B4-BE49-F238E27FC236}">
                <a16:creationId xmlns:a16="http://schemas.microsoft.com/office/drawing/2014/main" id="{FC4BF429-AECB-C64F-857D-520D598BC981}"/>
              </a:ext>
            </a:extLst>
          </p:cNvPr>
          <p:cNvPicPr>
            <a:picLocks noChangeAspect="1"/>
          </p:cNvPicPr>
          <p:nvPr/>
        </p:nvPicPr>
        <p:blipFill>
          <a:blip r:embed="rId2"/>
          <a:srcRect/>
          <a:stretch/>
        </p:blipFill>
        <p:spPr>
          <a:xfrm>
            <a:off x="246990" y="250462"/>
            <a:ext cx="489607" cy="327631"/>
          </a:xfrm>
          <a:prstGeom prst="rect">
            <a:avLst/>
          </a:prstGeom>
          <a:ln w="12700">
            <a:miter lim="400000"/>
          </a:ln>
        </p:spPr>
      </p:pic>
      <p:sp>
        <p:nvSpPr>
          <p:cNvPr id="7" name="Rectangle 6">
            <a:extLst>
              <a:ext uri="{FF2B5EF4-FFF2-40B4-BE49-F238E27FC236}">
                <a16:creationId xmlns:a16="http://schemas.microsoft.com/office/drawing/2014/main" id="{18C59983-8944-6449-B49C-B80D3A24BE2F}"/>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bg1"/>
                </a:solidFill>
              </a:rPr>
              <a:t>ni.com</a:t>
            </a:r>
          </a:p>
        </p:txBody>
      </p:sp>
      <p:sp>
        <p:nvSpPr>
          <p:cNvPr id="9" name="Rectangle 8">
            <a:extLst>
              <a:ext uri="{FF2B5EF4-FFF2-40B4-BE49-F238E27FC236}">
                <a16:creationId xmlns:a16="http://schemas.microsoft.com/office/drawing/2014/main" id="{998CBBFA-D4CA-9543-88C6-6ADAF66BA40D}"/>
              </a:ext>
            </a:extLst>
          </p:cNvPr>
          <p:cNvSpPr/>
          <p:nvPr/>
        </p:nvSpPr>
        <p:spPr>
          <a:xfrm>
            <a:off x="2025650" y="4972909"/>
            <a:ext cx="1346522" cy="123111"/>
          </a:xfrm>
          <a:prstGeom prst="rect">
            <a:avLst/>
          </a:prstGeom>
        </p:spPr>
        <p:txBody>
          <a:bodyPr wrap="none" lIns="0" tIns="0" rIns="0" bIns="0" anchor="ctr">
            <a:spAutoFit/>
          </a:bodyPr>
          <a:lstStyle/>
          <a:p>
            <a:pPr algn="l"/>
            <a:r>
              <a:rPr lang="en-US" sz="800" dirty="0">
                <a:solidFill>
                  <a:schemeClr val="bg1"/>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55089998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Divider Slide 3">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047AFD8-289C-5540-8775-BB5FCC9F904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 y="-1"/>
            <a:ext cx="736600" cy="5143499"/>
          </a:xfrm>
          <a:prstGeom prst="rect">
            <a:avLst/>
          </a:prstGeom>
        </p:spPr>
      </p:pic>
      <p:pic>
        <p:nvPicPr>
          <p:cNvPr id="17" name="Image">
            <a:extLst>
              <a:ext uri="{FF2B5EF4-FFF2-40B4-BE49-F238E27FC236}">
                <a16:creationId xmlns:a16="http://schemas.microsoft.com/office/drawing/2014/main" id="{42B1A14B-492A-1F40-B7F5-C353024A1AA8}"/>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15" name="Rectangle 14">
            <a:extLst>
              <a:ext uri="{FF2B5EF4-FFF2-40B4-BE49-F238E27FC236}">
                <a16:creationId xmlns:a16="http://schemas.microsoft.com/office/drawing/2014/main" id="{AED5B481-564C-3D4E-9AE3-B01DACF3A020}"/>
              </a:ext>
            </a:extLst>
          </p:cNvPr>
          <p:cNvSpPr/>
          <p:nvPr/>
        </p:nvSpPr>
        <p:spPr>
          <a:xfrm>
            <a:off x="8486353" y="148185"/>
            <a:ext cx="416346" cy="183494"/>
          </a:xfrm>
          <a:prstGeom prst="rect">
            <a:avLst/>
          </a:prstGeom>
        </p:spPr>
        <p:txBody>
          <a:bodyPr wrap="none" lIns="0" tIns="0" rIns="0" bIns="0" anchor="ctr">
            <a:noAutofit/>
          </a:bodyPr>
          <a:lstStyle/>
          <a:p>
            <a:pPr lvl="0" algn="r"/>
            <a:r>
              <a:rPr lang="en-US" sz="1000" spc="-20" baseline="0" dirty="0">
                <a:solidFill>
                  <a:schemeClr val="bg1"/>
                </a:solidFill>
              </a:rPr>
              <a:t>ni.com</a:t>
            </a:r>
          </a:p>
        </p:txBody>
      </p:sp>
      <p:cxnSp>
        <p:nvCxnSpPr>
          <p:cNvPr id="10" name="Straight Connector 9">
            <a:extLst>
              <a:ext uri="{FF2B5EF4-FFF2-40B4-BE49-F238E27FC236}">
                <a16:creationId xmlns:a16="http://schemas.microsoft.com/office/drawing/2014/main" id="{1C8AF5D9-45F3-364E-8D2A-1AED4F1C398B}"/>
              </a:ext>
            </a:extLst>
          </p:cNvPr>
          <p:cNvCxnSpPr>
            <a:cxnSpLocks/>
          </p:cNvCxnSpPr>
          <p:nvPr/>
        </p:nvCxnSpPr>
        <p:spPr>
          <a:xfrm>
            <a:off x="975711" y="259987"/>
            <a:ext cx="7431688" cy="0"/>
          </a:xfrm>
          <a:prstGeom prst="line">
            <a:avLst/>
          </a:prstGeom>
          <a:noFill/>
          <a:ln w="1270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11" name="Title 1">
            <a:extLst>
              <a:ext uri="{FF2B5EF4-FFF2-40B4-BE49-F238E27FC236}">
                <a16:creationId xmlns:a16="http://schemas.microsoft.com/office/drawing/2014/main" id="{44F56FE9-9A16-9246-A70C-C51B7991938F}"/>
              </a:ext>
            </a:extLst>
          </p:cNvPr>
          <p:cNvSpPr>
            <a:spLocks noGrp="1"/>
          </p:cNvSpPr>
          <p:nvPr>
            <p:ph type="ctrTitle" hasCustomPrompt="1"/>
          </p:nvPr>
        </p:nvSpPr>
        <p:spPr>
          <a:xfrm>
            <a:off x="975710" y="1410870"/>
            <a:ext cx="7119665" cy="1089529"/>
          </a:xfrm>
          <a:prstGeom prst="rect">
            <a:avLst/>
          </a:prstGeom>
        </p:spPr>
        <p:txBody>
          <a:bodyPr wrap="square" lIns="0" rIns="0" anchor="t">
            <a:noAutofit/>
          </a:bodyPr>
          <a:lstStyle>
            <a:lvl1pPr algn="l">
              <a:defRPr sz="3600" baseline="0">
                <a:solidFill>
                  <a:schemeClr val="bg1"/>
                </a:solidFill>
              </a:defRPr>
            </a:lvl1pPr>
          </a:lstStyle>
          <a:p>
            <a:r>
              <a:rPr lang="en-US" dirty="0"/>
              <a:t>Divider Slide</a:t>
            </a:r>
            <a:br>
              <a:rPr lang="en-US" dirty="0"/>
            </a:br>
            <a:r>
              <a:rPr lang="en-US" dirty="0"/>
              <a:t>Divider Slide</a:t>
            </a:r>
          </a:p>
        </p:txBody>
      </p:sp>
      <p:sp>
        <p:nvSpPr>
          <p:cNvPr id="14" name="Subtitle 2">
            <a:extLst>
              <a:ext uri="{FF2B5EF4-FFF2-40B4-BE49-F238E27FC236}">
                <a16:creationId xmlns:a16="http://schemas.microsoft.com/office/drawing/2014/main" id="{6DBAD126-5E50-1C4F-92CA-FE968CF31934}"/>
              </a:ext>
            </a:extLst>
          </p:cNvPr>
          <p:cNvSpPr>
            <a:spLocks noGrp="1"/>
          </p:cNvSpPr>
          <p:nvPr>
            <p:ph type="subTitle" idx="1" hasCustomPrompt="1"/>
          </p:nvPr>
        </p:nvSpPr>
        <p:spPr>
          <a:xfrm>
            <a:off x="975711" y="2684034"/>
            <a:ext cx="7119662" cy="369332"/>
          </a:xfrm>
          <a:prstGeom prst="rect">
            <a:avLst/>
          </a:prstGeom>
        </p:spPr>
        <p:txBody>
          <a:bodyPr wrap="square" lIns="0" rIns="0" anchor="t">
            <a:spAutoFit/>
          </a:bodyPr>
          <a:lstStyle>
            <a:lvl1pPr>
              <a:defRPr lang="en-US" sz="1800" dirty="0">
                <a:solidFill>
                  <a:schemeClr val="bg1"/>
                </a:solidFill>
              </a:defRPr>
            </a:lvl1pPr>
          </a:lstStyle>
          <a:p>
            <a:pPr lvl="0">
              <a:spcBef>
                <a:spcPts val="1000"/>
              </a:spcBef>
              <a:buClrTx/>
              <a:buSzTx/>
              <a:buFont typeface="Arial"/>
              <a:tabLst/>
            </a:pPr>
            <a:r>
              <a:rPr lang="en-US" dirty="0"/>
              <a:t>Subhead</a:t>
            </a:r>
          </a:p>
        </p:txBody>
      </p:sp>
      <p:sp>
        <p:nvSpPr>
          <p:cNvPr id="18" name="Arc 17">
            <a:extLst>
              <a:ext uri="{FF2B5EF4-FFF2-40B4-BE49-F238E27FC236}">
                <a16:creationId xmlns:a16="http://schemas.microsoft.com/office/drawing/2014/main" id="{91269606-5049-A349-A0F2-E7948820D3E3}"/>
              </a:ext>
            </a:extLst>
          </p:cNvPr>
          <p:cNvSpPr/>
          <p:nvPr/>
        </p:nvSpPr>
        <p:spPr>
          <a:xfrm flipV="1">
            <a:off x="2755014" y="-1113066"/>
            <a:ext cx="6117894" cy="5996579"/>
          </a:xfrm>
          <a:prstGeom prst="arc">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2"/>
              </a:solidFill>
            </a:endParaRPr>
          </a:p>
        </p:txBody>
      </p:sp>
      <p:sp>
        <p:nvSpPr>
          <p:cNvPr id="12" name="Rectangle 11">
            <a:extLst>
              <a:ext uri="{FF2B5EF4-FFF2-40B4-BE49-F238E27FC236}">
                <a16:creationId xmlns:a16="http://schemas.microsoft.com/office/drawing/2014/main" id="{9391DEBE-50D6-B847-BC3A-66C9CBD610A7}"/>
              </a:ext>
            </a:extLst>
          </p:cNvPr>
          <p:cNvSpPr/>
          <p:nvPr/>
        </p:nvSpPr>
        <p:spPr>
          <a:xfrm>
            <a:off x="975711" y="4972909"/>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8191706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Layout for Bar Graph">
    <p:bg>
      <p:bgPr>
        <a:solidFill>
          <a:schemeClr val="bg1"/>
        </a:solidFill>
        <a:effectLst/>
      </p:bgPr>
    </p:bg>
    <p:spTree>
      <p:nvGrpSpPr>
        <p:cNvPr id="1" name=""/>
        <p:cNvGrpSpPr/>
        <p:nvPr/>
      </p:nvGrpSpPr>
      <p:grpSpPr>
        <a:xfrm>
          <a:off x="0" y="0"/>
          <a:ext cx="0" cy="0"/>
          <a:chOff x="0" y="0"/>
          <a:chExt cx="0" cy="0"/>
        </a:xfrm>
      </p:grpSpPr>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cxnSp>
        <p:nvCxnSpPr>
          <p:cNvPr id="7" name="Straight Connector 6">
            <a:extLst>
              <a:ext uri="{FF2B5EF4-FFF2-40B4-BE49-F238E27FC236}">
                <a16:creationId xmlns:a16="http://schemas.microsoft.com/office/drawing/2014/main" id="{CA21F88F-7476-BB48-935A-A515D14D8D6A}"/>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BB0979B2-3789-3043-8C2E-7A66B16CA9DF}"/>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5" name="Rectangle 4">
            <a:extLst>
              <a:ext uri="{FF2B5EF4-FFF2-40B4-BE49-F238E27FC236}">
                <a16:creationId xmlns:a16="http://schemas.microsoft.com/office/drawing/2014/main" id="{AC4833CA-2C3C-3045-9267-0CACCBD5D702}"/>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92085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ayout 1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599" y="711561"/>
            <a:ext cx="7661275"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731499" y="1571663"/>
            <a:ext cx="3474720" cy="3328950"/>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571663"/>
            <a:ext cx="3474720" cy="3328950"/>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8" name="Text Placeholder 2">
            <a:extLst>
              <a:ext uri="{FF2B5EF4-FFF2-40B4-BE49-F238E27FC236}">
                <a16:creationId xmlns:a16="http://schemas.microsoft.com/office/drawing/2014/main" id="{9D62AF0F-3C4F-704D-BAB1-BDD0EDDB78C7}"/>
              </a:ext>
            </a:extLst>
          </p:cNvPr>
          <p:cNvSpPr>
            <a:spLocks noGrp="1"/>
          </p:cNvSpPr>
          <p:nvPr>
            <p:ph type="body" sz="quarter" idx="18" hasCustomPrompt="1"/>
          </p:nvPr>
        </p:nvSpPr>
        <p:spPr>
          <a:xfrm>
            <a:off x="731499" y="340219"/>
            <a:ext cx="7661275"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1" name="Rectangle 10">
            <a:extLst>
              <a:ext uri="{FF2B5EF4-FFF2-40B4-BE49-F238E27FC236}">
                <a16:creationId xmlns:a16="http://schemas.microsoft.com/office/drawing/2014/main" id="{23B81580-C246-6D46-A232-81815BA42B57}"/>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560654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Layout 1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E3A968-F23F-2744-9756-85D653CBC191}"/>
              </a:ext>
            </a:extLst>
          </p:cNvPr>
          <p:cNvSpPr/>
          <p:nvPr/>
        </p:nvSpPr>
        <p:spPr>
          <a:xfrm>
            <a:off x="0" y="-1"/>
            <a:ext cx="9143999" cy="5143501"/>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2" name="Title 1"/>
          <p:cNvSpPr>
            <a:spLocks noGrp="1"/>
          </p:cNvSpPr>
          <p:nvPr>
            <p:ph type="ctrTitle" hasCustomPrompt="1"/>
          </p:nvPr>
        </p:nvSpPr>
        <p:spPr>
          <a:xfrm>
            <a:off x="736599" y="711561"/>
            <a:ext cx="7661275"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3" name="Subtitle 2"/>
          <p:cNvSpPr>
            <a:spLocks noGrp="1"/>
          </p:cNvSpPr>
          <p:nvPr>
            <p:ph type="subTitle" idx="1" hasCustomPrompt="1"/>
          </p:nvPr>
        </p:nvSpPr>
        <p:spPr>
          <a:xfrm>
            <a:off x="731499" y="1278431"/>
            <a:ext cx="7661275" cy="297517"/>
          </a:xfrm>
          <a:prstGeom prst="rect">
            <a:avLst/>
          </a:prstGeom>
        </p:spPr>
        <p:txBody>
          <a:bodyPr wrap="square" lIns="0" rIns="0" anchor="t">
            <a:spAutoFit/>
          </a:bodyPr>
          <a:lstStyle>
            <a:lvl1pPr marL="0" marR="0" indent="0" algn="l" defTabSz="914400" rtl="0" eaLnBrk="1" fontAlgn="auto" latinLnBrk="0" hangingPunct="1">
              <a:lnSpc>
                <a:spcPts val="1600"/>
              </a:lnSpc>
              <a:spcBef>
                <a:spcPts val="1000"/>
              </a:spcBef>
              <a:spcAft>
                <a:spcPts val="0"/>
              </a:spcAft>
              <a:buClrTx/>
              <a:buSzTx/>
              <a:buFont typeface="Arial"/>
              <a:buNone/>
              <a:tabLst/>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731499"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15" name="Rectangle 14">
            <a:extLst>
              <a:ext uri="{FF2B5EF4-FFF2-40B4-BE49-F238E27FC236}">
                <a16:creationId xmlns:a16="http://schemas.microsoft.com/office/drawing/2014/main" id="{5D5B5601-6668-5F4C-809E-C9F5909FB969}"/>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52056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Layout 1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DF124D-66C2-8241-BF1E-3A8BFC624C38}"/>
              </a:ext>
            </a:extLst>
          </p:cNvPr>
          <p:cNvSpPr/>
          <p:nvPr/>
        </p:nvSpPr>
        <p:spPr>
          <a:xfrm>
            <a:off x="0" y="-1"/>
            <a:ext cx="9143999" cy="5143501"/>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2" name="Title 1"/>
          <p:cNvSpPr>
            <a:spLocks noGrp="1"/>
          </p:cNvSpPr>
          <p:nvPr>
            <p:ph type="ctrTitle" hasCustomPrompt="1"/>
          </p:nvPr>
        </p:nvSpPr>
        <p:spPr>
          <a:xfrm>
            <a:off x="736599" y="711561"/>
            <a:ext cx="7661275"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731499" y="1571663"/>
            <a:ext cx="3474720" cy="3328950"/>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571663"/>
            <a:ext cx="3474720" cy="3328950"/>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9" name="Text Placeholder 2">
            <a:extLst>
              <a:ext uri="{FF2B5EF4-FFF2-40B4-BE49-F238E27FC236}">
                <a16:creationId xmlns:a16="http://schemas.microsoft.com/office/drawing/2014/main" id="{CDC304C6-F2A3-FE4C-917C-4F654B14133B}"/>
              </a:ext>
            </a:extLst>
          </p:cNvPr>
          <p:cNvSpPr>
            <a:spLocks noGrp="1"/>
          </p:cNvSpPr>
          <p:nvPr>
            <p:ph type="body" sz="quarter" idx="18" hasCustomPrompt="1"/>
          </p:nvPr>
        </p:nvSpPr>
        <p:spPr>
          <a:xfrm>
            <a:off x="731499" y="340219"/>
            <a:ext cx="7661275"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cxnSp>
        <p:nvCxnSpPr>
          <p:cNvPr id="11" name="Straight Connector 10">
            <a:extLst>
              <a:ext uri="{FF2B5EF4-FFF2-40B4-BE49-F238E27FC236}">
                <a16:creationId xmlns:a16="http://schemas.microsoft.com/office/drawing/2014/main" id="{F3AD1011-073C-FC42-BB61-FFB3D9FD2DD4}"/>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4" name="Rectangle 13">
            <a:extLst>
              <a:ext uri="{FF2B5EF4-FFF2-40B4-BE49-F238E27FC236}">
                <a16:creationId xmlns:a16="http://schemas.microsoft.com/office/drawing/2014/main" id="{1FBF0E51-B095-2946-B9F9-6CC3B19EDC21}"/>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3505089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Layout 2">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966952" y="1278431"/>
            <a:ext cx="7430923" cy="297517"/>
          </a:xfrm>
          <a:prstGeom prst="rect">
            <a:avLst/>
          </a:prstGeom>
        </p:spPr>
        <p:txBody>
          <a:bodyPr wrap="square" lIns="0" rIns="0" anchor="t">
            <a:spAutoFit/>
          </a:bodyPr>
          <a:lstStyle>
            <a:lvl1pPr marL="0" marR="0" indent="0" algn="l" defTabSz="914400" rtl="0" eaLnBrk="1" fontAlgn="auto" latinLnBrk="0" hangingPunct="1">
              <a:lnSpc>
                <a:spcPts val="1600"/>
              </a:lnSpc>
              <a:spcBef>
                <a:spcPts val="1000"/>
              </a:spcBef>
              <a:spcAft>
                <a:spcPts val="0"/>
              </a:spcAft>
              <a:buClrTx/>
              <a:buSzTx/>
              <a:buFont typeface="Arial"/>
              <a:buNone/>
              <a:tabLst/>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966952"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8" name="Picture 17">
            <a:extLst>
              <a:ext uri="{FF2B5EF4-FFF2-40B4-BE49-F238E27FC236}">
                <a16:creationId xmlns:a16="http://schemas.microsoft.com/office/drawing/2014/main" id="{37473A60-D842-8041-AF7F-FBA6485D4A1C}"/>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1"/>
            <a:ext cx="736600" cy="5143499"/>
          </a:xfrm>
          <a:prstGeom prst="rect">
            <a:avLst/>
          </a:prstGeom>
        </p:spPr>
      </p:pic>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25" name="Image">
            <a:extLst>
              <a:ext uri="{FF2B5EF4-FFF2-40B4-BE49-F238E27FC236}">
                <a16:creationId xmlns:a16="http://schemas.microsoft.com/office/drawing/2014/main" id="{B810EAB7-1B73-774A-98B9-52A96B505D3D}"/>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11" name="Rectangle 10">
            <a:extLst>
              <a:ext uri="{FF2B5EF4-FFF2-40B4-BE49-F238E27FC236}">
                <a16:creationId xmlns:a16="http://schemas.microsoft.com/office/drawing/2014/main" id="{990A3163-457C-A44B-983A-F5976641164C}"/>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4" name="Title 1">
            <a:extLst>
              <a:ext uri="{FF2B5EF4-FFF2-40B4-BE49-F238E27FC236}">
                <a16:creationId xmlns:a16="http://schemas.microsoft.com/office/drawing/2014/main" id="{3012EB55-CAF1-B745-A8B8-69DBAEF78A1E}"/>
              </a:ext>
            </a:extLst>
          </p:cNvPr>
          <p:cNvSpPr>
            <a:spLocks noGrp="1"/>
          </p:cNvSpPr>
          <p:nvPr>
            <p:ph type="ctrTitle" hasCustomPrompt="1"/>
          </p:nvPr>
        </p:nvSpPr>
        <p:spPr>
          <a:xfrm>
            <a:off x="966952" y="711561"/>
            <a:ext cx="7430923"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cxnSp>
        <p:nvCxnSpPr>
          <p:cNvPr id="15" name="Straight Connector 14">
            <a:extLst>
              <a:ext uri="{FF2B5EF4-FFF2-40B4-BE49-F238E27FC236}">
                <a16:creationId xmlns:a16="http://schemas.microsoft.com/office/drawing/2014/main" id="{8D94132C-DA23-CF48-915B-BF200FBE561B}"/>
              </a:ext>
            </a:extLst>
          </p:cNvPr>
          <p:cNvCxnSpPr>
            <a:cxnSpLocks/>
          </p:cNvCxnSpPr>
          <p:nvPr/>
        </p:nvCxnSpPr>
        <p:spPr>
          <a:xfrm>
            <a:off x="952500" y="259987"/>
            <a:ext cx="74453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48102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Layout 2b">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966952" y="1503009"/>
            <a:ext cx="3502163" cy="3384659"/>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4" name="Text Placeholder 2">
            <a:extLst>
              <a:ext uri="{FF2B5EF4-FFF2-40B4-BE49-F238E27FC236}">
                <a16:creationId xmlns:a16="http://schemas.microsoft.com/office/drawing/2014/main" id="{28B9D991-92B2-7541-A773-34C69566F23E}"/>
              </a:ext>
            </a:extLst>
          </p:cNvPr>
          <p:cNvSpPr>
            <a:spLocks noGrp="1"/>
          </p:cNvSpPr>
          <p:nvPr>
            <p:ph type="body" sz="quarter" idx="17" hasCustomPrompt="1"/>
          </p:nvPr>
        </p:nvSpPr>
        <p:spPr>
          <a:xfrm>
            <a:off x="4923155" y="1515953"/>
            <a:ext cx="3474720" cy="3384659"/>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22" name="Title 1">
            <a:extLst>
              <a:ext uri="{FF2B5EF4-FFF2-40B4-BE49-F238E27FC236}">
                <a16:creationId xmlns:a16="http://schemas.microsoft.com/office/drawing/2014/main" id="{D619FD15-00EC-4C49-B5E5-7ABDD257312E}"/>
              </a:ext>
            </a:extLst>
          </p:cNvPr>
          <p:cNvSpPr>
            <a:spLocks noGrp="1"/>
          </p:cNvSpPr>
          <p:nvPr>
            <p:ph type="ctrTitle" hasCustomPrompt="1"/>
          </p:nvPr>
        </p:nvSpPr>
        <p:spPr>
          <a:xfrm>
            <a:off x="966952" y="711561"/>
            <a:ext cx="7430923"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10" name="Text Placeholder 2">
            <a:extLst>
              <a:ext uri="{FF2B5EF4-FFF2-40B4-BE49-F238E27FC236}">
                <a16:creationId xmlns:a16="http://schemas.microsoft.com/office/drawing/2014/main" id="{85570E35-6FDD-4348-9FB0-B5B48333E504}"/>
              </a:ext>
            </a:extLst>
          </p:cNvPr>
          <p:cNvSpPr>
            <a:spLocks noGrp="1"/>
          </p:cNvSpPr>
          <p:nvPr>
            <p:ph type="body" sz="quarter" idx="18" hasCustomPrompt="1"/>
          </p:nvPr>
        </p:nvSpPr>
        <p:spPr>
          <a:xfrm>
            <a:off x="966952" y="340219"/>
            <a:ext cx="7425822"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pic>
        <p:nvPicPr>
          <p:cNvPr id="11" name="Picture 10">
            <a:extLst>
              <a:ext uri="{FF2B5EF4-FFF2-40B4-BE49-F238E27FC236}">
                <a16:creationId xmlns:a16="http://schemas.microsoft.com/office/drawing/2014/main" id="{94272C15-2307-0E49-A587-65D3C4160B0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1"/>
            <a:ext cx="736600" cy="5143499"/>
          </a:xfrm>
          <a:prstGeom prst="rect">
            <a:avLst/>
          </a:prstGeom>
        </p:spPr>
      </p:pic>
      <p:pic>
        <p:nvPicPr>
          <p:cNvPr id="15" name="Image">
            <a:extLst>
              <a:ext uri="{FF2B5EF4-FFF2-40B4-BE49-F238E27FC236}">
                <a16:creationId xmlns:a16="http://schemas.microsoft.com/office/drawing/2014/main" id="{D3477284-2357-F24F-971B-02159D028821}"/>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8" name="Straight Connector 17">
            <a:extLst>
              <a:ext uri="{FF2B5EF4-FFF2-40B4-BE49-F238E27FC236}">
                <a16:creationId xmlns:a16="http://schemas.microsoft.com/office/drawing/2014/main" id="{D880943D-BC1C-B847-9569-C2B8AA454C59}"/>
              </a:ext>
            </a:extLst>
          </p:cNvPr>
          <p:cNvCxnSpPr>
            <a:cxnSpLocks/>
          </p:cNvCxnSpPr>
          <p:nvPr/>
        </p:nvCxnSpPr>
        <p:spPr>
          <a:xfrm>
            <a:off x="952500" y="259987"/>
            <a:ext cx="74453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9" name="Rectangle 18">
            <a:extLst>
              <a:ext uri="{FF2B5EF4-FFF2-40B4-BE49-F238E27FC236}">
                <a16:creationId xmlns:a16="http://schemas.microsoft.com/office/drawing/2014/main" id="{E1B9BBB9-BB6E-EA4A-91BA-515E8808FE46}"/>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2481332647"/>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Layout one column image 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B72E2B3-9BF0-1042-A313-B9BB422E1A91}"/>
              </a:ext>
            </a:extLst>
          </p:cNvPr>
          <p:cNvSpPr>
            <a:spLocks noGrp="1"/>
          </p:cNvSpPr>
          <p:nvPr>
            <p:ph type="pic" sz="quarter" idx="15"/>
          </p:nvPr>
        </p:nvSpPr>
        <p:spPr>
          <a:xfrm>
            <a:off x="720776" y="0"/>
            <a:ext cx="1773238"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2736899" y="1231201"/>
            <a:ext cx="6159448" cy="338554"/>
          </a:xfrm>
          <a:prstGeom prst="rect">
            <a:avLst/>
          </a:prstGeom>
        </p:spPr>
        <p:txBody>
          <a:bodyPr wrap="square" lIns="0" rIns="0" anchor="t">
            <a:spAutoFit/>
          </a:bodyPr>
          <a:lstStyle>
            <a:lvl1pPr marL="0" indent="0">
              <a:buFont typeface="Arial" panose="020B0604020202020204" pitchFamily="34" charset="0"/>
              <a:buNone/>
              <a:defRPr sz="1600"/>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2738488" y="711561"/>
            <a:ext cx="6153649"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2736898" y="1856139"/>
            <a:ext cx="6161037" cy="3044473"/>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31" name="Picture 30">
            <a:extLst>
              <a:ext uri="{FF2B5EF4-FFF2-40B4-BE49-F238E27FC236}">
                <a16:creationId xmlns:a16="http://schemas.microsoft.com/office/drawing/2014/main" id="{1B716C47-908D-D74F-B6CA-344420A58AD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32" name="Image">
            <a:extLst>
              <a:ext uri="{FF2B5EF4-FFF2-40B4-BE49-F238E27FC236}">
                <a16:creationId xmlns:a16="http://schemas.microsoft.com/office/drawing/2014/main" id="{A0349B96-D354-2E42-9CA0-0C84AB238E46}"/>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0" name="Straight Connector 9">
            <a:extLst>
              <a:ext uri="{FF2B5EF4-FFF2-40B4-BE49-F238E27FC236}">
                <a16:creationId xmlns:a16="http://schemas.microsoft.com/office/drawing/2014/main" id="{3105BDF0-C47A-644A-9BB3-D80DDDA7AB11}"/>
              </a:ext>
            </a:extLst>
          </p:cNvPr>
          <p:cNvCxnSpPr>
            <a:cxnSpLocks/>
          </p:cNvCxnSpPr>
          <p:nvPr/>
        </p:nvCxnSpPr>
        <p:spPr>
          <a:xfrm>
            <a:off x="2736898" y="259987"/>
            <a:ext cx="566097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2" name="Rectangle 11">
            <a:extLst>
              <a:ext uri="{FF2B5EF4-FFF2-40B4-BE49-F238E27FC236}">
                <a16:creationId xmlns:a16="http://schemas.microsoft.com/office/drawing/2014/main" id="{1FD11567-DD40-5840-B632-1C6307D58DDC}"/>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254416247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Layout one column image b">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2725091" y="1506507"/>
            <a:ext cx="6167046" cy="3394106"/>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6" name="Rectangle 15">
            <a:extLst>
              <a:ext uri="{FF2B5EF4-FFF2-40B4-BE49-F238E27FC236}">
                <a16:creationId xmlns:a16="http://schemas.microsoft.com/office/drawing/2014/main" id="{B6FC48D4-4D70-7549-A6A0-74D47EA8F98F}"/>
              </a:ext>
            </a:extLst>
          </p:cNvPr>
          <p:cNvSpPr/>
          <p:nvPr/>
        </p:nvSpPr>
        <p:spPr>
          <a:xfrm>
            <a:off x="2033587" y="4660752"/>
            <a:ext cx="490537" cy="276999"/>
          </a:xfrm>
          <a:prstGeom prst="rect">
            <a:avLst/>
          </a:prstGeom>
        </p:spPr>
        <p:txBody>
          <a:bodyPr wrap="none" lIns="0" tIns="0" rIns="0" bIns="0" anchor="b">
            <a:noAutofit/>
          </a:bodyPr>
          <a:lstStyle/>
          <a:p>
            <a:pPr lvl="0"/>
            <a:r>
              <a:rPr lang="en-US" sz="1000" spc="-20" baseline="0" dirty="0"/>
              <a:t>ni.com</a:t>
            </a:r>
          </a:p>
        </p:txBody>
      </p:sp>
      <p:sp>
        <p:nvSpPr>
          <p:cNvPr id="26" name="Text Placeholder 2">
            <a:extLst>
              <a:ext uri="{FF2B5EF4-FFF2-40B4-BE49-F238E27FC236}">
                <a16:creationId xmlns:a16="http://schemas.microsoft.com/office/drawing/2014/main" id="{F4EDBC35-5703-ED48-A5D1-6FEB9AEA986D}"/>
              </a:ext>
            </a:extLst>
          </p:cNvPr>
          <p:cNvSpPr>
            <a:spLocks noGrp="1"/>
          </p:cNvSpPr>
          <p:nvPr>
            <p:ph type="body" sz="quarter" idx="17" hasCustomPrompt="1"/>
          </p:nvPr>
        </p:nvSpPr>
        <p:spPr>
          <a:xfrm>
            <a:off x="2738489" y="340219"/>
            <a:ext cx="5659386" cy="153888"/>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pic>
        <p:nvPicPr>
          <p:cNvPr id="12" name="Image" descr="Image">
            <a:extLst>
              <a:ext uri="{FF2B5EF4-FFF2-40B4-BE49-F238E27FC236}">
                <a16:creationId xmlns:a16="http://schemas.microsoft.com/office/drawing/2014/main" id="{1445D0A4-2B94-C04A-B04A-9932C5E619BE}"/>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2025650" y="252729"/>
            <a:ext cx="254000" cy="169312"/>
          </a:xfrm>
          <a:prstGeom prst="rect">
            <a:avLst/>
          </a:prstGeom>
          <a:ln w="12700">
            <a:miter lim="400000"/>
          </a:ln>
        </p:spPr>
      </p:pic>
      <p:sp>
        <p:nvSpPr>
          <p:cNvPr id="19" name="Picture Placeholder 3">
            <a:extLst>
              <a:ext uri="{FF2B5EF4-FFF2-40B4-BE49-F238E27FC236}">
                <a16:creationId xmlns:a16="http://schemas.microsoft.com/office/drawing/2014/main" id="{1FE6EF93-46C8-6A42-97B8-BE70A204E629}"/>
              </a:ext>
            </a:extLst>
          </p:cNvPr>
          <p:cNvSpPr>
            <a:spLocks noGrp="1"/>
          </p:cNvSpPr>
          <p:nvPr>
            <p:ph type="pic" sz="quarter" idx="15"/>
          </p:nvPr>
        </p:nvSpPr>
        <p:spPr>
          <a:xfrm>
            <a:off x="720776" y="0"/>
            <a:ext cx="1773238"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sp>
        <p:nvSpPr>
          <p:cNvPr id="20" name="Title Placeholder 1">
            <a:extLst>
              <a:ext uri="{FF2B5EF4-FFF2-40B4-BE49-F238E27FC236}">
                <a16:creationId xmlns:a16="http://schemas.microsoft.com/office/drawing/2014/main" id="{3B079713-D13B-DB4D-A0A3-4B69555ACFA7}"/>
              </a:ext>
            </a:extLst>
          </p:cNvPr>
          <p:cNvSpPr>
            <a:spLocks noGrp="1"/>
          </p:cNvSpPr>
          <p:nvPr>
            <p:ph type="title" hasCustomPrompt="1"/>
          </p:nvPr>
        </p:nvSpPr>
        <p:spPr>
          <a:xfrm>
            <a:off x="2738489" y="711561"/>
            <a:ext cx="6151512"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pic>
        <p:nvPicPr>
          <p:cNvPr id="23" name="Picture 22">
            <a:extLst>
              <a:ext uri="{FF2B5EF4-FFF2-40B4-BE49-F238E27FC236}">
                <a16:creationId xmlns:a16="http://schemas.microsoft.com/office/drawing/2014/main" id="{18FAB066-B8F6-DD4C-823D-95ADE8C5DED0}"/>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24" name="Image">
            <a:extLst>
              <a:ext uri="{FF2B5EF4-FFF2-40B4-BE49-F238E27FC236}">
                <a16:creationId xmlns:a16="http://schemas.microsoft.com/office/drawing/2014/main" id="{7FB7B301-4A9A-314A-BBF5-D6A29791967F}"/>
              </a:ext>
            </a:extLst>
          </p:cNvPr>
          <p:cNvPicPr>
            <a:picLocks noChangeAspect="1"/>
          </p:cNvPicPr>
          <p:nvPr/>
        </p:nvPicPr>
        <p:blipFill>
          <a:blip r:embed="rId4"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3" name="Straight Connector 12">
            <a:extLst>
              <a:ext uri="{FF2B5EF4-FFF2-40B4-BE49-F238E27FC236}">
                <a16:creationId xmlns:a16="http://schemas.microsoft.com/office/drawing/2014/main" id="{4A2FBDDF-A14B-BF45-B2E0-D8A4671E5CBF}"/>
              </a:ext>
            </a:extLst>
          </p:cNvPr>
          <p:cNvCxnSpPr>
            <a:cxnSpLocks/>
          </p:cNvCxnSpPr>
          <p:nvPr/>
        </p:nvCxnSpPr>
        <p:spPr>
          <a:xfrm>
            <a:off x="2736898" y="259987"/>
            <a:ext cx="566097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7" name="Rectangle 16">
            <a:extLst>
              <a:ext uri="{FF2B5EF4-FFF2-40B4-BE49-F238E27FC236}">
                <a16:creationId xmlns:a16="http://schemas.microsoft.com/office/drawing/2014/main" id="{25FDCA2B-60DA-4949-A417-120A7E39D605}"/>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257262225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Layout two column image a">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4495297" y="1231201"/>
            <a:ext cx="4401050" cy="338554"/>
          </a:xfrm>
          <a:prstGeom prst="rect">
            <a:avLst/>
          </a:prstGeom>
        </p:spPr>
        <p:txBody>
          <a:bodyPr wrap="square" lIns="0" rIns="0" anchor="t">
            <a:spAutoFit/>
          </a:bodyPr>
          <a:lstStyle>
            <a:lvl1pPr marL="0" indent="0">
              <a:buFont typeface="Arial" panose="020B0604020202020204" pitchFamily="34" charset="0"/>
              <a:buNone/>
              <a:defRPr sz="1600"/>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496886" y="711561"/>
            <a:ext cx="4401049"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4495750" y="1856139"/>
            <a:ext cx="4402185" cy="3044473"/>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0" name="Picture Placeholder 3">
            <a:extLst>
              <a:ext uri="{FF2B5EF4-FFF2-40B4-BE49-F238E27FC236}">
                <a16:creationId xmlns:a16="http://schemas.microsoft.com/office/drawing/2014/main" id="{899578E7-23DD-0B4C-93DA-0D4051412B2C}"/>
              </a:ext>
            </a:extLst>
          </p:cNvPr>
          <p:cNvSpPr>
            <a:spLocks noGrp="1"/>
          </p:cNvSpPr>
          <p:nvPr>
            <p:ph type="pic" sz="quarter" idx="15"/>
          </p:nvPr>
        </p:nvSpPr>
        <p:spPr>
          <a:xfrm>
            <a:off x="720776" y="0"/>
            <a:ext cx="3552825"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pic>
        <p:nvPicPr>
          <p:cNvPr id="16" name="Picture 15">
            <a:extLst>
              <a:ext uri="{FF2B5EF4-FFF2-40B4-BE49-F238E27FC236}">
                <a16:creationId xmlns:a16="http://schemas.microsoft.com/office/drawing/2014/main" id="{89B0B760-6A25-6A48-BBB2-1773C040F97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17" name="Image">
            <a:extLst>
              <a:ext uri="{FF2B5EF4-FFF2-40B4-BE49-F238E27FC236}">
                <a16:creationId xmlns:a16="http://schemas.microsoft.com/office/drawing/2014/main" id="{456291A7-B6F5-E24B-838D-1A2D7953BBDF}"/>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2" name="Straight Connector 11">
            <a:extLst>
              <a:ext uri="{FF2B5EF4-FFF2-40B4-BE49-F238E27FC236}">
                <a16:creationId xmlns:a16="http://schemas.microsoft.com/office/drawing/2014/main" id="{16006D29-95ED-4C42-8356-98F21AE383A0}"/>
              </a:ext>
            </a:extLst>
          </p:cNvPr>
          <p:cNvCxnSpPr>
            <a:cxnSpLocks/>
          </p:cNvCxnSpPr>
          <p:nvPr/>
        </p:nvCxnSpPr>
        <p:spPr>
          <a:xfrm>
            <a:off x="4495297" y="259987"/>
            <a:ext cx="3902578"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ED787143-B02B-2146-AE4A-B771C891E236}"/>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4176703157"/>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ayout two column image b">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496886" y="711561"/>
            <a:ext cx="4401049"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4495297" y="1502539"/>
            <a:ext cx="4402185" cy="3398073"/>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0" name="Picture Placeholder 3">
            <a:extLst>
              <a:ext uri="{FF2B5EF4-FFF2-40B4-BE49-F238E27FC236}">
                <a16:creationId xmlns:a16="http://schemas.microsoft.com/office/drawing/2014/main" id="{899578E7-23DD-0B4C-93DA-0D4051412B2C}"/>
              </a:ext>
            </a:extLst>
          </p:cNvPr>
          <p:cNvSpPr>
            <a:spLocks noGrp="1"/>
          </p:cNvSpPr>
          <p:nvPr>
            <p:ph type="pic" sz="quarter" idx="15"/>
          </p:nvPr>
        </p:nvSpPr>
        <p:spPr>
          <a:xfrm>
            <a:off x="720776" y="0"/>
            <a:ext cx="3552825"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pic>
        <p:nvPicPr>
          <p:cNvPr id="15" name="Picture 14">
            <a:extLst>
              <a:ext uri="{FF2B5EF4-FFF2-40B4-BE49-F238E27FC236}">
                <a16:creationId xmlns:a16="http://schemas.microsoft.com/office/drawing/2014/main" id="{20229DA8-0F6C-BB4E-B391-BB921034B50C}"/>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16" name="Image">
            <a:extLst>
              <a:ext uri="{FF2B5EF4-FFF2-40B4-BE49-F238E27FC236}">
                <a16:creationId xmlns:a16="http://schemas.microsoft.com/office/drawing/2014/main" id="{4A1E96AB-85B9-524C-AFCB-34983C4BCD11}"/>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9" name="Text Placeholder 2">
            <a:extLst>
              <a:ext uri="{FF2B5EF4-FFF2-40B4-BE49-F238E27FC236}">
                <a16:creationId xmlns:a16="http://schemas.microsoft.com/office/drawing/2014/main" id="{C137542F-7CFD-7D46-923C-FBFA81939E27}"/>
              </a:ext>
            </a:extLst>
          </p:cNvPr>
          <p:cNvSpPr>
            <a:spLocks noGrp="1"/>
          </p:cNvSpPr>
          <p:nvPr>
            <p:ph type="body" sz="quarter" idx="18" hasCustomPrompt="1"/>
          </p:nvPr>
        </p:nvSpPr>
        <p:spPr>
          <a:xfrm>
            <a:off x="4495298" y="340219"/>
            <a:ext cx="3902578"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cxnSp>
        <p:nvCxnSpPr>
          <p:cNvPr id="12" name="Straight Connector 11">
            <a:extLst>
              <a:ext uri="{FF2B5EF4-FFF2-40B4-BE49-F238E27FC236}">
                <a16:creationId xmlns:a16="http://schemas.microsoft.com/office/drawing/2014/main" id="{B56C6164-0C4F-BE45-A870-E93D69E7144E}"/>
              </a:ext>
            </a:extLst>
          </p:cNvPr>
          <p:cNvCxnSpPr>
            <a:cxnSpLocks/>
          </p:cNvCxnSpPr>
          <p:nvPr/>
        </p:nvCxnSpPr>
        <p:spPr>
          <a:xfrm>
            <a:off x="4495297" y="259987"/>
            <a:ext cx="3902578"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85AE6FDA-4B6A-C84A-B72E-E9DB4B5E5DFE}"/>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82347613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Slide 1a">
    <p:bg>
      <p:bgPr>
        <a:solidFill>
          <a:schemeClr val="tx2"/>
        </a:solidFill>
        <a:effectLst/>
      </p:bgPr>
    </p:bg>
    <p:spTree>
      <p:nvGrpSpPr>
        <p:cNvPr id="1" name=""/>
        <p:cNvGrpSpPr/>
        <p:nvPr/>
      </p:nvGrpSpPr>
      <p:grpSpPr>
        <a:xfrm>
          <a:off x="0" y="0"/>
          <a:ext cx="0" cy="0"/>
          <a:chOff x="0" y="0"/>
          <a:chExt cx="0" cy="0"/>
        </a:xfrm>
      </p:grpSpPr>
      <p:pic>
        <p:nvPicPr>
          <p:cNvPr id="10" name="Image">
            <a:extLst>
              <a:ext uri="{FF2B5EF4-FFF2-40B4-BE49-F238E27FC236}">
                <a16:creationId xmlns:a16="http://schemas.microsoft.com/office/drawing/2014/main" id="{7E1DDE6A-90EE-CE48-B093-206401E78CBE}"/>
              </a:ext>
            </a:extLst>
          </p:cNvPr>
          <p:cNvPicPr>
            <a:picLocks noChangeAspect="1"/>
          </p:cNvPicPr>
          <p:nvPr/>
        </p:nvPicPr>
        <p:blipFill>
          <a:blip r:embed="rId2"/>
          <a:srcRect/>
          <a:stretch/>
        </p:blipFill>
        <p:spPr>
          <a:xfrm>
            <a:off x="246990" y="250462"/>
            <a:ext cx="489607" cy="327632"/>
          </a:xfrm>
          <a:prstGeom prst="rect">
            <a:avLst/>
          </a:prstGeom>
          <a:ln w="12700">
            <a:miter lim="400000"/>
          </a:ln>
        </p:spPr>
      </p:pic>
      <p:cxnSp>
        <p:nvCxnSpPr>
          <p:cNvPr id="12" name="Straight Connector 11">
            <a:extLst>
              <a:ext uri="{FF2B5EF4-FFF2-40B4-BE49-F238E27FC236}">
                <a16:creationId xmlns:a16="http://schemas.microsoft.com/office/drawing/2014/main" id="{B536EDF4-DDBD-BB4C-A8E6-A0BC84894B55}"/>
              </a:ext>
            </a:extLst>
          </p:cNvPr>
          <p:cNvCxnSpPr/>
          <p:nvPr/>
        </p:nvCxnSpPr>
        <p:spPr>
          <a:xfrm flipV="1">
            <a:off x="8642350" y="0"/>
            <a:ext cx="0" cy="514350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296676-C70D-E54F-B809-B61D0D69A8E2}"/>
              </a:ext>
            </a:extLst>
          </p:cNvPr>
          <p:cNvCxnSpPr/>
          <p:nvPr/>
        </p:nvCxnSpPr>
        <p:spPr>
          <a:xfrm flipV="1">
            <a:off x="1773238" y="0"/>
            <a:ext cx="0" cy="514350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2035175" y="2202418"/>
            <a:ext cx="6362700" cy="369332"/>
          </a:xfrm>
          <a:prstGeom prst="rect">
            <a:avLst/>
          </a:prstGeom>
        </p:spPr>
        <p:txBody>
          <a:bodyPr wrap="square" lIns="0" rIns="0" anchor="t">
            <a:spAutoFit/>
          </a:bodyPr>
          <a:lstStyle>
            <a:lvl1pPr marL="0" indent="0">
              <a:buFont typeface="Arial" panose="020B0604020202020204" pitchFamily="34" charset="0"/>
              <a:buNone/>
              <a:defRPr lang="en-US" sz="1800" b="0" i="0" kern="1200" baseline="0" dirty="0">
                <a:solidFill>
                  <a:schemeClr val="tx1"/>
                </a:solidFill>
                <a:latin typeface="+mn-lt"/>
                <a:ea typeface="Arial" charset="0"/>
                <a:cs typeface="Arial" charset="0"/>
              </a:defRPr>
            </a:lvl1pPr>
          </a:lstStyle>
          <a:p>
            <a:pPr lvl="0"/>
            <a:r>
              <a:rPr lang="en-US" noProof="0"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2043170" y="1020049"/>
            <a:ext cx="6355274" cy="997196"/>
          </a:xfrm>
          <a:prstGeom prst="rect">
            <a:avLst/>
          </a:prstGeom>
        </p:spPr>
        <p:txBody>
          <a:bodyPr vert="horz" wrap="square" lIns="0" tIns="0" rIns="0" bIns="0" rtlCol="0" anchor="t">
            <a:noAutofit/>
          </a:bodyPr>
          <a:lstStyle>
            <a:lvl1pPr>
              <a:defRPr sz="3600">
                <a:solidFill>
                  <a:schemeClr val="tx1"/>
                </a:solidFill>
              </a:defRPr>
            </a:lvl1pPr>
          </a:lstStyle>
          <a:p>
            <a:r>
              <a:rPr lang="en-US" dirty="0"/>
              <a:t>Presentation Title</a:t>
            </a:r>
            <a:br>
              <a:rPr lang="en-US" dirty="0"/>
            </a:br>
            <a:r>
              <a:rPr lang="en-US" dirty="0"/>
              <a:t>Presentation Title</a:t>
            </a:r>
          </a:p>
        </p:txBody>
      </p:sp>
      <p:sp>
        <p:nvSpPr>
          <p:cNvPr id="13" name="Rectangle 12">
            <a:extLst>
              <a:ext uri="{FF2B5EF4-FFF2-40B4-BE49-F238E27FC236}">
                <a16:creationId xmlns:a16="http://schemas.microsoft.com/office/drawing/2014/main" id="{15B930DE-DBFB-A84F-B61F-6BF579E13D9F}"/>
              </a:ext>
            </a:extLst>
          </p:cNvPr>
          <p:cNvSpPr/>
          <p:nvPr/>
        </p:nvSpPr>
        <p:spPr>
          <a:xfrm>
            <a:off x="246990" y="4667627"/>
            <a:ext cx="978557" cy="276999"/>
          </a:xfrm>
          <a:prstGeom prst="rect">
            <a:avLst/>
          </a:prstGeom>
        </p:spPr>
        <p:txBody>
          <a:bodyPr wrap="none" lIns="0" tIns="0" rIns="0" bIns="0" anchor="b">
            <a:noAutofit/>
          </a:bodyPr>
          <a:lstStyle/>
          <a:p>
            <a:pPr lvl="0"/>
            <a:r>
              <a:rPr lang="en-US" sz="1000" spc="-20" baseline="0" dirty="0">
                <a:solidFill>
                  <a:schemeClr val="bg1"/>
                </a:solidFill>
              </a:rPr>
              <a:t>ni.com</a:t>
            </a:r>
          </a:p>
        </p:txBody>
      </p:sp>
      <p:sp>
        <p:nvSpPr>
          <p:cNvPr id="16" name="Text Placeholder 2">
            <a:extLst>
              <a:ext uri="{FF2B5EF4-FFF2-40B4-BE49-F238E27FC236}">
                <a16:creationId xmlns:a16="http://schemas.microsoft.com/office/drawing/2014/main" id="{7764C512-F49B-A940-990A-98C924617D21}"/>
              </a:ext>
            </a:extLst>
          </p:cNvPr>
          <p:cNvSpPr>
            <a:spLocks noGrp="1"/>
          </p:cNvSpPr>
          <p:nvPr>
            <p:ph type="body" sz="quarter" idx="15" hasCustomPrompt="1"/>
          </p:nvPr>
        </p:nvSpPr>
        <p:spPr>
          <a:xfrm>
            <a:off x="2043170" y="3422512"/>
            <a:ext cx="2940310"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tx1"/>
                </a:solidFill>
                <a:latin typeface="Consolas" panose="020B0609020204030204" pitchFamily="49" charset="0"/>
                <a:ea typeface="Arial" charset="0"/>
                <a:cs typeface="Arial" charset="0"/>
              </a:defRPr>
            </a:lvl1pPr>
          </a:lstStyle>
          <a:p>
            <a:pPr lvl="0"/>
            <a:r>
              <a:rPr lang="en-US" dirty="0"/>
              <a:t>Speaker Name</a:t>
            </a:r>
          </a:p>
        </p:txBody>
      </p:sp>
      <p:sp>
        <p:nvSpPr>
          <p:cNvPr id="17" name="Text Placeholder 2">
            <a:extLst>
              <a:ext uri="{FF2B5EF4-FFF2-40B4-BE49-F238E27FC236}">
                <a16:creationId xmlns:a16="http://schemas.microsoft.com/office/drawing/2014/main" id="{BD660CF1-76A2-2D47-8E68-BDF20FA493E6}"/>
              </a:ext>
            </a:extLst>
          </p:cNvPr>
          <p:cNvSpPr>
            <a:spLocks noGrp="1"/>
          </p:cNvSpPr>
          <p:nvPr>
            <p:ph type="body" sz="quarter" idx="16" hasCustomPrompt="1"/>
          </p:nvPr>
        </p:nvSpPr>
        <p:spPr>
          <a:xfrm>
            <a:off x="2043170" y="3757999"/>
            <a:ext cx="2940310" cy="276999"/>
          </a:xfrm>
          <a:prstGeom prst="rect">
            <a:avLst/>
          </a:prstGeom>
        </p:spPr>
        <p:txBody>
          <a:bodyPr wrap="square" lIns="0" rIns="0" anchor="t">
            <a:noAutofit/>
          </a:bodyPr>
          <a:lstStyle>
            <a:lvl1pPr>
              <a:defRPr lang="en-US" sz="1200" spc="-40" dirty="0">
                <a:solidFill>
                  <a:schemeClr val="tx1"/>
                </a:solidFill>
                <a:latin typeface="Consolas" panose="020B0609020204030204" pitchFamily="49" charset="0"/>
              </a:defRPr>
            </a:lvl1pPr>
          </a:lstStyle>
          <a:p>
            <a:pPr lvl="0">
              <a:buFont typeface="Arial" panose="020B0604020202020204" pitchFamily="34" charset="0"/>
            </a:pPr>
            <a:r>
              <a:rPr lang="en-US" dirty="0"/>
              <a:t>Title</a:t>
            </a:r>
          </a:p>
        </p:txBody>
      </p:sp>
      <p:sp>
        <p:nvSpPr>
          <p:cNvPr id="11" name="Text Placeholder 2">
            <a:extLst>
              <a:ext uri="{FF2B5EF4-FFF2-40B4-BE49-F238E27FC236}">
                <a16:creationId xmlns:a16="http://schemas.microsoft.com/office/drawing/2014/main" id="{C62988D4-D1C1-1A41-8427-2DC3A0F25244}"/>
              </a:ext>
            </a:extLst>
          </p:cNvPr>
          <p:cNvSpPr>
            <a:spLocks noGrp="1"/>
          </p:cNvSpPr>
          <p:nvPr>
            <p:ph type="body" sz="quarter" idx="17" hasCustomPrompt="1"/>
          </p:nvPr>
        </p:nvSpPr>
        <p:spPr>
          <a:xfrm>
            <a:off x="5380730" y="3422512"/>
            <a:ext cx="2940310"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tx1"/>
                </a:solidFill>
                <a:latin typeface="Consolas" panose="020B0609020204030204" pitchFamily="49" charset="0"/>
                <a:ea typeface="Arial" charset="0"/>
                <a:cs typeface="Arial" charset="0"/>
              </a:defRPr>
            </a:lvl1pPr>
          </a:lstStyle>
          <a:p>
            <a:pPr lvl="0"/>
            <a:r>
              <a:rPr lang="en-US" dirty="0"/>
              <a:t>Speaker Name</a:t>
            </a:r>
          </a:p>
        </p:txBody>
      </p:sp>
      <p:sp>
        <p:nvSpPr>
          <p:cNvPr id="14" name="Text Placeholder 2">
            <a:extLst>
              <a:ext uri="{FF2B5EF4-FFF2-40B4-BE49-F238E27FC236}">
                <a16:creationId xmlns:a16="http://schemas.microsoft.com/office/drawing/2014/main" id="{BCF940C5-CE1A-6A44-BDAA-6603B2A849B5}"/>
              </a:ext>
            </a:extLst>
          </p:cNvPr>
          <p:cNvSpPr>
            <a:spLocks noGrp="1"/>
          </p:cNvSpPr>
          <p:nvPr>
            <p:ph type="body" sz="quarter" idx="18" hasCustomPrompt="1"/>
          </p:nvPr>
        </p:nvSpPr>
        <p:spPr>
          <a:xfrm>
            <a:off x="5380730" y="3757999"/>
            <a:ext cx="2940310" cy="276999"/>
          </a:xfrm>
          <a:prstGeom prst="rect">
            <a:avLst/>
          </a:prstGeom>
        </p:spPr>
        <p:txBody>
          <a:bodyPr wrap="square" lIns="0" rIns="0" anchor="t">
            <a:noAutofit/>
          </a:bodyPr>
          <a:lstStyle>
            <a:lvl1pPr>
              <a:defRPr lang="en-US" sz="1200" spc="-40" dirty="0">
                <a:solidFill>
                  <a:schemeClr val="tx1"/>
                </a:solidFill>
                <a:latin typeface="Consolas" panose="020B0609020204030204" pitchFamily="49" charset="0"/>
              </a:defRPr>
            </a:lvl1pPr>
          </a:lstStyle>
          <a:p>
            <a:pPr lvl="0">
              <a:buFont typeface="Arial" panose="020B0604020202020204" pitchFamily="34" charset="0"/>
            </a:pPr>
            <a:r>
              <a:rPr lang="en-US" dirty="0"/>
              <a:t>Title</a:t>
            </a:r>
          </a:p>
        </p:txBody>
      </p:sp>
    </p:spTree>
    <p:extLst>
      <p:ext uri="{BB962C8B-B14F-4D97-AF65-F5344CB8AC3E}">
        <p14:creationId xmlns:p14="http://schemas.microsoft.com/office/powerpoint/2010/main" val="210319985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Layout three column image a">
    <p:spTree>
      <p:nvGrpSpPr>
        <p:cNvPr id="1" name=""/>
        <p:cNvGrpSpPr/>
        <p:nvPr/>
      </p:nvGrpSpPr>
      <p:grpSpPr>
        <a:xfrm>
          <a:off x="0" y="0"/>
          <a:ext cx="0" cy="0"/>
          <a:chOff x="0" y="0"/>
          <a:chExt cx="0" cy="0"/>
        </a:xfrm>
      </p:grpSpPr>
      <p:sp>
        <p:nvSpPr>
          <p:cNvPr id="12" name="Picture Placeholder 12">
            <a:extLst>
              <a:ext uri="{FF2B5EF4-FFF2-40B4-BE49-F238E27FC236}">
                <a16:creationId xmlns:a16="http://schemas.microsoft.com/office/drawing/2014/main" id="{6858BE9B-51E6-F84A-9648-A13FF30C5464}"/>
              </a:ext>
            </a:extLst>
          </p:cNvPr>
          <p:cNvSpPr>
            <a:spLocks noGrp="1"/>
          </p:cNvSpPr>
          <p:nvPr>
            <p:ph type="pic" sz="quarter" idx="17"/>
          </p:nvPr>
        </p:nvSpPr>
        <p:spPr>
          <a:xfrm>
            <a:off x="3807812" y="0"/>
            <a:ext cx="5330825" cy="5143501"/>
          </a:xfrm>
          <a:prstGeom prst="rect">
            <a:avLst/>
          </a:prstGeom>
          <a:solidFill>
            <a:schemeClr val="bg1">
              <a:lumMod val="95000"/>
            </a:schemeClr>
          </a:solidFill>
        </p:spPr>
        <p:txBody>
          <a:bodyPr wrap="square" anchor="ctr">
            <a:noAutofit/>
          </a:bodyPr>
          <a:lstStyle>
            <a:lvl1pPr algn="ctr">
              <a:defRPr sz="1050">
                <a:solidFill>
                  <a:schemeClr val="tx2"/>
                </a:solidFill>
              </a:defRPr>
            </a:lvl1pPr>
          </a:lstStyle>
          <a:p>
            <a:r>
              <a:rPr lang="en-US"/>
              <a:t>Click icon to add picture</a:t>
            </a:r>
          </a:p>
        </p:txBody>
      </p: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959888" y="1231201"/>
            <a:ext cx="2626228" cy="338554"/>
          </a:xfrm>
          <a:prstGeom prst="rect">
            <a:avLst/>
          </a:prstGeom>
        </p:spPr>
        <p:txBody>
          <a:bodyPr wrap="square" lIns="0" rIns="0" anchor="t">
            <a:spAutoFit/>
          </a:bodyPr>
          <a:lstStyle>
            <a:lvl1pPr marL="0" indent="0">
              <a:buFont typeface="Arial" panose="020B0604020202020204" pitchFamily="34" charset="0"/>
              <a:buNone/>
              <a:defRPr sz="1600"/>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961477" y="711561"/>
            <a:ext cx="2626227"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960799" y="1856139"/>
            <a:ext cx="2626905" cy="3044473"/>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3" name="Picture 12">
            <a:extLst>
              <a:ext uri="{FF2B5EF4-FFF2-40B4-BE49-F238E27FC236}">
                <a16:creationId xmlns:a16="http://schemas.microsoft.com/office/drawing/2014/main" id="{11FAA1E8-554F-0944-8425-FFBCE31826E5}"/>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15" name="Image">
            <a:extLst>
              <a:ext uri="{FF2B5EF4-FFF2-40B4-BE49-F238E27FC236}">
                <a16:creationId xmlns:a16="http://schemas.microsoft.com/office/drawing/2014/main" id="{C4A3EE5B-D545-6548-BB26-FBD79FED1C0D}"/>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7" name="Straight Connector 16">
            <a:extLst>
              <a:ext uri="{FF2B5EF4-FFF2-40B4-BE49-F238E27FC236}">
                <a16:creationId xmlns:a16="http://schemas.microsoft.com/office/drawing/2014/main" id="{207C9DD0-FCE3-5447-B6FD-C2061D4D7543}"/>
              </a:ext>
            </a:extLst>
          </p:cNvPr>
          <p:cNvCxnSpPr>
            <a:cxnSpLocks/>
          </p:cNvCxnSpPr>
          <p:nvPr/>
        </p:nvCxnSpPr>
        <p:spPr>
          <a:xfrm>
            <a:off x="959888" y="259987"/>
            <a:ext cx="209232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8" name="Rectangle 17">
            <a:extLst>
              <a:ext uri="{FF2B5EF4-FFF2-40B4-BE49-F238E27FC236}">
                <a16:creationId xmlns:a16="http://schemas.microsoft.com/office/drawing/2014/main" id="{AC01DBA1-E3BD-F846-A1B2-F4B1020066A2}"/>
              </a:ext>
            </a:extLst>
          </p:cNvPr>
          <p:cNvSpPr/>
          <p:nvPr/>
        </p:nvSpPr>
        <p:spPr>
          <a:xfrm>
            <a:off x="3109363"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281865747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Layout three column image b">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3D3A975-61A8-EC4B-8011-05DB72584BD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961477" y="1498581"/>
            <a:ext cx="2587295" cy="3402031"/>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21" name="Image">
            <a:extLst>
              <a:ext uri="{FF2B5EF4-FFF2-40B4-BE49-F238E27FC236}">
                <a16:creationId xmlns:a16="http://schemas.microsoft.com/office/drawing/2014/main" id="{923B94DB-01B6-3041-B7E4-04333DA22DEC}"/>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9" name="Picture Placeholder 12">
            <a:extLst>
              <a:ext uri="{FF2B5EF4-FFF2-40B4-BE49-F238E27FC236}">
                <a16:creationId xmlns:a16="http://schemas.microsoft.com/office/drawing/2014/main" id="{131E5258-E0D8-1547-A5C1-F359267CCE96}"/>
              </a:ext>
            </a:extLst>
          </p:cNvPr>
          <p:cNvSpPr>
            <a:spLocks noGrp="1"/>
          </p:cNvSpPr>
          <p:nvPr>
            <p:ph type="pic" sz="quarter" idx="17"/>
          </p:nvPr>
        </p:nvSpPr>
        <p:spPr>
          <a:xfrm>
            <a:off x="3807812" y="0"/>
            <a:ext cx="5330825" cy="5143501"/>
          </a:xfrm>
          <a:prstGeom prst="rect">
            <a:avLst/>
          </a:prstGeom>
          <a:solidFill>
            <a:schemeClr val="bg1">
              <a:lumMod val="95000"/>
            </a:schemeClr>
          </a:solidFill>
        </p:spPr>
        <p:txBody>
          <a:bodyPr wrap="square" anchor="ctr">
            <a:noAutofit/>
          </a:bodyPr>
          <a:lstStyle>
            <a:lvl1pPr algn="ctr">
              <a:defRPr sz="1050">
                <a:solidFill>
                  <a:schemeClr val="tx2"/>
                </a:solidFill>
              </a:defRPr>
            </a:lvl1pPr>
          </a:lstStyle>
          <a:p>
            <a:r>
              <a:rPr lang="en-US"/>
              <a:t>Click icon to add picture</a:t>
            </a:r>
          </a:p>
        </p:txBody>
      </p:sp>
      <p:sp>
        <p:nvSpPr>
          <p:cNvPr id="15" name="Title Placeholder 1">
            <a:extLst>
              <a:ext uri="{FF2B5EF4-FFF2-40B4-BE49-F238E27FC236}">
                <a16:creationId xmlns:a16="http://schemas.microsoft.com/office/drawing/2014/main" id="{0B53735B-7F31-A344-8B99-EEA0E20E1216}"/>
              </a:ext>
            </a:extLst>
          </p:cNvPr>
          <p:cNvSpPr>
            <a:spLocks noGrp="1"/>
          </p:cNvSpPr>
          <p:nvPr>
            <p:ph type="title" hasCustomPrompt="1"/>
          </p:nvPr>
        </p:nvSpPr>
        <p:spPr>
          <a:xfrm>
            <a:off x="961477" y="711561"/>
            <a:ext cx="2587295"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0" name="Text Placeholder 2">
            <a:extLst>
              <a:ext uri="{FF2B5EF4-FFF2-40B4-BE49-F238E27FC236}">
                <a16:creationId xmlns:a16="http://schemas.microsoft.com/office/drawing/2014/main" id="{8114D33A-0B45-984B-B04E-FF7BDA27CF22}"/>
              </a:ext>
            </a:extLst>
          </p:cNvPr>
          <p:cNvSpPr>
            <a:spLocks noGrp="1"/>
          </p:cNvSpPr>
          <p:nvPr>
            <p:ph type="body" sz="quarter" idx="18" hasCustomPrompt="1"/>
          </p:nvPr>
        </p:nvSpPr>
        <p:spPr>
          <a:xfrm>
            <a:off x="961477" y="340219"/>
            <a:ext cx="2126167"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cxnSp>
        <p:nvCxnSpPr>
          <p:cNvPr id="11" name="Straight Connector 10">
            <a:extLst>
              <a:ext uri="{FF2B5EF4-FFF2-40B4-BE49-F238E27FC236}">
                <a16:creationId xmlns:a16="http://schemas.microsoft.com/office/drawing/2014/main" id="{38B097F9-28E3-574B-B0E5-5746F63E5E70}"/>
              </a:ext>
            </a:extLst>
          </p:cNvPr>
          <p:cNvCxnSpPr>
            <a:cxnSpLocks/>
          </p:cNvCxnSpPr>
          <p:nvPr/>
        </p:nvCxnSpPr>
        <p:spPr>
          <a:xfrm>
            <a:off x="959888" y="259987"/>
            <a:ext cx="209232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8AD27D53-93EB-674B-A6F2-15363FB558E0}"/>
              </a:ext>
            </a:extLst>
          </p:cNvPr>
          <p:cNvSpPr/>
          <p:nvPr/>
        </p:nvSpPr>
        <p:spPr>
          <a:xfrm>
            <a:off x="3109363"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3779198136"/>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Layout Custom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7010A8C-51DA-E548-8EAF-301699457CEF}"/>
              </a:ext>
            </a:extLst>
          </p:cNvPr>
          <p:cNvSpPr/>
          <p:nvPr/>
        </p:nvSpPr>
        <p:spPr>
          <a:xfrm>
            <a:off x="492126" y="-1"/>
            <a:ext cx="4089607" cy="51435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4" name="Rectangle 13">
            <a:extLst>
              <a:ext uri="{FF2B5EF4-FFF2-40B4-BE49-F238E27FC236}">
                <a16:creationId xmlns:a16="http://schemas.microsoft.com/office/drawing/2014/main" id="{75144823-72DE-2D4F-9D8C-0C21B10A35CE}"/>
              </a:ext>
            </a:extLst>
          </p:cNvPr>
          <p:cNvSpPr/>
          <p:nvPr/>
        </p:nvSpPr>
        <p:spPr>
          <a:xfrm>
            <a:off x="0" y="0"/>
            <a:ext cx="9144000" cy="5143500"/>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1007854" y="711560"/>
            <a:ext cx="3324929" cy="861774"/>
          </a:xfrm>
          <a:prstGeom prst="rect">
            <a:avLst/>
          </a:prstGeom>
        </p:spPr>
        <p:txBody>
          <a:bodyPr vert="horz" wrap="square" lIns="0" tIns="0" rIns="0" bIns="0" rtlCol="0" anchor="t">
            <a:noAutofit/>
          </a:bodyPr>
          <a:lstStyle>
            <a:lvl1pPr>
              <a:lnSpc>
                <a:spcPct val="100000"/>
              </a:lnSpc>
              <a:defRPr sz="2800">
                <a:solidFill>
                  <a:schemeClr val="bg1"/>
                </a:solidFill>
              </a:defRPr>
            </a:lvl1pPr>
          </a:lstStyle>
          <a:p>
            <a:r>
              <a:rPr lang="en-US" dirty="0"/>
              <a:t>Heading</a:t>
            </a:r>
            <a:br>
              <a:rPr lang="en-US" dirty="0"/>
            </a:br>
            <a:r>
              <a:rPr lang="en-US" dirty="0"/>
              <a:t>Heading</a:t>
            </a:r>
          </a:p>
        </p:txBody>
      </p:sp>
      <p:sp>
        <p:nvSpPr>
          <p:cNvPr id="23" name="Text Placeholder 2">
            <a:extLst>
              <a:ext uri="{FF2B5EF4-FFF2-40B4-BE49-F238E27FC236}">
                <a16:creationId xmlns:a16="http://schemas.microsoft.com/office/drawing/2014/main" id="{564BE38A-6CB5-5A45-95E9-F14E6DB4F364}"/>
              </a:ext>
            </a:extLst>
          </p:cNvPr>
          <p:cNvSpPr>
            <a:spLocks noGrp="1"/>
          </p:cNvSpPr>
          <p:nvPr>
            <p:ph type="body" sz="quarter" idx="16" hasCustomPrompt="1"/>
          </p:nvPr>
        </p:nvSpPr>
        <p:spPr>
          <a:xfrm>
            <a:off x="1005808" y="1932841"/>
            <a:ext cx="3324929" cy="2967771"/>
          </a:xfrm>
          <a:prstGeom prst="rect">
            <a:avLst/>
          </a:prstGeom>
        </p:spPr>
        <p:txBody>
          <a:bodyPr wrap="square" lIns="0" tIns="0" rIns="0" bIns="0" anchor="t">
            <a:noAutofit/>
          </a:bodyPr>
          <a:lstStyle>
            <a:lvl1pPr marL="0" indent="0">
              <a:buFont typeface="Arial" panose="020B0604020202020204" pitchFamily="34" charset="0"/>
              <a:buNone/>
              <a:defRPr lang="en-US" sz="1400" b="0" i="0" kern="1200" baseline="0" dirty="0" smtClean="0">
                <a:solidFill>
                  <a:schemeClr val="bg1"/>
                </a:solidFill>
                <a:latin typeface="+mn-lt"/>
                <a:ea typeface="Arial" charset="0"/>
                <a:cs typeface="Arial" charset="0"/>
              </a:defRPr>
            </a:lvl1pPr>
          </a:lstStyle>
          <a:p>
            <a:pPr lvl="0"/>
            <a:r>
              <a:rPr lang="en-US" dirty="0"/>
              <a:t>Body Copy </a:t>
            </a:r>
          </a:p>
        </p:txBody>
      </p:sp>
      <p:sp>
        <p:nvSpPr>
          <p:cNvPr id="24" name="Text Placeholder 2">
            <a:extLst>
              <a:ext uri="{FF2B5EF4-FFF2-40B4-BE49-F238E27FC236}">
                <a16:creationId xmlns:a16="http://schemas.microsoft.com/office/drawing/2014/main" id="{70565657-29C5-5D47-8C3D-E9781BFCCF81}"/>
              </a:ext>
            </a:extLst>
          </p:cNvPr>
          <p:cNvSpPr>
            <a:spLocks noGrp="1"/>
          </p:cNvSpPr>
          <p:nvPr>
            <p:ph type="body" sz="quarter" idx="17" hasCustomPrompt="1"/>
          </p:nvPr>
        </p:nvSpPr>
        <p:spPr>
          <a:xfrm>
            <a:off x="1007855" y="340219"/>
            <a:ext cx="2544970"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bg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3" name="Picture Placeholder 3">
            <a:extLst>
              <a:ext uri="{FF2B5EF4-FFF2-40B4-BE49-F238E27FC236}">
                <a16:creationId xmlns:a16="http://schemas.microsoft.com/office/drawing/2014/main" id="{F0672F0B-2D5E-E840-93AA-7ABB4A9FC4C1}"/>
              </a:ext>
            </a:extLst>
          </p:cNvPr>
          <p:cNvSpPr>
            <a:spLocks noGrp="1"/>
          </p:cNvSpPr>
          <p:nvPr>
            <p:ph type="pic" sz="quarter" idx="18"/>
          </p:nvPr>
        </p:nvSpPr>
        <p:spPr>
          <a:xfrm>
            <a:off x="4829384" y="-2"/>
            <a:ext cx="4313317"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sp>
        <p:nvSpPr>
          <p:cNvPr id="29" name="Rectangle 28">
            <a:extLst>
              <a:ext uri="{FF2B5EF4-FFF2-40B4-BE49-F238E27FC236}">
                <a16:creationId xmlns:a16="http://schemas.microsoft.com/office/drawing/2014/main" id="{1524F6A8-44C2-814A-8B5F-3EFB65BFD77D}"/>
              </a:ext>
            </a:extLst>
          </p:cNvPr>
          <p:cNvSpPr/>
          <p:nvPr/>
        </p:nvSpPr>
        <p:spPr>
          <a:xfrm>
            <a:off x="4583033" y="-1"/>
            <a:ext cx="246351" cy="5143501"/>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32" name="Picture 31">
            <a:extLst>
              <a:ext uri="{FF2B5EF4-FFF2-40B4-BE49-F238E27FC236}">
                <a16:creationId xmlns:a16="http://schemas.microsoft.com/office/drawing/2014/main" id="{A2E7CB54-733E-4A4B-B5E5-2CE11206149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0" y="-1"/>
            <a:ext cx="743001" cy="5143499"/>
          </a:xfrm>
          <a:prstGeom prst="rect">
            <a:avLst/>
          </a:prstGeom>
        </p:spPr>
      </p:pic>
      <p:pic>
        <p:nvPicPr>
          <p:cNvPr id="33" name="Image">
            <a:extLst>
              <a:ext uri="{FF2B5EF4-FFF2-40B4-BE49-F238E27FC236}">
                <a16:creationId xmlns:a16="http://schemas.microsoft.com/office/drawing/2014/main" id="{1BFA2E31-4FD1-DD41-977F-854A85DDD2EE}"/>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6" name="Straight Connector 15">
            <a:extLst>
              <a:ext uri="{FF2B5EF4-FFF2-40B4-BE49-F238E27FC236}">
                <a16:creationId xmlns:a16="http://schemas.microsoft.com/office/drawing/2014/main" id="{ED3604C3-4C9B-D54A-825E-49DAA169DC65}"/>
              </a:ext>
            </a:extLst>
          </p:cNvPr>
          <p:cNvCxnSpPr>
            <a:cxnSpLocks/>
          </p:cNvCxnSpPr>
          <p:nvPr/>
        </p:nvCxnSpPr>
        <p:spPr>
          <a:xfrm>
            <a:off x="1005809" y="259987"/>
            <a:ext cx="2826363"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sp>
        <p:nvSpPr>
          <p:cNvPr id="17" name="Rectangle 16">
            <a:extLst>
              <a:ext uri="{FF2B5EF4-FFF2-40B4-BE49-F238E27FC236}">
                <a16:creationId xmlns:a16="http://schemas.microsoft.com/office/drawing/2014/main" id="{E8065885-0DCF-A045-9ADA-E955330294D6}"/>
              </a:ext>
            </a:extLst>
          </p:cNvPr>
          <p:cNvSpPr/>
          <p:nvPr/>
        </p:nvSpPr>
        <p:spPr>
          <a:xfrm>
            <a:off x="3889322" y="148185"/>
            <a:ext cx="443462" cy="183494"/>
          </a:xfrm>
          <a:prstGeom prst="rect">
            <a:avLst/>
          </a:prstGeom>
        </p:spPr>
        <p:txBody>
          <a:bodyPr wrap="none" lIns="0" tIns="0" rIns="0" bIns="0" anchor="ctr">
            <a:noAutofit/>
          </a:bodyPr>
          <a:lstStyle/>
          <a:p>
            <a:pPr lvl="0" algn="r"/>
            <a:r>
              <a:rPr lang="en-US" sz="1000" spc="-20" baseline="0" dirty="0">
                <a:solidFill>
                  <a:schemeClr val="tx2"/>
                </a:solidFill>
              </a:rPr>
              <a:t>ni.com</a:t>
            </a:r>
          </a:p>
        </p:txBody>
      </p:sp>
    </p:spTree>
    <p:extLst>
      <p:ext uri="{BB962C8B-B14F-4D97-AF65-F5344CB8AC3E}">
        <p14:creationId xmlns:p14="http://schemas.microsoft.com/office/powerpoint/2010/main" val="296915549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Layout Custom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5144823-72DE-2D4F-9D8C-0C21B10A35CE}"/>
              </a:ext>
            </a:extLst>
          </p:cNvPr>
          <p:cNvSpPr/>
          <p:nvPr/>
        </p:nvSpPr>
        <p:spPr>
          <a:xfrm>
            <a:off x="0" y="0"/>
            <a:ext cx="9144000" cy="5143500"/>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4571999" y="1231942"/>
            <a:ext cx="3844159" cy="338554"/>
          </a:xfrm>
          <a:prstGeom prst="rect">
            <a:avLst/>
          </a:prstGeom>
        </p:spPr>
        <p:txBody>
          <a:bodyPr wrap="square" lIns="0" rIns="0" anchor="t">
            <a:spAutoFit/>
          </a:bodyPr>
          <a:lstStyle>
            <a:lvl1pPr marL="0" indent="0">
              <a:buFont typeface="Arial" panose="020B0604020202020204" pitchFamily="34" charset="0"/>
              <a:buNone/>
              <a:defRPr sz="1600"/>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573590" y="711560"/>
            <a:ext cx="3835058"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9" name="Text Placeholder 2">
            <a:extLst>
              <a:ext uri="{FF2B5EF4-FFF2-40B4-BE49-F238E27FC236}">
                <a16:creationId xmlns:a16="http://schemas.microsoft.com/office/drawing/2014/main" id="{9EC19153-B3A6-D045-9C5D-66D4AF5FE3E7}"/>
              </a:ext>
            </a:extLst>
          </p:cNvPr>
          <p:cNvSpPr>
            <a:spLocks noGrp="1"/>
          </p:cNvSpPr>
          <p:nvPr>
            <p:ph type="body" sz="quarter" idx="16" hasCustomPrompt="1"/>
          </p:nvPr>
        </p:nvSpPr>
        <p:spPr>
          <a:xfrm>
            <a:off x="4572000" y="1909051"/>
            <a:ext cx="3825875" cy="2991562"/>
          </a:xfrm>
          <a:prstGeom prst="rect">
            <a:avLst/>
          </a:prstGeom>
        </p:spPr>
        <p:txBody>
          <a:bodyPr wrap="square" lIns="0" tIns="0" rIns="0" bIns="0" anchor="t">
            <a:noAutofit/>
          </a:bodyPr>
          <a:lstStyle>
            <a:lvl1pPr marL="0" indent="0">
              <a:buFont typeface="Arial" panose="020B0604020202020204" pitchFamily="34" charset="0"/>
              <a:buNone/>
              <a:defRPr lang="en-US" sz="1400" b="0" i="0" kern="1200" baseline="0" dirty="0">
                <a:solidFill>
                  <a:schemeClr val="tx1"/>
                </a:solidFill>
                <a:latin typeface="+mn-lt"/>
                <a:ea typeface="Arial"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Body Copy </a:t>
            </a:r>
          </a:p>
        </p:txBody>
      </p:sp>
      <p:sp>
        <p:nvSpPr>
          <p:cNvPr id="30" name="Rectangle 29">
            <a:extLst>
              <a:ext uri="{FF2B5EF4-FFF2-40B4-BE49-F238E27FC236}">
                <a16:creationId xmlns:a16="http://schemas.microsoft.com/office/drawing/2014/main" id="{D175A266-A475-664F-825C-760A21AB5335}"/>
              </a:ext>
            </a:extLst>
          </p:cNvPr>
          <p:cNvSpPr/>
          <p:nvPr/>
        </p:nvSpPr>
        <p:spPr>
          <a:xfrm>
            <a:off x="4085014" y="-1"/>
            <a:ext cx="239109" cy="5143501"/>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36" name="Picture Placeholder 3">
            <a:extLst>
              <a:ext uri="{FF2B5EF4-FFF2-40B4-BE49-F238E27FC236}">
                <a16:creationId xmlns:a16="http://schemas.microsoft.com/office/drawing/2014/main" id="{FFE2ADD0-1055-FC4D-8D0B-E03C5ED7193B}"/>
              </a:ext>
            </a:extLst>
          </p:cNvPr>
          <p:cNvSpPr>
            <a:spLocks noGrp="1"/>
          </p:cNvSpPr>
          <p:nvPr>
            <p:ph type="pic" sz="quarter" idx="15"/>
          </p:nvPr>
        </p:nvSpPr>
        <p:spPr>
          <a:xfrm>
            <a:off x="736601" y="-1"/>
            <a:ext cx="3348412" cy="5143502"/>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pic>
        <p:nvPicPr>
          <p:cNvPr id="37" name="Picture 36">
            <a:extLst>
              <a:ext uri="{FF2B5EF4-FFF2-40B4-BE49-F238E27FC236}">
                <a16:creationId xmlns:a16="http://schemas.microsoft.com/office/drawing/2014/main" id="{5797A924-0170-9946-8ADB-D1906A8CC435}"/>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 y="-1"/>
            <a:ext cx="736600" cy="5143499"/>
          </a:xfrm>
          <a:prstGeom prst="rect">
            <a:avLst/>
          </a:prstGeom>
        </p:spPr>
      </p:pic>
      <p:pic>
        <p:nvPicPr>
          <p:cNvPr id="38" name="Image">
            <a:extLst>
              <a:ext uri="{FF2B5EF4-FFF2-40B4-BE49-F238E27FC236}">
                <a16:creationId xmlns:a16="http://schemas.microsoft.com/office/drawing/2014/main" id="{03453159-D837-E940-96DD-0B2E07F58E59}"/>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2" name="Straight Connector 11">
            <a:extLst>
              <a:ext uri="{FF2B5EF4-FFF2-40B4-BE49-F238E27FC236}">
                <a16:creationId xmlns:a16="http://schemas.microsoft.com/office/drawing/2014/main" id="{5FACD669-CC8A-0843-9ADD-C3CB11F72A81}"/>
              </a:ext>
            </a:extLst>
          </p:cNvPr>
          <p:cNvCxnSpPr>
            <a:cxnSpLocks/>
          </p:cNvCxnSpPr>
          <p:nvPr/>
        </p:nvCxnSpPr>
        <p:spPr>
          <a:xfrm>
            <a:off x="4572000" y="259987"/>
            <a:ext cx="38258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D405BEA2-7FA2-6041-89A2-ECAF0BD563D3}"/>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54021107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s with Conten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A08097A-F6BF-584E-9C47-5BC4A6E65785}"/>
              </a:ext>
            </a:extLst>
          </p:cNvPr>
          <p:cNvSpPr>
            <a:spLocks noGrp="1"/>
          </p:cNvSpPr>
          <p:nvPr>
            <p:ph type="body" sz="quarter" idx="10" hasCustomPrompt="1"/>
          </p:nvPr>
        </p:nvSpPr>
        <p:spPr>
          <a:xfrm>
            <a:off x="249858" y="1892135"/>
            <a:ext cx="3293442" cy="3008477"/>
          </a:xfrm>
          <a:prstGeom prst="rect">
            <a:avLst/>
          </a:prstGeom>
        </p:spPr>
        <p:txBody>
          <a:bodyPr lIns="0" tIns="0" rIns="0" anchor="t">
            <a:noAutofit/>
          </a:bodyPr>
          <a:lstStyle>
            <a:lvl1pPr marL="0" marR="0" indent="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sz="1400">
                <a:solidFill>
                  <a:schemeClr val="tx1"/>
                </a:solidFill>
              </a:defRPr>
            </a:lvl1pPr>
          </a:lstStyle>
          <a:p>
            <a:pPr lvl="0"/>
            <a:r>
              <a:rPr lang="en-US" dirty="0"/>
              <a:t>Body Copy</a:t>
            </a:r>
          </a:p>
        </p:txBody>
      </p:sp>
      <p:sp>
        <p:nvSpPr>
          <p:cNvPr id="6" name="Picture Placeholder 5">
            <a:extLst>
              <a:ext uri="{FF2B5EF4-FFF2-40B4-BE49-F238E27FC236}">
                <a16:creationId xmlns:a16="http://schemas.microsoft.com/office/drawing/2014/main" id="{AE533EBD-56B4-EB44-850B-C79FB1998F0D}"/>
              </a:ext>
            </a:extLst>
          </p:cNvPr>
          <p:cNvSpPr>
            <a:spLocks noGrp="1"/>
          </p:cNvSpPr>
          <p:nvPr>
            <p:ph type="pic" sz="quarter" idx="11"/>
          </p:nvPr>
        </p:nvSpPr>
        <p:spPr>
          <a:xfrm>
            <a:off x="3797300" y="0"/>
            <a:ext cx="3311525" cy="1881699"/>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0" name="Picture Placeholder 9">
            <a:extLst>
              <a:ext uri="{FF2B5EF4-FFF2-40B4-BE49-F238E27FC236}">
                <a16:creationId xmlns:a16="http://schemas.microsoft.com/office/drawing/2014/main" id="{D87B2641-C808-1545-8430-0211D0684D8D}"/>
              </a:ext>
            </a:extLst>
          </p:cNvPr>
          <p:cNvSpPr>
            <a:spLocks noGrp="1"/>
          </p:cNvSpPr>
          <p:nvPr>
            <p:ph type="pic" sz="quarter" idx="12"/>
          </p:nvPr>
        </p:nvSpPr>
        <p:spPr>
          <a:xfrm>
            <a:off x="3800476" y="2127436"/>
            <a:ext cx="3308350" cy="3016065"/>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4" name="Picture Placeholder 5">
            <a:extLst>
              <a:ext uri="{FF2B5EF4-FFF2-40B4-BE49-F238E27FC236}">
                <a16:creationId xmlns:a16="http://schemas.microsoft.com/office/drawing/2014/main" id="{CF628120-0A24-FD4A-A7BE-C0F319077DA2}"/>
              </a:ext>
            </a:extLst>
          </p:cNvPr>
          <p:cNvSpPr>
            <a:spLocks noGrp="1"/>
          </p:cNvSpPr>
          <p:nvPr>
            <p:ph type="pic" sz="quarter" idx="13"/>
          </p:nvPr>
        </p:nvSpPr>
        <p:spPr>
          <a:xfrm>
            <a:off x="7353431" y="-1"/>
            <a:ext cx="1790570" cy="2994185"/>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5" name="Picture Placeholder 9">
            <a:extLst>
              <a:ext uri="{FF2B5EF4-FFF2-40B4-BE49-F238E27FC236}">
                <a16:creationId xmlns:a16="http://schemas.microsoft.com/office/drawing/2014/main" id="{C4F3BEFB-80A1-C34A-BE24-95E9E772577D}"/>
              </a:ext>
            </a:extLst>
          </p:cNvPr>
          <p:cNvSpPr>
            <a:spLocks noGrp="1"/>
          </p:cNvSpPr>
          <p:nvPr>
            <p:ph type="pic" sz="quarter" idx="14"/>
          </p:nvPr>
        </p:nvSpPr>
        <p:spPr>
          <a:xfrm>
            <a:off x="7354888" y="3273425"/>
            <a:ext cx="1790570" cy="1870076"/>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pic>
        <p:nvPicPr>
          <p:cNvPr id="21" name="Image">
            <a:extLst>
              <a:ext uri="{FF2B5EF4-FFF2-40B4-BE49-F238E27FC236}">
                <a16:creationId xmlns:a16="http://schemas.microsoft.com/office/drawing/2014/main" id="{48B1FD06-0461-CD4B-BA18-DEF9E6300FAA}"/>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cxnSp>
        <p:nvCxnSpPr>
          <p:cNvPr id="12" name="Straight Connector 11">
            <a:extLst>
              <a:ext uri="{FF2B5EF4-FFF2-40B4-BE49-F238E27FC236}">
                <a16:creationId xmlns:a16="http://schemas.microsoft.com/office/drawing/2014/main" id="{8D944049-D3AC-4A4A-916E-30E8CF00AD95}"/>
              </a:ext>
            </a:extLst>
          </p:cNvPr>
          <p:cNvCxnSpPr>
            <a:cxnSpLocks/>
          </p:cNvCxnSpPr>
          <p:nvPr/>
        </p:nvCxnSpPr>
        <p:spPr>
          <a:xfrm>
            <a:off x="736600" y="259987"/>
            <a:ext cx="2329680"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AC78E4D2-6C69-EC4C-A9F9-1BC2086CC09B}"/>
              </a:ext>
            </a:extLst>
          </p:cNvPr>
          <p:cNvSpPr/>
          <p:nvPr/>
        </p:nvSpPr>
        <p:spPr>
          <a:xfrm>
            <a:off x="3123430"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7" name="Text Placeholder 2">
            <a:extLst>
              <a:ext uri="{FF2B5EF4-FFF2-40B4-BE49-F238E27FC236}">
                <a16:creationId xmlns:a16="http://schemas.microsoft.com/office/drawing/2014/main" id="{93446005-27E5-DA47-B13E-5D47D8357BEC}"/>
              </a:ext>
            </a:extLst>
          </p:cNvPr>
          <p:cNvSpPr>
            <a:spLocks noGrp="1"/>
          </p:cNvSpPr>
          <p:nvPr>
            <p:ph type="body" sz="quarter" idx="17" hasCustomPrompt="1"/>
          </p:nvPr>
        </p:nvSpPr>
        <p:spPr>
          <a:xfrm>
            <a:off x="736601" y="340219"/>
            <a:ext cx="2329679" cy="16930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8" name="Title 1">
            <a:extLst>
              <a:ext uri="{FF2B5EF4-FFF2-40B4-BE49-F238E27FC236}">
                <a16:creationId xmlns:a16="http://schemas.microsoft.com/office/drawing/2014/main" id="{F3BB4AA9-9C4C-2143-9E9C-3DCBEF230922}"/>
              </a:ext>
            </a:extLst>
          </p:cNvPr>
          <p:cNvSpPr>
            <a:spLocks noGrp="1"/>
          </p:cNvSpPr>
          <p:nvPr>
            <p:ph type="ctrTitle" hasCustomPrompt="1"/>
          </p:nvPr>
        </p:nvSpPr>
        <p:spPr>
          <a:xfrm>
            <a:off x="242889" y="721405"/>
            <a:ext cx="3309936" cy="852127"/>
          </a:xfrm>
          <a:prstGeom prst="rect">
            <a:avLst/>
          </a:prstGeom>
        </p:spPr>
        <p:txBody>
          <a:bodyPr wrap="square" lIns="0" rIns="0" anchor="t">
            <a:noAutofit/>
          </a:bodyPr>
          <a:lstStyle>
            <a:lvl1pPr marL="0" marR="0" indent="0" algn="l" defTabSz="914400" rtl="0" eaLnBrk="1" fontAlgn="auto" latinLnBrk="0" hangingPunct="1">
              <a:lnSpc>
                <a:spcPct val="90000"/>
              </a:lnSpc>
              <a:spcBef>
                <a:spcPct val="0"/>
              </a:spcBef>
              <a:spcAft>
                <a:spcPts val="0"/>
              </a:spcAft>
              <a:buClrTx/>
              <a:buSzTx/>
              <a:buFontTx/>
              <a:buNone/>
              <a:tabLst/>
              <a:defRPr sz="2800" baseline="0">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Heading</a:t>
            </a:r>
            <a:br>
              <a:rPr lang="en-US" dirty="0"/>
            </a:br>
            <a:r>
              <a:rPr lang="en-US" dirty="0">
                <a:solidFill>
                  <a:schemeClr val="tx1"/>
                </a:solidFill>
              </a:rPr>
              <a:t>Heading</a:t>
            </a:r>
            <a:endParaRPr lang="en-US" dirty="0"/>
          </a:p>
        </p:txBody>
      </p:sp>
    </p:spTree>
    <p:extLst>
      <p:ext uri="{BB962C8B-B14F-4D97-AF65-F5344CB8AC3E}">
        <p14:creationId xmlns:p14="http://schemas.microsoft.com/office/powerpoint/2010/main" val="29027174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Multiple Photos with Content 2">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E533EBD-56B4-EB44-850B-C79FB1998F0D}"/>
              </a:ext>
            </a:extLst>
          </p:cNvPr>
          <p:cNvSpPr>
            <a:spLocks noGrp="1"/>
          </p:cNvSpPr>
          <p:nvPr>
            <p:ph type="pic" sz="quarter" idx="11"/>
          </p:nvPr>
        </p:nvSpPr>
        <p:spPr>
          <a:xfrm>
            <a:off x="2775703" y="721403"/>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4" name="Picture Placeholder 5">
            <a:extLst>
              <a:ext uri="{FF2B5EF4-FFF2-40B4-BE49-F238E27FC236}">
                <a16:creationId xmlns:a16="http://schemas.microsoft.com/office/drawing/2014/main" id="{CF628120-0A24-FD4A-A7BE-C0F319077DA2}"/>
              </a:ext>
            </a:extLst>
          </p:cNvPr>
          <p:cNvSpPr>
            <a:spLocks noGrp="1"/>
          </p:cNvSpPr>
          <p:nvPr>
            <p:ph type="pic" sz="quarter" idx="13"/>
          </p:nvPr>
        </p:nvSpPr>
        <p:spPr>
          <a:xfrm>
            <a:off x="7023123" y="721403"/>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6" name="Picture Placeholder 5">
            <a:extLst>
              <a:ext uri="{FF2B5EF4-FFF2-40B4-BE49-F238E27FC236}">
                <a16:creationId xmlns:a16="http://schemas.microsoft.com/office/drawing/2014/main" id="{AD7635C8-85FE-924B-A1A3-F3ADFB0A440C}"/>
              </a:ext>
            </a:extLst>
          </p:cNvPr>
          <p:cNvSpPr>
            <a:spLocks noGrp="1"/>
          </p:cNvSpPr>
          <p:nvPr>
            <p:ph type="pic" sz="quarter" idx="15"/>
          </p:nvPr>
        </p:nvSpPr>
        <p:spPr>
          <a:xfrm>
            <a:off x="4901485" y="721403"/>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7" name="Picture Placeholder 5">
            <a:extLst>
              <a:ext uri="{FF2B5EF4-FFF2-40B4-BE49-F238E27FC236}">
                <a16:creationId xmlns:a16="http://schemas.microsoft.com/office/drawing/2014/main" id="{9ED2B9A2-3748-DB45-9F2F-540D72E30864}"/>
              </a:ext>
            </a:extLst>
          </p:cNvPr>
          <p:cNvSpPr>
            <a:spLocks noGrp="1"/>
          </p:cNvSpPr>
          <p:nvPr>
            <p:ph type="pic" sz="quarter" idx="16"/>
          </p:nvPr>
        </p:nvSpPr>
        <p:spPr>
          <a:xfrm>
            <a:off x="2775704" y="2824187"/>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9" name="Picture Placeholder 5">
            <a:extLst>
              <a:ext uri="{FF2B5EF4-FFF2-40B4-BE49-F238E27FC236}">
                <a16:creationId xmlns:a16="http://schemas.microsoft.com/office/drawing/2014/main" id="{EC77C048-FF9C-AF4D-BAD6-DBCDB73B0877}"/>
              </a:ext>
            </a:extLst>
          </p:cNvPr>
          <p:cNvSpPr>
            <a:spLocks noGrp="1"/>
          </p:cNvSpPr>
          <p:nvPr>
            <p:ph type="pic" sz="quarter" idx="17"/>
          </p:nvPr>
        </p:nvSpPr>
        <p:spPr>
          <a:xfrm>
            <a:off x="7023123" y="2824187"/>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20" name="Picture Placeholder 5">
            <a:extLst>
              <a:ext uri="{FF2B5EF4-FFF2-40B4-BE49-F238E27FC236}">
                <a16:creationId xmlns:a16="http://schemas.microsoft.com/office/drawing/2014/main" id="{2BE0015C-3996-AB4D-BB10-42B891124E86}"/>
              </a:ext>
            </a:extLst>
          </p:cNvPr>
          <p:cNvSpPr>
            <a:spLocks noGrp="1"/>
          </p:cNvSpPr>
          <p:nvPr>
            <p:ph type="pic" sz="quarter" idx="18"/>
          </p:nvPr>
        </p:nvSpPr>
        <p:spPr>
          <a:xfrm>
            <a:off x="4901485" y="2829751"/>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21" name="Text Placeholder 4">
            <a:extLst>
              <a:ext uri="{FF2B5EF4-FFF2-40B4-BE49-F238E27FC236}">
                <a16:creationId xmlns:a16="http://schemas.microsoft.com/office/drawing/2014/main" id="{88A8AEA6-884D-5F49-B1CB-95001C38FC19}"/>
              </a:ext>
            </a:extLst>
          </p:cNvPr>
          <p:cNvSpPr>
            <a:spLocks noGrp="1"/>
          </p:cNvSpPr>
          <p:nvPr>
            <p:ph type="body" sz="quarter" idx="10" hasCustomPrompt="1"/>
          </p:nvPr>
        </p:nvSpPr>
        <p:spPr>
          <a:xfrm>
            <a:off x="249858" y="1892135"/>
            <a:ext cx="2263073" cy="2991377"/>
          </a:xfrm>
          <a:prstGeom prst="rect">
            <a:avLst/>
          </a:prstGeom>
        </p:spPr>
        <p:txBody>
          <a:bodyPr lIns="0" tIns="0" rIns="0" anchor="t">
            <a:noAutofit/>
          </a:bodyPr>
          <a:lstStyle>
            <a:lvl1pPr marL="0" marR="0" indent="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sz="1400">
                <a:solidFill>
                  <a:schemeClr val="tx1"/>
                </a:solidFill>
              </a:defRPr>
            </a:lvl1pPr>
          </a:lstStyle>
          <a:p>
            <a:pPr lvl="0"/>
            <a:r>
              <a:rPr lang="en-US" dirty="0"/>
              <a:t>Body Copy</a:t>
            </a:r>
          </a:p>
        </p:txBody>
      </p:sp>
      <p:pic>
        <p:nvPicPr>
          <p:cNvPr id="26" name="Image">
            <a:extLst>
              <a:ext uri="{FF2B5EF4-FFF2-40B4-BE49-F238E27FC236}">
                <a16:creationId xmlns:a16="http://schemas.microsoft.com/office/drawing/2014/main" id="{39EA1AB9-512F-604E-B418-C4FABE8A6E3D}"/>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15" name="Title 1">
            <a:extLst>
              <a:ext uri="{FF2B5EF4-FFF2-40B4-BE49-F238E27FC236}">
                <a16:creationId xmlns:a16="http://schemas.microsoft.com/office/drawing/2014/main" id="{08C59BA3-08AD-694C-9D90-62F73D099945}"/>
              </a:ext>
            </a:extLst>
          </p:cNvPr>
          <p:cNvSpPr>
            <a:spLocks noGrp="1"/>
          </p:cNvSpPr>
          <p:nvPr>
            <p:ph type="ctrTitle" hasCustomPrompt="1"/>
          </p:nvPr>
        </p:nvSpPr>
        <p:spPr>
          <a:xfrm>
            <a:off x="242889" y="721404"/>
            <a:ext cx="2278051" cy="852130"/>
          </a:xfrm>
          <a:prstGeom prst="rect">
            <a:avLst/>
          </a:prstGeom>
        </p:spPr>
        <p:txBody>
          <a:bodyPr wrap="square" lIns="0" rIns="0" anchor="t">
            <a:noAutofit/>
          </a:bodyPr>
          <a:lstStyle>
            <a:lvl1pPr algn="l">
              <a:defRPr sz="2800" baseline="0">
                <a:solidFill>
                  <a:schemeClr val="tx1"/>
                </a:solidFill>
              </a:defRPr>
            </a:lvl1pPr>
          </a:lstStyle>
          <a:p>
            <a:r>
              <a:rPr lang="en-US" dirty="0"/>
              <a:t>Heading</a:t>
            </a:r>
            <a:br>
              <a:rPr lang="en-US" dirty="0"/>
            </a:br>
            <a:r>
              <a:rPr lang="en-US" dirty="0"/>
              <a:t>Heading</a:t>
            </a:r>
          </a:p>
        </p:txBody>
      </p:sp>
      <p:cxnSp>
        <p:nvCxnSpPr>
          <p:cNvPr id="22" name="Straight Connector 21">
            <a:extLst>
              <a:ext uri="{FF2B5EF4-FFF2-40B4-BE49-F238E27FC236}">
                <a16:creationId xmlns:a16="http://schemas.microsoft.com/office/drawing/2014/main" id="{60A203F7-B12A-E649-A007-637DE01EA68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3" name="Rectangle 22">
            <a:extLst>
              <a:ext uri="{FF2B5EF4-FFF2-40B4-BE49-F238E27FC236}">
                <a16:creationId xmlns:a16="http://schemas.microsoft.com/office/drawing/2014/main" id="{4E7D81F0-0D3B-D546-A57B-157C18289620}"/>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25" name="Text Placeholder 2">
            <a:extLst>
              <a:ext uri="{FF2B5EF4-FFF2-40B4-BE49-F238E27FC236}">
                <a16:creationId xmlns:a16="http://schemas.microsoft.com/office/drawing/2014/main" id="{08417AFA-FEC2-CF47-8CDA-CDBC7D656758}"/>
              </a:ext>
            </a:extLst>
          </p:cNvPr>
          <p:cNvSpPr>
            <a:spLocks noGrp="1"/>
          </p:cNvSpPr>
          <p:nvPr>
            <p:ph type="body" sz="quarter" idx="19" hasCustomPrompt="1"/>
          </p:nvPr>
        </p:nvSpPr>
        <p:spPr>
          <a:xfrm>
            <a:off x="736601" y="340219"/>
            <a:ext cx="7661274" cy="169312"/>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Tree>
    <p:extLst>
      <p:ext uri="{BB962C8B-B14F-4D97-AF65-F5344CB8AC3E}">
        <p14:creationId xmlns:p14="http://schemas.microsoft.com/office/powerpoint/2010/main" val="7866256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ustomer Story 1">
    <p:bg>
      <p:bgPr>
        <a:solidFill>
          <a:schemeClr val="bg1"/>
        </a:soli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0C5B4D97-FB58-254F-89C6-62ECB2B5F6FD}"/>
              </a:ext>
            </a:extLst>
          </p:cNvPr>
          <p:cNvSpPr>
            <a:spLocks noGrp="1"/>
          </p:cNvSpPr>
          <p:nvPr>
            <p:ph type="pic" sz="quarter" idx="12"/>
          </p:nvPr>
        </p:nvSpPr>
        <p:spPr>
          <a:xfrm>
            <a:off x="3797298" y="0"/>
            <a:ext cx="3308351" cy="5143500"/>
          </a:xfrm>
          <a:prstGeom prst="rect">
            <a:avLst/>
          </a:prstGeom>
          <a:solidFill>
            <a:schemeClr val="bg1">
              <a:lumMod val="95000"/>
            </a:schemeClr>
          </a:solidFill>
        </p:spPr>
        <p:txBody>
          <a:bodyPr anchor="ctr"/>
          <a:lstStyle>
            <a:lvl1pPr marL="0" indent="0" algn="ctr">
              <a:buFont typeface="Arial" panose="020B0604020202020204" pitchFamily="34" charset="0"/>
              <a:buNone/>
              <a:defRPr sz="1400">
                <a:solidFill>
                  <a:schemeClr val="tx2"/>
                </a:solidFill>
              </a:defRPr>
            </a:lvl1pPr>
          </a:lstStyle>
          <a:p>
            <a:r>
              <a:rPr lang="en-US"/>
              <a:t>Click icon to add picture</a:t>
            </a:r>
            <a:endParaRPr lang="en-US" dirty="0"/>
          </a:p>
        </p:txBody>
      </p:sp>
      <p:sp>
        <p:nvSpPr>
          <p:cNvPr id="2" name="Title 1"/>
          <p:cNvSpPr>
            <a:spLocks noGrp="1"/>
          </p:cNvSpPr>
          <p:nvPr>
            <p:ph type="ctrTitle" hasCustomPrompt="1"/>
          </p:nvPr>
        </p:nvSpPr>
        <p:spPr>
          <a:xfrm>
            <a:off x="241299" y="711562"/>
            <a:ext cx="3325593" cy="861974"/>
          </a:xfrm>
          <a:prstGeom prst="rect">
            <a:avLst/>
          </a:prstGeom>
        </p:spPr>
        <p:txBody>
          <a:bodyPr wrap="square" lIns="0" rIns="0" anchor="t">
            <a:noAutofit/>
          </a:bodyPr>
          <a:lstStyle>
            <a:lvl1pPr>
              <a:defRPr lang="en-US" sz="2800" dirty="0">
                <a:solidFill>
                  <a:schemeClr val="tx1"/>
                </a:solidFill>
              </a:defRPr>
            </a:lvl1pPr>
          </a:lstStyle>
          <a:p>
            <a:pPr marL="0" marR="0" lvl="0" indent="0" fontAlgn="auto">
              <a:spcAft>
                <a:spcPts val="0"/>
              </a:spcAft>
              <a:buClrTx/>
              <a:buSzTx/>
              <a:buFontTx/>
              <a:tabLst/>
            </a:pPr>
            <a:r>
              <a:rPr lang="en-US" dirty="0"/>
              <a:t>Customer Story</a:t>
            </a:r>
            <a:br>
              <a:rPr lang="en-US" dirty="0"/>
            </a:br>
            <a:r>
              <a:rPr lang="en-US" dirty="0"/>
              <a:t>Heading</a:t>
            </a:r>
          </a:p>
        </p:txBody>
      </p:sp>
      <p:pic>
        <p:nvPicPr>
          <p:cNvPr id="9" name="Picture 8">
            <a:extLst>
              <a:ext uri="{FF2B5EF4-FFF2-40B4-BE49-F238E27FC236}">
                <a16:creationId xmlns:a16="http://schemas.microsoft.com/office/drawing/2014/main" id="{CF12E9C8-CB26-FD4E-99E4-04293959E7E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t="-2"/>
          <a:stretch/>
        </p:blipFill>
        <p:spPr>
          <a:xfrm>
            <a:off x="8659811" y="-1"/>
            <a:ext cx="492126" cy="5143501"/>
          </a:xfrm>
          <a:prstGeom prst="rect">
            <a:avLst/>
          </a:prstGeom>
        </p:spPr>
      </p:pic>
      <p:sp>
        <p:nvSpPr>
          <p:cNvPr id="8" name="Rectangle 7">
            <a:extLst>
              <a:ext uri="{FF2B5EF4-FFF2-40B4-BE49-F238E27FC236}">
                <a16:creationId xmlns:a16="http://schemas.microsoft.com/office/drawing/2014/main" id="{EA8D2F38-8F39-ED47-A28C-F951932A0BFF}"/>
              </a:ext>
            </a:extLst>
          </p:cNvPr>
          <p:cNvSpPr/>
          <p:nvPr/>
        </p:nvSpPr>
        <p:spPr>
          <a:xfrm>
            <a:off x="7105650" y="-1"/>
            <a:ext cx="1546225" cy="5143501"/>
          </a:xfrm>
          <a:prstGeom prst="rect">
            <a:avLst/>
          </a:prstGeom>
          <a:solidFill>
            <a:schemeClr val="tx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Text Placeholder 11">
            <a:extLst>
              <a:ext uri="{FF2B5EF4-FFF2-40B4-BE49-F238E27FC236}">
                <a16:creationId xmlns:a16="http://schemas.microsoft.com/office/drawing/2014/main" id="{461F58D3-DE45-3449-8FB1-982D5CD9E798}"/>
              </a:ext>
            </a:extLst>
          </p:cNvPr>
          <p:cNvSpPr>
            <a:spLocks noGrp="1"/>
          </p:cNvSpPr>
          <p:nvPr>
            <p:ph type="body" sz="quarter" idx="14" hasCustomPrompt="1"/>
          </p:nvPr>
        </p:nvSpPr>
        <p:spPr>
          <a:xfrm>
            <a:off x="7359649" y="250825"/>
            <a:ext cx="1038226" cy="1389064"/>
          </a:xfrm>
          <a:prstGeom prst="rect">
            <a:avLst/>
          </a:prstGeom>
        </p:spPr>
        <p:txBody>
          <a:bodyPr lIns="0" rIns="0"/>
          <a:lstStyle>
            <a:lvl1pPr marL="171450" marR="0" indent="-171450" algn="l"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Char char="•"/>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lvl="0"/>
            <a:endParaRPr lang="en-US" dirty="0"/>
          </a:p>
        </p:txBody>
      </p:sp>
      <p:sp>
        <p:nvSpPr>
          <p:cNvPr id="17" name="Text Placeholder 11">
            <a:extLst>
              <a:ext uri="{FF2B5EF4-FFF2-40B4-BE49-F238E27FC236}">
                <a16:creationId xmlns:a16="http://schemas.microsoft.com/office/drawing/2014/main" id="{A6FD69E1-7FAE-1446-B229-E02F1904E0CC}"/>
              </a:ext>
            </a:extLst>
          </p:cNvPr>
          <p:cNvSpPr>
            <a:spLocks noGrp="1"/>
          </p:cNvSpPr>
          <p:nvPr>
            <p:ph type="body" sz="quarter" idx="15" hasCustomPrompt="1"/>
          </p:nvPr>
        </p:nvSpPr>
        <p:spPr>
          <a:xfrm>
            <a:off x="7359649" y="1892589"/>
            <a:ext cx="1038226" cy="1380836"/>
          </a:xfrm>
          <a:prstGeom prst="rect">
            <a:avLst/>
          </a:prstGeom>
        </p:spPr>
        <p:txBody>
          <a:bodyPr lIns="0" rIns="0"/>
          <a:lstStyle>
            <a:lvl1pPr marL="171450" marR="0" indent="-171450" algn="l"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Char char="•"/>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lvl="0"/>
            <a:endParaRPr lang="en-US" dirty="0"/>
          </a:p>
        </p:txBody>
      </p:sp>
      <p:sp>
        <p:nvSpPr>
          <p:cNvPr id="18" name="Text Placeholder 11">
            <a:extLst>
              <a:ext uri="{FF2B5EF4-FFF2-40B4-BE49-F238E27FC236}">
                <a16:creationId xmlns:a16="http://schemas.microsoft.com/office/drawing/2014/main" id="{FA481285-85AF-124E-B497-1DB35DD2820C}"/>
              </a:ext>
            </a:extLst>
          </p:cNvPr>
          <p:cNvSpPr>
            <a:spLocks noGrp="1"/>
          </p:cNvSpPr>
          <p:nvPr>
            <p:ph type="body" sz="quarter" idx="16" hasCustomPrompt="1"/>
          </p:nvPr>
        </p:nvSpPr>
        <p:spPr>
          <a:xfrm>
            <a:off x="7359649" y="3513571"/>
            <a:ext cx="1038226" cy="1387042"/>
          </a:xfrm>
          <a:prstGeom prst="rect">
            <a:avLst/>
          </a:prstGeom>
        </p:spPr>
        <p:txBody>
          <a:bodyPr lIns="0" rIns="0"/>
          <a:lstStyle>
            <a:lvl1pPr marL="171450" marR="0" indent="-171450" algn="l"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Char char="•"/>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lvl="0"/>
            <a:endParaRPr lang="en-US" dirty="0"/>
          </a:p>
        </p:txBody>
      </p:sp>
      <p:sp>
        <p:nvSpPr>
          <p:cNvPr id="29" name="Text Placeholder 2">
            <a:extLst>
              <a:ext uri="{FF2B5EF4-FFF2-40B4-BE49-F238E27FC236}">
                <a16:creationId xmlns:a16="http://schemas.microsoft.com/office/drawing/2014/main" id="{A1CC4436-7A03-CC42-9FCB-9E86D5A5136E}"/>
              </a:ext>
            </a:extLst>
          </p:cNvPr>
          <p:cNvSpPr>
            <a:spLocks noGrp="1"/>
          </p:cNvSpPr>
          <p:nvPr>
            <p:ph type="body" sz="quarter" idx="17" hasCustomPrompt="1"/>
          </p:nvPr>
        </p:nvSpPr>
        <p:spPr>
          <a:xfrm>
            <a:off x="741965" y="340219"/>
            <a:ext cx="2324315" cy="16219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pic>
        <p:nvPicPr>
          <p:cNvPr id="38" name="Image">
            <a:extLst>
              <a:ext uri="{FF2B5EF4-FFF2-40B4-BE49-F238E27FC236}">
                <a16:creationId xmlns:a16="http://schemas.microsoft.com/office/drawing/2014/main" id="{CAF69B79-F069-9A4B-8F7F-00E6EF245F46}"/>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cxnSp>
        <p:nvCxnSpPr>
          <p:cNvPr id="14" name="Straight Connector 13">
            <a:extLst>
              <a:ext uri="{FF2B5EF4-FFF2-40B4-BE49-F238E27FC236}">
                <a16:creationId xmlns:a16="http://schemas.microsoft.com/office/drawing/2014/main" id="{276D3422-C15E-E843-909B-1EC359B68168}"/>
              </a:ext>
            </a:extLst>
          </p:cNvPr>
          <p:cNvCxnSpPr>
            <a:cxnSpLocks/>
          </p:cNvCxnSpPr>
          <p:nvPr/>
        </p:nvCxnSpPr>
        <p:spPr>
          <a:xfrm>
            <a:off x="736600" y="259987"/>
            <a:ext cx="2329680"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5A6DDFC5-C819-024A-A53F-3335E014C363}"/>
              </a:ext>
            </a:extLst>
          </p:cNvPr>
          <p:cNvSpPr/>
          <p:nvPr/>
        </p:nvSpPr>
        <p:spPr>
          <a:xfrm>
            <a:off x="3123430"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9" name="Text Placeholder 4">
            <a:extLst>
              <a:ext uri="{FF2B5EF4-FFF2-40B4-BE49-F238E27FC236}">
                <a16:creationId xmlns:a16="http://schemas.microsoft.com/office/drawing/2014/main" id="{964D9CB4-A4F2-A545-810E-CD823A25700E}"/>
              </a:ext>
            </a:extLst>
          </p:cNvPr>
          <p:cNvSpPr>
            <a:spLocks noGrp="1"/>
          </p:cNvSpPr>
          <p:nvPr>
            <p:ph type="body" sz="quarter" idx="10" hasCustomPrompt="1"/>
          </p:nvPr>
        </p:nvSpPr>
        <p:spPr>
          <a:xfrm>
            <a:off x="249858" y="1892135"/>
            <a:ext cx="3293442" cy="3008477"/>
          </a:xfrm>
          <a:prstGeom prst="rect">
            <a:avLst/>
          </a:prstGeom>
        </p:spPr>
        <p:txBody>
          <a:bodyPr lIns="0" tIns="0" rIns="0" anchor="t">
            <a:noAutofit/>
          </a:bodyPr>
          <a:lstStyle>
            <a:lvl1pPr marL="0" marR="0" indent="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sz="1400">
                <a:solidFill>
                  <a:schemeClr val="tx1"/>
                </a:solidFill>
              </a:defRPr>
            </a:lvl1pPr>
          </a:lstStyle>
          <a:p>
            <a:pPr lvl="0"/>
            <a:r>
              <a:rPr lang="en-US" dirty="0"/>
              <a:t>Body Copy</a:t>
            </a:r>
          </a:p>
        </p:txBody>
      </p:sp>
    </p:spTree>
    <p:extLst>
      <p:ext uri="{BB962C8B-B14F-4D97-AF65-F5344CB8AC3E}">
        <p14:creationId xmlns:p14="http://schemas.microsoft.com/office/powerpoint/2010/main" val="36256130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2_Customer Story With Quote">
    <p:bg>
      <p:bgPr>
        <a:solidFill>
          <a:schemeClr val="bg1"/>
        </a:soli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0C5B4D97-FB58-254F-89C6-62ECB2B5F6FD}"/>
              </a:ext>
            </a:extLst>
          </p:cNvPr>
          <p:cNvSpPr>
            <a:spLocks noGrp="1"/>
          </p:cNvSpPr>
          <p:nvPr>
            <p:ph type="pic" sz="quarter" idx="12"/>
          </p:nvPr>
        </p:nvSpPr>
        <p:spPr>
          <a:xfrm>
            <a:off x="3797298" y="0"/>
            <a:ext cx="3308351" cy="5143500"/>
          </a:xfrm>
          <a:prstGeom prst="rect">
            <a:avLst/>
          </a:prstGeom>
          <a:solidFill>
            <a:schemeClr val="bg1">
              <a:lumMod val="95000"/>
            </a:schemeClr>
          </a:solidFill>
        </p:spPr>
        <p:txBody>
          <a:bodyPr anchor="ctr"/>
          <a:lstStyle>
            <a:lvl1pPr marL="0" indent="0" algn="ctr">
              <a:buFont typeface="Arial" panose="020B0604020202020204" pitchFamily="34" charset="0"/>
              <a:buNone/>
              <a:defRPr sz="1400">
                <a:solidFill>
                  <a:schemeClr val="tx2"/>
                </a:solidFill>
              </a:defRPr>
            </a:lvl1pPr>
          </a:lstStyle>
          <a:p>
            <a:r>
              <a:rPr lang="en-US"/>
              <a:t>Click icon to add picture</a:t>
            </a:r>
            <a:endParaRPr lang="en-US" dirty="0"/>
          </a:p>
        </p:txBody>
      </p:sp>
      <p:sp>
        <p:nvSpPr>
          <p:cNvPr id="2" name="Title 1"/>
          <p:cNvSpPr>
            <a:spLocks noGrp="1"/>
          </p:cNvSpPr>
          <p:nvPr>
            <p:ph type="ctrTitle" hasCustomPrompt="1"/>
          </p:nvPr>
        </p:nvSpPr>
        <p:spPr>
          <a:xfrm>
            <a:off x="241299" y="711562"/>
            <a:ext cx="3325593" cy="861974"/>
          </a:xfrm>
          <a:prstGeom prst="rect">
            <a:avLst/>
          </a:prstGeom>
        </p:spPr>
        <p:txBody>
          <a:bodyPr wrap="square" lIns="0" rIns="0" anchor="t">
            <a:noAutofit/>
          </a:bodyPr>
          <a:lstStyle>
            <a:lvl1pPr>
              <a:defRPr lang="en-US" sz="2800" dirty="0">
                <a:solidFill>
                  <a:schemeClr val="tx1"/>
                </a:solidFill>
              </a:defRPr>
            </a:lvl1pPr>
          </a:lstStyle>
          <a:p>
            <a:pPr marL="0" marR="0" lvl="0" indent="0" fontAlgn="auto">
              <a:spcAft>
                <a:spcPts val="0"/>
              </a:spcAft>
              <a:buClrTx/>
              <a:buSzTx/>
              <a:buFontTx/>
              <a:tabLst/>
            </a:pPr>
            <a:r>
              <a:rPr lang="en-US" dirty="0"/>
              <a:t>Customer Story</a:t>
            </a:r>
            <a:br>
              <a:rPr lang="en-US" dirty="0"/>
            </a:br>
            <a:r>
              <a:rPr lang="en-US" dirty="0"/>
              <a:t>Heading</a:t>
            </a:r>
          </a:p>
        </p:txBody>
      </p:sp>
      <p:pic>
        <p:nvPicPr>
          <p:cNvPr id="9" name="Picture 8">
            <a:extLst>
              <a:ext uri="{FF2B5EF4-FFF2-40B4-BE49-F238E27FC236}">
                <a16:creationId xmlns:a16="http://schemas.microsoft.com/office/drawing/2014/main" id="{CF12E9C8-CB26-FD4E-99E4-04293959E7E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t="-2"/>
          <a:stretch/>
        </p:blipFill>
        <p:spPr>
          <a:xfrm>
            <a:off x="8659811" y="-1"/>
            <a:ext cx="492126" cy="5143501"/>
          </a:xfrm>
          <a:prstGeom prst="rect">
            <a:avLst/>
          </a:prstGeom>
        </p:spPr>
      </p:pic>
      <p:sp>
        <p:nvSpPr>
          <p:cNvPr id="8" name="Rectangle 7">
            <a:extLst>
              <a:ext uri="{FF2B5EF4-FFF2-40B4-BE49-F238E27FC236}">
                <a16:creationId xmlns:a16="http://schemas.microsoft.com/office/drawing/2014/main" id="{EA8D2F38-8F39-ED47-A28C-F951932A0BFF}"/>
              </a:ext>
            </a:extLst>
          </p:cNvPr>
          <p:cNvSpPr/>
          <p:nvPr/>
        </p:nvSpPr>
        <p:spPr>
          <a:xfrm>
            <a:off x="7105650" y="-1"/>
            <a:ext cx="1546225" cy="5143501"/>
          </a:xfrm>
          <a:prstGeom prst="rect">
            <a:avLst/>
          </a:prstGeom>
          <a:solidFill>
            <a:schemeClr val="tx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Text Placeholder 11">
            <a:extLst>
              <a:ext uri="{FF2B5EF4-FFF2-40B4-BE49-F238E27FC236}">
                <a16:creationId xmlns:a16="http://schemas.microsoft.com/office/drawing/2014/main" id="{461F58D3-DE45-3449-8FB1-982D5CD9E798}"/>
              </a:ext>
            </a:extLst>
          </p:cNvPr>
          <p:cNvSpPr>
            <a:spLocks noGrp="1"/>
          </p:cNvSpPr>
          <p:nvPr>
            <p:ph type="body" sz="quarter" idx="14" hasCustomPrompt="1"/>
          </p:nvPr>
        </p:nvSpPr>
        <p:spPr>
          <a:xfrm>
            <a:off x="7359649" y="268805"/>
            <a:ext cx="1038226" cy="415864"/>
          </a:xfrm>
          <a:prstGeom prst="rect">
            <a:avLst/>
          </a:prstGeom>
        </p:spPr>
        <p:txBody>
          <a:bodyPr lIns="0" rIns="0" anchor="ctr"/>
          <a:lstStyle>
            <a:lvl1pPr marL="0" marR="0" indent="0" algn="ctr" defTabSz="914400" rtl="0" eaLnBrk="1" fontAlgn="auto" latinLnBrk="0" hangingPunct="1">
              <a:lnSpc>
                <a:spcPct val="100000"/>
              </a:lnSpc>
              <a:spcBef>
                <a:spcPts val="0"/>
              </a:spcBef>
              <a:spcAft>
                <a:spcPts val="600"/>
              </a:spcAft>
              <a:buClr>
                <a:schemeClr val="bg1"/>
              </a:buClr>
              <a:buSzPct val="70000"/>
              <a:buFontTx/>
              <a:buNone/>
              <a:tabLst>
                <a:tab pos="182880" algn="l"/>
              </a:tabLst>
              <a:defRPr sz="32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XX%</a:t>
            </a:r>
          </a:p>
        </p:txBody>
      </p:sp>
      <p:sp>
        <p:nvSpPr>
          <p:cNvPr id="29" name="Text Placeholder 2">
            <a:extLst>
              <a:ext uri="{FF2B5EF4-FFF2-40B4-BE49-F238E27FC236}">
                <a16:creationId xmlns:a16="http://schemas.microsoft.com/office/drawing/2014/main" id="{A1CC4436-7A03-CC42-9FCB-9E86D5A5136E}"/>
              </a:ext>
            </a:extLst>
          </p:cNvPr>
          <p:cNvSpPr>
            <a:spLocks noGrp="1"/>
          </p:cNvSpPr>
          <p:nvPr>
            <p:ph type="body" sz="quarter" idx="17" hasCustomPrompt="1"/>
          </p:nvPr>
        </p:nvSpPr>
        <p:spPr>
          <a:xfrm>
            <a:off x="741965" y="340219"/>
            <a:ext cx="2245781"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pic>
        <p:nvPicPr>
          <p:cNvPr id="38" name="Image">
            <a:extLst>
              <a:ext uri="{FF2B5EF4-FFF2-40B4-BE49-F238E27FC236}">
                <a16:creationId xmlns:a16="http://schemas.microsoft.com/office/drawing/2014/main" id="{CAF69B79-F069-9A4B-8F7F-00E6EF245F46}"/>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cxnSp>
        <p:nvCxnSpPr>
          <p:cNvPr id="14" name="Straight Connector 13">
            <a:extLst>
              <a:ext uri="{FF2B5EF4-FFF2-40B4-BE49-F238E27FC236}">
                <a16:creationId xmlns:a16="http://schemas.microsoft.com/office/drawing/2014/main" id="{276D3422-C15E-E843-909B-1EC359B68168}"/>
              </a:ext>
            </a:extLst>
          </p:cNvPr>
          <p:cNvCxnSpPr>
            <a:cxnSpLocks/>
          </p:cNvCxnSpPr>
          <p:nvPr/>
        </p:nvCxnSpPr>
        <p:spPr>
          <a:xfrm>
            <a:off x="736600" y="259987"/>
            <a:ext cx="2329680"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5A6DDFC5-C819-024A-A53F-3335E014C363}"/>
              </a:ext>
            </a:extLst>
          </p:cNvPr>
          <p:cNvSpPr/>
          <p:nvPr/>
        </p:nvSpPr>
        <p:spPr>
          <a:xfrm>
            <a:off x="3123430" y="148185"/>
            <a:ext cx="443462" cy="183494"/>
          </a:xfrm>
          <a:prstGeom prst="rect">
            <a:avLst/>
          </a:prstGeom>
        </p:spPr>
        <p:txBody>
          <a:bodyPr wrap="none" lIns="0" tIns="0" rIns="0" bIns="0" anchor="ctr">
            <a:noAutofit/>
          </a:bodyPr>
          <a:lstStyle/>
          <a:p>
            <a:pPr marL="0" marR="0" lvl="0" indent="0" algn="r" defTabSz="309555" rtl="0" fontAlgn="auto" latinLnBrk="0" hangingPunct="0">
              <a:lnSpc>
                <a:spcPts val="1125"/>
              </a:lnSpc>
              <a:spcBef>
                <a:spcPts val="0"/>
              </a:spcBef>
              <a:spcAft>
                <a:spcPts val="0"/>
              </a:spcAft>
              <a:buClrTx/>
              <a:buSzTx/>
              <a:buFontTx/>
              <a:buNone/>
              <a:tabLst/>
            </a:pPr>
            <a:r>
              <a:rPr kumimoji="0" lang="en-US" sz="1000" b="0" i="0" u="none" strike="noStrike" cap="none" spc="-20" normalizeH="0" baseline="0" dirty="0">
                <a:ln>
                  <a:noFill/>
                </a:ln>
                <a:solidFill>
                  <a:schemeClr val="tx1"/>
                </a:solidFill>
                <a:effectLst/>
                <a:uFillTx/>
                <a:latin typeface="+mn-lt"/>
                <a:ea typeface="+mj-ea"/>
                <a:cs typeface="+mj-cs"/>
                <a:sym typeface="Founders Grotesk"/>
              </a:rPr>
              <a:t>ni.com</a:t>
            </a:r>
          </a:p>
        </p:txBody>
      </p:sp>
      <p:grpSp>
        <p:nvGrpSpPr>
          <p:cNvPr id="20" name="Group 19">
            <a:extLst>
              <a:ext uri="{FF2B5EF4-FFF2-40B4-BE49-F238E27FC236}">
                <a16:creationId xmlns:a16="http://schemas.microsoft.com/office/drawing/2014/main" id="{80F83A2D-0E5F-7B40-BF1F-3D292779DAF3}"/>
              </a:ext>
            </a:extLst>
          </p:cNvPr>
          <p:cNvGrpSpPr/>
          <p:nvPr/>
        </p:nvGrpSpPr>
        <p:grpSpPr>
          <a:xfrm flipH="1">
            <a:off x="241298" y="1892589"/>
            <a:ext cx="3311525" cy="2770223"/>
            <a:chOff x="143113" y="2095349"/>
            <a:chExt cx="3487500" cy="3054682"/>
          </a:xfrm>
        </p:grpSpPr>
        <p:sp>
          <p:nvSpPr>
            <p:cNvPr id="21" name="Freeform 20">
              <a:extLst>
                <a:ext uri="{FF2B5EF4-FFF2-40B4-BE49-F238E27FC236}">
                  <a16:creationId xmlns:a16="http://schemas.microsoft.com/office/drawing/2014/main" id="{621F0B2E-BAF6-AD4A-A455-4FE8E1153183}"/>
                </a:ext>
              </a:extLst>
            </p:cNvPr>
            <p:cNvSpPr/>
            <p:nvPr/>
          </p:nvSpPr>
          <p:spPr>
            <a:xfrm rot="5400000">
              <a:off x="2245001" y="3764419"/>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22" name="Straight Connector 21">
              <a:extLst>
                <a:ext uri="{FF2B5EF4-FFF2-40B4-BE49-F238E27FC236}">
                  <a16:creationId xmlns:a16="http://schemas.microsoft.com/office/drawing/2014/main" id="{2B675865-3560-B746-8C16-5A7A468610C1}"/>
                </a:ext>
              </a:extLst>
            </p:cNvPr>
            <p:cNvCxnSpPr>
              <a:cxnSpLocks/>
            </p:cNvCxnSpPr>
            <p:nvPr/>
          </p:nvCxnSpPr>
          <p:spPr>
            <a:xfrm flipH="1" flipV="1">
              <a:off x="3630613" y="2095349"/>
              <a:ext cx="0" cy="16687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D383627-F26B-B34B-A423-8F78E7DA2022}"/>
                </a:ext>
              </a:extLst>
            </p:cNvPr>
            <p:cNvCxnSpPr>
              <a:cxnSpLocks/>
            </p:cNvCxnSpPr>
            <p:nvPr/>
          </p:nvCxnSpPr>
          <p:spPr>
            <a:xfrm flipH="1">
              <a:off x="143113" y="5150031"/>
              <a:ext cx="210216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4" name="Text Placeholder 24">
            <a:extLst>
              <a:ext uri="{FF2B5EF4-FFF2-40B4-BE49-F238E27FC236}">
                <a16:creationId xmlns:a16="http://schemas.microsoft.com/office/drawing/2014/main" id="{7BE3004C-2369-384D-9887-FA57DAAD4743}"/>
              </a:ext>
            </a:extLst>
          </p:cNvPr>
          <p:cNvSpPr>
            <a:spLocks noGrp="1"/>
          </p:cNvSpPr>
          <p:nvPr>
            <p:ph type="body" sz="quarter" idx="18" hasCustomPrompt="1"/>
          </p:nvPr>
        </p:nvSpPr>
        <p:spPr>
          <a:xfrm>
            <a:off x="1228725" y="4095020"/>
            <a:ext cx="2324100" cy="174304"/>
          </a:xfrm>
          <a:prstGeom prst="rect">
            <a:avLst/>
          </a:prstGeom>
        </p:spPr>
        <p:txBody>
          <a:bodyPr lIns="0" tIns="0" rIns="0" bIns="0" anchor="t"/>
          <a:lstStyle>
            <a:lvl1pPr algn="r">
              <a:defRPr sz="1000" b="1">
                <a:solidFill>
                  <a:schemeClr val="tx2"/>
                </a:solidFill>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Name</a:t>
            </a:r>
          </a:p>
        </p:txBody>
      </p:sp>
      <p:sp>
        <p:nvSpPr>
          <p:cNvPr id="25" name="Text Placeholder 24">
            <a:extLst>
              <a:ext uri="{FF2B5EF4-FFF2-40B4-BE49-F238E27FC236}">
                <a16:creationId xmlns:a16="http://schemas.microsoft.com/office/drawing/2014/main" id="{F7A6E3AF-75B3-BE47-899D-5ED34EA0697B}"/>
              </a:ext>
            </a:extLst>
          </p:cNvPr>
          <p:cNvSpPr>
            <a:spLocks noGrp="1"/>
          </p:cNvSpPr>
          <p:nvPr>
            <p:ph type="body" sz="quarter" idx="19" hasCustomPrompt="1"/>
          </p:nvPr>
        </p:nvSpPr>
        <p:spPr>
          <a:xfrm>
            <a:off x="1228725" y="4305730"/>
            <a:ext cx="2324100" cy="291907"/>
          </a:xfrm>
          <a:prstGeom prst="rect">
            <a:avLst/>
          </a:prstGeom>
        </p:spPr>
        <p:txBody>
          <a:bodyPr lIns="0" tIns="0" rIns="0" bIns="0" anchor="t"/>
          <a:lstStyle>
            <a:lvl1pPr algn="r">
              <a:defRPr sz="1000">
                <a:solidFill>
                  <a:schemeClr val="tx2"/>
                </a:solidFill>
                <a:latin typeface="Consolas" panose="020B0609020204030204" pitchFamily="49" charset="0"/>
                <a:cs typeface="Consolas" panose="020B0609020204030204" pitchFamily="49" charset="0"/>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POSITION AND COMPANY</a:t>
            </a:r>
          </a:p>
        </p:txBody>
      </p:sp>
      <p:sp>
        <p:nvSpPr>
          <p:cNvPr id="26" name="Text Placeholder 11">
            <a:extLst>
              <a:ext uri="{FF2B5EF4-FFF2-40B4-BE49-F238E27FC236}">
                <a16:creationId xmlns:a16="http://schemas.microsoft.com/office/drawing/2014/main" id="{783A2A97-1116-DF49-9F1A-0757A52C80CC}"/>
              </a:ext>
            </a:extLst>
          </p:cNvPr>
          <p:cNvSpPr>
            <a:spLocks noGrp="1"/>
          </p:cNvSpPr>
          <p:nvPr>
            <p:ph type="body" sz="quarter" idx="20" hasCustomPrompt="1"/>
          </p:nvPr>
        </p:nvSpPr>
        <p:spPr>
          <a:xfrm>
            <a:off x="7359649" y="697834"/>
            <a:ext cx="1038226" cy="237661"/>
          </a:xfrm>
          <a:prstGeom prst="rect">
            <a:avLst/>
          </a:prstGeom>
        </p:spPr>
        <p:txBody>
          <a:bodyPr lIns="0" rIns="0"/>
          <a:lstStyle>
            <a:lvl1pPr marL="0" marR="0" indent="0" algn="ctr"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None/>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INCREASE</a:t>
            </a:r>
          </a:p>
        </p:txBody>
      </p:sp>
      <p:sp>
        <p:nvSpPr>
          <p:cNvPr id="27" name="Text Placeholder 11">
            <a:extLst>
              <a:ext uri="{FF2B5EF4-FFF2-40B4-BE49-F238E27FC236}">
                <a16:creationId xmlns:a16="http://schemas.microsoft.com/office/drawing/2014/main" id="{C8EE8CFB-20CE-754E-83B0-6B0F4FDD1758}"/>
              </a:ext>
            </a:extLst>
          </p:cNvPr>
          <p:cNvSpPr>
            <a:spLocks noGrp="1"/>
          </p:cNvSpPr>
          <p:nvPr>
            <p:ph type="body" sz="quarter" idx="21" hasCustomPrompt="1"/>
          </p:nvPr>
        </p:nvSpPr>
        <p:spPr>
          <a:xfrm>
            <a:off x="7359649" y="2216671"/>
            <a:ext cx="1038226" cy="415864"/>
          </a:xfrm>
          <a:prstGeom prst="rect">
            <a:avLst/>
          </a:prstGeom>
        </p:spPr>
        <p:txBody>
          <a:bodyPr lIns="0" rIns="0" anchor="ctr"/>
          <a:lstStyle>
            <a:lvl1pPr marL="0" marR="0" indent="0" algn="ctr" defTabSz="914400" rtl="0" eaLnBrk="1" fontAlgn="auto" latinLnBrk="0" hangingPunct="1">
              <a:lnSpc>
                <a:spcPct val="100000"/>
              </a:lnSpc>
              <a:spcBef>
                <a:spcPts val="0"/>
              </a:spcBef>
              <a:spcAft>
                <a:spcPts val="600"/>
              </a:spcAft>
              <a:buClr>
                <a:schemeClr val="bg1"/>
              </a:buClr>
              <a:buSzPct val="70000"/>
              <a:buFontTx/>
              <a:buNone/>
              <a:tabLst>
                <a:tab pos="182880" algn="l"/>
              </a:tabLst>
              <a:defRPr sz="32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XX%</a:t>
            </a:r>
          </a:p>
        </p:txBody>
      </p:sp>
      <p:sp>
        <p:nvSpPr>
          <p:cNvPr id="28" name="Text Placeholder 11">
            <a:extLst>
              <a:ext uri="{FF2B5EF4-FFF2-40B4-BE49-F238E27FC236}">
                <a16:creationId xmlns:a16="http://schemas.microsoft.com/office/drawing/2014/main" id="{B4FD18C8-831F-0B4F-AAA0-D62BCC063E13}"/>
              </a:ext>
            </a:extLst>
          </p:cNvPr>
          <p:cNvSpPr>
            <a:spLocks noGrp="1"/>
          </p:cNvSpPr>
          <p:nvPr>
            <p:ph type="body" sz="quarter" idx="22" hasCustomPrompt="1"/>
          </p:nvPr>
        </p:nvSpPr>
        <p:spPr>
          <a:xfrm>
            <a:off x="7359649" y="2645700"/>
            <a:ext cx="1038226" cy="237661"/>
          </a:xfrm>
          <a:prstGeom prst="rect">
            <a:avLst/>
          </a:prstGeom>
        </p:spPr>
        <p:txBody>
          <a:bodyPr lIns="0" rIns="0"/>
          <a:lstStyle>
            <a:lvl1pPr marL="0" marR="0" indent="0" algn="ctr"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None/>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INCREASE</a:t>
            </a:r>
          </a:p>
        </p:txBody>
      </p:sp>
      <p:sp>
        <p:nvSpPr>
          <p:cNvPr id="30" name="Text Placeholder 11">
            <a:extLst>
              <a:ext uri="{FF2B5EF4-FFF2-40B4-BE49-F238E27FC236}">
                <a16:creationId xmlns:a16="http://schemas.microsoft.com/office/drawing/2014/main" id="{ABEFE6F0-BCA9-324B-B281-0ECDFFE62E76}"/>
              </a:ext>
            </a:extLst>
          </p:cNvPr>
          <p:cNvSpPr>
            <a:spLocks noGrp="1"/>
          </p:cNvSpPr>
          <p:nvPr>
            <p:ph type="body" sz="quarter" idx="23" hasCustomPrompt="1"/>
          </p:nvPr>
        </p:nvSpPr>
        <p:spPr>
          <a:xfrm>
            <a:off x="7359649" y="4246948"/>
            <a:ext cx="1038226" cy="415864"/>
          </a:xfrm>
          <a:prstGeom prst="rect">
            <a:avLst/>
          </a:prstGeom>
        </p:spPr>
        <p:txBody>
          <a:bodyPr lIns="0" rIns="0" anchor="ctr"/>
          <a:lstStyle>
            <a:lvl1pPr marL="0" marR="0" indent="0" algn="ctr" defTabSz="914400" rtl="0" eaLnBrk="1" fontAlgn="auto" latinLnBrk="0" hangingPunct="1">
              <a:lnSpc>
                <a:spcPct val="100000"/>
              </a:lnSpc>
              <a:spcBef>
                <a:spcPts val="0"/>
              </a:spcBef>
              <a:spcAft>
                <a:spcPts val="600"/>
              </a:spcAft>
              <a:buClr>
                <a:schemeClr val="bg1"/>
              </a:buClr>
              <a:buSzPct val="70000"/>
              <a:buFontTx/>
              <a:buNone/>
              <a:tabLst>
                <a:tab pos="182880" algn="l"/>
              </a:tabLst>
              <a:defRPr sz="32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XX%</a:t>
            </a:r>
          </a:p>
        </p:txBody>
      </p:sp>
      <p:sp>
        <p:nvSpPr>
          <p:cNvPr id="31" name="Text Placeholder 11">
            <a:extLst>
              <a:ext uri="{FF2B5EF4-FFF2-40B4-BE49-F238E27FC236}">
                <a16:creationId xmlns:a16="http://schemas.microsoft.com/office/drawing/2014/main" id="{7A4F6431-7C8C-0D4E-9FB9-DD110EB8CCC2}"/>
              </a:ext>
            </a:extLst>
          </p:cNvPr>
          <p:cNvSpPr>
            <a:spLocks noGrp="1"/>
          </p:cNvSpPr>
          <p:nvPr>
            <p:ph type="body" sz="quarter" idx="24" hasCustomPrompt="1"/>
          </p:nvPr>
        </p:nvSpPr>
        <p:spPr>
          <a:xfrm>
            <a:off x="7359649" y="4675977"/>
            <a:ext cx="1038226" cy="237661"/>
          </a:xfrm>
          <a:prstGeom prst="rect">
            <a:avLst/>
          </a:prstGeom>
        </p:spPr>
        <p:txBody>
          <a:bodyPr lIns="0" rIns="0"/>
          <a:lstStyle>
            <a:lvl1pPr marL="0" marR="0" indent="0" algn="ctr"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None/>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INCREASE</a:t>
            </a:r>
          </a:p>
        </p:txBody>
      </p:sp>
      <p:sp>
        <p:nvSpPr>
          <p:cNvPr id="4" name="Text Placeholder 3">
            <a:extLst>
              <a:ext uri="{FF2B5EF4-FFF2-40B4-BE49-F238E27FC236}">
                <a16:creationId xmlns:a16="http://schemas.microsoft.com/office/drawing/2014/main" id="{7743356B-A00E-BE47-970E-54D7E1C17F2A}"/>
              </a:ext>
            </a:extLst>
          </p:cNvPr>
          <p:cNvSpPr>
            <a:spLocks noGrp="1"/>
          </p:cNvSpPr>
          <p:nvPr>
            <p:ph type="body" sz="quarter" idx="25" hasCustomPrompt="1"/>
          </p:nvPr>
        </p:nvSpPr>
        <p:spPr>
          <a:xfrm>
            <a:off x="492125" y="1832300"/>
            <a:ext cx="3074988" cy="2022227"/>
          </a:xfrm>
          <a:prstGeom prst="rect">
            <a:avLst/>
          </a:prstGeom>
        </p:spPr>
        <p:txBody>
          <a:bodyPr vert="horz" wrap="square" lIns="0" tIns="0" rIns="0" bIns="0" rtlCol="0" anchor="t">
            <a:noAutofit/>
          </a:bodyPr>
          <a:lstStyle>
            <a:lvl1pPr>
              <a:defRPr kumimoji="0" lang="en-US" sz="1600" u="none" strike="noStrike" kern="1000" cap="none" spc="0" normalizeH="0" dirty="0">
                <a:ln>
                  <a:noFill/>
                </a:ln>
                <a:solidFill>
                  <a:schemeClr val="tx2"/>
                </a:solidFill>
                <a:effectLst/>
                <a:uFillTx/>
                <a:latin typeface="+mj-lt"/>
                <a:sym typeface="Founders Grotesk"/>
              </a:defRPr>
            </a:lvl1pPr>
          </a:lstStyle>
          <a:p>
            <a:pPr lvl="0">
              <a:spcBef>
                <a:spcPct val="0"/>
              </a:spcBef>
              <a:buClrTx/>
              <a:buSzTx/>
              <a:buFontTx/>
              <a:tabLst/>
            </a:pPr>
            <a:r>
              <a:rPr lang="en-US" sz="1800" dirty="0"/>
              <a:t>Place your quote here. Place your quote here. Place your quote here. Place your quote here.</a:t>
            </a:r>
          </a:p>
        </p:txBody>
      </p:sp>
    </p:spTree>
    <p:extLst>
      <p:ext uri="{BB962C8B-B14F-4D97-AF65-F5344CB8AC3E}">
        <p14:creationId xmlns:p14="http://schemas.microsoft.com/office/powerpoint/2010/main" val="420727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Customer Story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076DD0A-2DE2-294B-A520-6268B2AE3359}"/>
              </a:ext>
            </a:extLst>
          </p:cNvPr>
          <p:cNvSpPr/>
          <p:nvPr/>
        </p:nvSpPr>
        <p:spPr>
          <a:xfrm>
            <a:off x="227414" y="4667627"/>
            <a:ext cx="736644" cy="276999"/>
          </a:xfrm>
          <a:prstGeom prst="rect">
            <a:avLst/>
          </a:prstGeom>
        </p:spPr>
        <p:txBody>
          <a:bodyPr wrap="none" lIns="0" tIns="0" rIns="0" bIns="0" anchor="b">
            <a:noAutofit/>
          </a:bodyPr>
          <a:lstStyle/>
          <a:p>
            <a:pPr lvl="0"/>
            <a:r>
              <a:rPr lang="en-US" sz="1000" spc="-20" baseline="0" dirty="0">
                <a:solidFill>
                  <a:schemeClr val="tx1"/>
                </a:solidFill>
              </a:rPr>
              <a:t>ni.com</a:t>
            </a:r>
          </a:p>
        </p:txBody>
      </p:sp>
      <p:sp>
        <p:nvSpPr>
          <p:cNvPr id="23" name="Text Placeholder 2">
            <a:extLst>
              <a:ext uri="{FF2B5EF4-FFF2-40B4-BE49-F238E27FC236}">
                <a16:creationId xmlns:a16="http://schemas.microsoft.com/office/drawing/2014/main" id="{13841CEA-524D-334B-886F-EADBA3DB3B3F}"/>
              </a:ext>
            </a:extLst>
          </p:cNvPr>
          <p:cNvSpPr>
            <a:spLocks noGrp="1"/>
          </p:cNvSpPr>
          <p:nvPr>
            <p:ph type="body" sz="quarter" idx="19" hasCustomPrompt="1"/>
          </p:nvPr>
        </p:nvSpPr>
        <p:spPr>
          <a:xfrm>
            <a:off x="736601" y="2206794"/>
            <a:ext cx="7905748" cy="153488"/>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24" name="Text Placeholder 4">
            <a:extLst>
              <a:ext uri="{FF2B5EF4-FFF2-40B4-BE49-F238E27FC236}">
                <a16:creationId xmlns:a16="http://schemas.microsoft.com/office/drawing/2014/main" id="{88AD20AE-58EE-794E-BF76-F37A9AB3F520}"/>
              </a:ext>
            </a:extLst>
          </p:cNvPr>
          <p:cNvSpPr>
            <a:spLocks noGrp="1"/>
          </p:cNvSpPr>
          <p:nvPr>
            <p:ph type="body" sz="quarter" idx="20" hasCustomPrompt="1"/>
          </p:nvPr>
        </p:nvSpPr>
        <p:spPr>
          <a:xfrm>
            <a:off x="736602" y="2453991"/>
            <a:ext cx="7905748" cy="479709"/>
          </a:xfrm>
          <a:prstGeom prst="rect">
            <a:avLst/>
          </a:prstGeom>
        </p:spPr>
        <p:txBody>
          <a:bodyPr vert="horz" wrap="square" lIns="0" tIns="0" rIns="0" bIns="0" rtlCol="0" anchor="t">
            <a:noAutofit/>
          </a:bodyPr>
          <a:lstStyle>
            <a:lvl1pPr>
              <a:defRPr lang="en-US" sz="2800" kern="1000" spc="0" dirty="0">
                <a:latin typeface="+mj-lt"/>
              </a:defRPr>
            </a:lvl1pPr>
          </a:lstStyle>
          <a:p>
            <a:pPr lvl="0">
              <a:spcBef>
                <a:spcPct val="0"/>
              </a:spcBef>
            </a:pPr>
            <a:r>
              <a:rPr lang="en-US" dirty="0"/>
              <a:t>Customer Story Heading</a:t>
            </a:r>
          </a:p>
        </p:txBody>
      </p:sp>
      <p:sp>
        <p:nvSpPr>
          <p:cNvPr id="12" name="Text Placeholder 2">
            <a:extLst>
              <a:ext uri="{FF2B5EF4-FFF2-40B4-BE49-F238E27FC236}">
                <a16:creationId xmlns:a16="http://schemas.microsoft.com/office/drawing/2014/main" id="{2A86A67F-6951-894E-9250-E633CE0061AA}"/>
              </a:ext>
            </a:extLst>
          </p:cNvPr>
          <p:cNvSpPr>
            <a:spLocks noGrp="1"/>
          </p:cNvSpPr>
          <p:nvPr>
            <p:ph type="body" sz="quarter" idx="18" hasCustomPrompt="1"/>
          </p:nvPr>
        </p:nvSpPr>
        <p:spPr>
          <a:xfrm>
            <a:off x="736600" y="3040466"/>
            <a:ext cx="7905735" cy="1227085"/>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3" name="Freeform 12">
            <a:extLst>
              <a:ext uri="{FF2B5EF4-FFF2-40B4-BE49-F238E27FC236}">
                <a16:creationId xmlns:a16="http://schemas.microsoft.com/office/drawing/2014/main" id="{D6FA260E-52D6-6F44-8999-DB1C2AF2274E}"/>
              </a:ext>
            </a:extLst>
          </p:cNvPr>
          <p:cNvSpPr/>
          <p:nvPr/>
        </p:nvSpPr>
        <p:spPr>
          <a:xfrm rot="16200000" flipH="1">
            <a:off x="288649" y="3371775"/>
            <a:ext cx="1227085" cy="1315433"/>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sp>
        <p:nvSpPr>
          <p:cNvPr id="14" name="Picture Placeholder 31">
            <a:extLst>
              <a:ext uri="{FF2B5EF4-FFF2-40B4-BE49-F238E27FC236}">
                <a16:creationId xmlns:a16="http://schemas.microsoft.com/office/drawing/2014/main" id="{EF6A3635-BEB4-C946-9274-65FCAAC33CED}"/>
              </a:ext>
            </a:extLst>
          </p:cNvPr>
          <p:cNvSpPr>
            <a:spLocks noGrp="1"/>
          </p:cNvSpPr>
          <p:nvPr>
            <p:ph type="pic" sz="quarter" idx="21"/>
          </p:nvPr>
        </p:nvSpPr>
        <p:spPr>
          <a:xfrm>
            <a:off x="-7493" y="0"/>
            <a:ext cx="9144001" cy="2113083"/>
          </a:xfrm>
          <a:custGeom>
            <a:avLst/>
            <a:gdLst>
              <a:gd name="connsiteX0" fmla="*/ 0 w 9144001"/>
              <a:gd name="connsiteY0" fmla="*/ 0 h 2571750"/>
              <a:gd name="connsiteX1" fmla="*/ 7493 w 9144001"/>
              <a:gd name="connsiteY1" fmla="*/ 0 h 2571750"/>
              <a:gd name="connsiteX2" fmla="*/ 7493 w 9144001"/>
              <a:gd name="connsiteY2" fmla="*/ 830388 h 2571750"/>
              <a:gd name="connsiteX3" fmla="*/ 976757 w 9144001"/>
              <a:gd name="connsiteY3" fmla="*/ 83038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0 h 2571750"/>
              <a:gd name="connsiteX1" fmla="*/ 7493 w 9144001"/>
              <a:gd name="connsiteY1" fmla="*/ 0 h 2571750"/>
              <a:gd name="connsiteX2" fmla="*/ 7493 w 9144001"/>
              <a:gd name="connsiteY2" fmla="*/ 830388 h 2571750"/>
              <a:gd name="connsiteX3" fmla="*/ 969882 w 9144001"/>
              <a:gd name="connsiteY3" fmla="*/ 103120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3120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61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295255"/>
              <a:gd name="connsiteY0" fmla="*/ 1054308 h 2571750"/>
              <a:gd name="connsiteX1" fmla="*/ 158747 w 9295255"/>
              <a:gd name="connsiteY1" fmla="*/ 0 h 2571750"/>
              <a:gd name="connsiteX2" fmla="*/ 165622 w 9295255"/>
              <a:gd name="connsiteY2" fmla="*/ 1014474 h 2571750"/>
              <a:gd name="connsiteX3" fmla="*/ 1121136 w 9295255"/>
              <a:gd name="connsiteY3" fmla="*/ 1014474 h 2571750"/>
              <a:gd name="connsiteX4" fmla="*/ 1128011 w 9295255"/>
              <a:gd name="connsiteY4" fmla="*/ 0 h 2571750"/>
              <a:gd name="connsiteX5" fmla="*/ 9295255 w 9295255"/>
              <a:gd name="connsiteY5" fmla="*/ 0 h 2571750"/>
              <a:gd name="connsiteX6" fmla="*/ 9295255 w 9295255"/>
              <a:gd name="connsiteY6" fmla="*/ 2571750 h 2571750"/>
              <a:gd name="connsiteX7" fmla="*/ 151254 w 9295255"/>
              <a:gd name="connsiteY7" fmla="*/ 2571750 h 2571750"/>
              <a:gd name="connsiteX8" fmla="*/ 0 w 9295255"/>
              <a:gd name="connsiteY8" fmla="*/ 1054308 h 2571750"/>
              <a:gd name="connsiteX0" fmla="*/ 0 w 9295255"/>
              <a:gd name="connsiteY0" fmla="*/ 1054308 h 2571750"/>
              <a:gd name="connsiteX1" fmla="*/ 289376 w 9295255"/>
              <a:gd name="connsiteY1" fmla="*/ 1891059 h 2571750"/>
              <a:gd name="connsiteX2" fmla="*/ 165622 w 9295255"/>
              <a:gd name="connsiteY2" fmla="*/ 1014474 h 2571750"/>
              <a:gd name="connsiteX3" fmla="*/ 1121136 w 9295255"/>
              <a:gd name="connsiteY3" fmla="*/ 1014474 h 2571750"/>
              <a:gd name="connsiteX4" fmla="*/ 1128011 w 9295255"/>
              <a:gd name="connsiteY4" fmla="*/ 0 h 2571750"/>
              <a:gd name="connsiteX5" fmla="*/ 9295255 w 9295255"/>
              <a:gd name="connsiteY5" fmla="*/ 0 h 2571750"/>
              <a:gd name="connsiteX6" fmla="*/ 9295255 w 9295255"/>
              <a:gd name="connsiteY6" fmla="*/ 2571750 h 2571750"/>
              <a:gd name="connsiteX7" fmla="*/ 151254 w 9295255"/>
              <a:gd name="connsiteY7" fmla="*/ 2571750 h 2571750"/>
              <a:gd name="connsiteX8" fmla="*/ 0 w 9295255"/>
              <a:gd name="connsiteY8" fmla="*/ 1054308 h 2571750"/>
              <a:gd name="connsiteX0" fmla="*/ 0 w 9144001"/>
              <a:gd name="connsiteY0" fmla="*/ 2571750 h 2571750"/>
              <a:gd name="connsiteX1" fmla="*/ 138122 w 9144001"/>
              <a:gd name="connsiteY1" fmla="*/ 1891059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1148637 w 9144001"/>
              <a:gd name="connsiteY3" fmla="*/ 1031209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976757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1" h="2571750">
                <a:moveTo>
                  <a:pt x="0" y="2571750"/>
                </a:moveTo>
                <a:lnTo>
                  <a:pt x="618" y="1891059"/>
                </a:lnTo>
                <a:cubicBezTo>
                  <a:pt x="2910" y="2229217"/>
                  <a:pt x="12076" y="676316"/>
                  <a:pt x="14368" y="1014474"/>
                </a:cubicBezTo>
                <a:lnTo>
                  <a:pt x="976757" y="1014474"/>
                </a:lnTo>
                <a:cubicBezTo>
                  <a:pt x="979049" y="670738"/>
                  <a:pt x="974465" y="343736"/>
                  <a:pt x="976757" y="0"/>
                </a:cubicBezTo>
                <a:lnTo>
                  <a:pt x="9144001" y="0"/>
                </a:lnTo>
                <a:lnTo>
                  <a:pt x="9144001" y="2571750"/>
                </a:lnTo>
                <a:lnTo>
                  <a:pt x="0" y="2571750"/>
                </a:lnTo>
                <a:close/>
              </a:path>
            </a:pathLst>
          </a:custGeom>
          <a:solidFill>
            <a:schemeClr val="bg1">
              <a:lumMod val="95000"/>
            </a:schemeClr>
          </a:solidFill>
        </p:spPr>
        <p:txBody>
          <a:bodyPr wrap="square" anchor="ctr">
            <a:noAutofit/>
          </a:bodyPr>
          <a:lstStyle>
            <a:lvl1pPr algn="ctr">
              <a:defRPr sz="1050">
                <a:solidFill>
                  <a:schemeClr val="tx2"/>
                </a:solidFill>
              </a:defRPr>
            </a:lvl1pPr>
          </a:lstStyle>
          <a:p>
            <a:r>
              <a:rPr lang="en-US"/>
              <a:t>Click icon to add picture</a:t>
            </a:r>
          </a:p>
        </p:txBody>
      </p:sp>
      <p:grpSp>
        <p:nvGrpSpPr>
          <p:cNvPr id="15" name="Group 14">
            <a:extLst>
              <a:ext uri="{FF2B5EF4-FFF2-40B4-BE49-F238E27FC236}">
                <a16:creationId xmlns:a16="http://schemas.microsoft.com/office/drawing/2014/main" id="{8ED4AA98-32E8-404F-8486-E2CC4F1EC576}"/>
              </a:ext>
            </a:extLst>
          </p:cNvPr>
          <p:cNvGrpSpPr/>
          <p:nvPr/>
        </p:nvGrpSpPr>
        <p:grpSpPr>
          <a:xfrm>
            <a:off x="0" y="0"/>
            <a:ext cx="976756" cy="830388"/>
            <a:chOff x="0" y="0"/>
            <a:chExt cx="976756" cy="830388"/>
          </a:xfrm>
        </p:grpSpPr>
        <p:sp>
          <p:nvSpPr>
            <p:cNvPr id="16" name="Rectangle 15">
              <a:extLst>
                <a:ext uri="{FF2B5EF4-FFF2-40B4-BE49-F238E27FC236}">
                  <a16:creationId xmlns:a16="http://schemas.microsoft.com/office/drawing/2014/main" id="{13C1AD95-F671-1943-84DD-2E6B7D3586E7}"/>
                </a:ext>
              </a:extLst>
            </p:cNvPr>
            <p:cNvSpPr/>
            <p:nvPr/>
          </p:nvSpPr>
          <p:spPr>
            <a:xfrm>
              <a:off x="0" y="0"/>
              <a:ext cx="976756" cy="830388"/>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17" name="Image">
              <a:extLst>
                <a:ext uri="{FF2B5EF4-FFF2-40B4-BE49-F238E27FC236}">
                  <a16:creationId xmlns:a16="http://schemas.microsoft.com/office/drawing/2014/main" id="{B0A59DCE-C4DF-DD42-BF0A-5825E33E38D4}"/>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Tree>
    <p:extLst>
      <p:ext uri="{BB962C8B-B14F-4D97-AF65-F5344CB8AC3E}">
        <p14:creationId xmlns:p14="http://schemas.microsoft.com/office/powerpoint/2010/main" val="841981471"/>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_Customer Story With Quote 2">
    <p:spTree>
      <p:nvGrpSpPr>
        <p:cNvPr id="1" name=""/>
        <p:cNvGrpSpPr/>
        <p:nvPr/>
      </p:nvGrpSpPr>
      <p:grpSpPr>
        <a:xfrm>
          <a:off x="0" y="0"/>
          <a:ext cx="0" cy="0"/>
          <a:chOff x="0" y="0"/>
          <a:chExt cx="0" cy="0"/>
        </a:xfrm>
      </p:grpSpPr>
      <p:sp>
        <p:nvSpPr>
          <p:cNvPr id="20" name="Picture Placeholder 31">
            <a:extLst>
              <a:ext uri="{FF2B5EF4-FFF2-40B4-BE49-F238E27FC236}">
                <a16:creationId xmlns:a16="http://schemas.microsoft.com/office/drawing/2014/main" id="{E8A6A484-84E1-9C4A-BE1B-218336379D8B}"/>
              </a:ext>
            </a:extLst>
          </p:cNvPr>
          <p:cNvSpPr>
            <a:spLocks noGrp="1"/>
          </p:cNvSpPr>
          <p:nvPr>
            <p:ph type="pic" sz="quarter" idx="21"/>
          </p:nvPr>
        </p:nvSpPr>
        <p:spPr>
          <a:xfrm>
            <a:off x="-7493" y="0"/>
            <a:ext cx="9144001" cy="2113083"/>
          </a:xfrm>
          <a:custGeom>
            <a:avLst/>
            <a:gdLst>
              <a:gd name="connsiteX0" fmla="*/ 0 w 9144001"/>
              <a:gd name="connsiteY0" fmla="*/ 0 h 2571750"/>
              <a:gd name="connsiteX1" fmla="*/ 7493 w 9144001"/>
              <a:gd name="connsiteY1" fmla="*/ 0 h 2571750"/>
              <a:gd name="connsiteX2" fmla="*/ 7493 w 9144001"/>
              <a:gd name="connsiteY2" fmla="*/ 830388 h 2571750"/>
              <a:gd name="connsiteX3" fmla="*/ 976757 w 9144001"/>
              <a:gd name="connsiteY3" fmla="*/ 83038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0 h 2571750"/>
              <a:gd name="connsiteX1" fmla="*/ 7493 w 9144001"/>
              <a:gd name="connsiteY1" fmla="*/ 0 h 2571750"/>
              <a:gd name="connsiteX2" fmla="*/ 7493 w 9144001"/>
              <a:gd name="connsiteY2" fmla="*/ 830388 h 2571750"/>
              <a:gd name="connsiteX3" fmla="*/ 969882 w 9144001"/>
              <a:gd name="connsiteY3" fmla="*/ 103120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3120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61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295255"/>
              <a:gd name="connsiteY0" fmla="*/ 1054308 h 2571750"/>
              <a:gd name="connsiteX1" fmla="*/ 158747 w 9295255"/>
              <a:gd name="connsiteY1" fmla="*/ 0 h 2571750"/>
              <a:gd name="connsiteX2" fmla="*/ 165622 w 9295255"/>
              <a:gd name="connsiteY2" fmla="*/ 1014474 h 2571750"/>
              <a:gd name="connsiteX3" fmla="*/ 1121136 w 9295255"/>
              <a:gd name="connsiteY3" fmla="*/ 1014474 h 2571750"/>
              <a:gd name="connsiteX4" fmla="*/ 1128011 w 9295255"/>
              <a:gd name="connsiteY4" fmla="*/ 0 h 2571750"/>
              <a:gd name="connsiteX5" fmla="*/ 9295255 w 9295255"/>
              <a:gd name="connsiteY5" fmla="*/ 0 h 2571750"/>
              <a:gd name="connsiteX6" fmla="*/ 9295255 w 9295255"/>
              <a:gd name="connsiteY6" fmla="*/ 2571750 h 2571750"/>
              <a:gd name="connsiteX7" fmla="*/ 151254 w 9295255"/>
              <a:gd name="connsiteY7" fmla="*/ 2571750 h 2571750"/>
              <a:gd name="connsiteX8" fmla="*/ 0 w 9295255"/>
              <a:gd name="connsiteY8" fmla="*/ 1054308 h 2571750"/>
              <a:gd name="connsiteX0" fmla="*/ 0 w 9295255"/>
              <a:gd name="connsiteY0" fmla="*/ 1054308 h 2571750"/>
              <a:gd name="connsiteX1" fmla="*/ 289376 w 9295255"/>
              <a:gd name="connsiteY1" fmla="*/ 1891059 h 2571750"/>
              <a:gd name="connsiteX2" fmla="*/ 165622 w 9295255"/>
              <a:gd name="connsiteY2" fmla="*/ 1014474 h 2571750"/>
              <a:gd name="connsiteX3" fmla="*/ 1121136 w 9295255"/>
              <a:gd name="connsiteY3" fmla="*/ 1014474 h 2571750"/>
              <a:gd name="connsiteX4" fmla="*/ 1128011 w 9295255"/>
              <a:gd name="connsiteY4" fmla="*/ 0 h 2571750"/>
              <a:gd name="connsiteX5" fmla="*/ 9295255 w 9295255"/>
              <a:gd name="connsiteY5" fmla="*/ 0 h 2571750"/>
              <a:gd name="connsiteX6" fmla="*/ 9295255 w 9295255"/>
              <a:gd name="connsiteY6" fmla="*/ 2571750 h 2571750"/>
              <a:gd name="connsiteX7" fmla="*/ 151254 w 9295255"/>
              <a:gd name="connsiteY7" fmla="*/ 2571750 h 2571750"/>
              <a:gd name="connsiteX8" fmla="*/ 0 w 9295255"/>
              <a:gd name="connsiteY8" fmla="*/ 1054308 h 2571750"/>
              <a:gd name="connsiteX0" fmla="*/ 0 w 9144001"/>
              <a:gd name="connsiteY0" fmla="*/ 2571750 h 2571750"/>
              <a:gd name="connsiteX1" fmla="*/ 138122 w 9144001"/>
              <a:gd name="connsiteY1" fmla="*/ 1891059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1148637 w 9144001"/>
              <a:gd name="connsiteY3" fmla="*/ 1031209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976757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1" h="2571750">
                <a:moveTo>
                  <a:pt x="0" y="2571750"/>
                </a:moveTo>
                <a:lnTo>
                  <a:pt x="618" y="1891059"/>
                </a:lnTo>
                <a:cubicBezTo>
                  <a:pt x="2910" y="2229217"/>
                  <a:pt x="12076" y="676316"/>
                  <a:pt x="14368" y="1014474"/>
                </a:cubicBezTo>
                <a:lnTo>
                  <a:pt x="976757" y="1014474"/>
                </a:lnTo>
                <a:cubicBezTo>
                  <a:pt x="979049" y="670738"/>
                  <a:pt x="974465" y="343736"/>
                  <a:pt x="976757" y="0"/>
                </a:cubicBezTo>
                <a:lnTo>
                  <a:pt x="9144001" y="0"/>
                </a:lnTo>
                <a:lnTo>
                  <a:pt x="9144001" y="2571750"/>
                </a:lnTo>
                <a:lnTo>
                  <a:pt x="0" y="2571750"/>
                </a:lnTo>
                <a:close/>
              </a:path>
            </a:pathLst>
          </a:custGeom>
          <a:solidFill>
            <a:schemeClr val="bg1">
              <a:lumMod val="95000"/>
            </a:schemeClr>
          </a:solidFill>
        </p:spPr>
        <p:txBody>
          <a:bodyPr wrap="square" anchor="ctr">
            <a:noAutofit/>
          </a:bodyPr>
          <a:lstStyle>
            <a:lvl1pPr algn="ctr">
              <a:defRPr sz="1050">
                <a:solidFill>
                  <a:schemeClr val="tx2"/>
                </a:solidFill>
              </a:defRPr>
            </a:lvl1pPr>
          </a:lstStyle>
          <a:p>
            <a:r>
              <a:rPr lang="en-US"/>
              <a:t>Click icon to add picture</a:t>
            </a:r>
          </a:p>
        </p:txBody>
      </p:sp>
      <p:sp>
        <p:nvSpPr>
          <p:cNvPr id="42" name="Title Placeholder 1">
            <a:extLst>
              <a:ext uri="{FF2B5EF4-FFF2-40B4-BE49-F238E27FC236}">
                <a16:creationId xmlns:a16="http://schemas.microsoft.com/office/drawing/2014/main" id="{15260148-DF88-B840-90EE-0C47D3327631}"/>
              </a:ext>
            </a:extLst>
          </p:cNvPr>
          <p:cNvSpPr>
            <a:spLocks noGrp="1"/>
          </p:cNvSpPr>
          <p:nvPr>
            <p:ph type="title" hasCustomPrompt="1"/>
          </p:nvPr>
        </p:nvSpPr>
        <p:spPr>
          <a:xfrm>
            <a:off x="736599" y="3132639"/>
            <a:ext cx="7905748" cy="1033322"/>
          </a:xfrm>
          <a:prstGeom prst="rect">
            <a:avLst/>
          </a:prstGeom>
        </p:spPr>
        <p:txBody>
          <a:bodyPr vert="horz" wrap="square" lIns="0" tIns="0" rIns="0" bIns="0" rtlCol="0" anchor="t">
            <a:noAutofit/>
          </a:bodyPr>
          <a:lstStyle>
            <a:lvl1pPr algn="l">
              <a:defRPr lang="en-US" sz="1600" dirty="0">
                <a:solidFill>
                  <a:schemeClr val="tx2"/>
                </a:solidFill>
              </a:defRPr>
            </a:lvl1pPr>
          </a:lstStyle>
          <a:p>
            <a:pPr lvl="0">
              <a:lnSpc>
                <a:spcPct val="100000"/>
              </a:lnSpc>
            </a:pPr>
            <a:r>
              <a:rPr lang="en-US" dirty="0"/>
              <a:t>Place your quote here. Place your quote here. Place your quote here. </a:t>
            </a:r>
          </a:p>
        </p:txBody>
      </p:sp>
      <p:grpSp>
        <p:nvGrpSpPr>
          <p:cNvPr id="43" name="Group 42">
            <a:extLst>
              <a:ext uri="{FF2B5EF4-FFF2-40B4-BE49-F238E27FC236}">
                <a16:creationId xmlns:a16="http://schemas.microsoft.com/office/drawing/2014/main" id="{62CC6AA5-C1EF-0548-9CE8-F9BF6B1A4B1D}"/>
              </a:ext>
            </a:extLst>
          </p:cNvPr>
          <p:cNvGrpSpPr/>
          <p:nvPr/>
        </p:nvGrpSpPr>
        <p:grpSpPr>
          <a:xfrm flipV="1">
            <a:off x="244475" y="2453991"/>
            <a:ext cx="8645525" cy="2189043"/>
            <a:chOff x="253999" y="256470"/>
            <a:chExt cx="9104950" cy="2472337"/>
          </a:xfrm>
        </p:grpSpPr>
        <p:grpSp>
          <p:nvGrpSpPr>
            <p:cNvPr id="44" name="Group 43">
              <a:extLst>
                <a:ext uri="{FF2B5EF4-FFF2-40B4-BE49-F238E27FC236}">
                  <a16:creationId xmlns:a16="http://schemas.microsoft.com/office/drawing/2014/main" id="{B9378DBA-50B5-3A48-8C5E-45B29DAB382E}"/>
                </a:ext>
              </a:extLst>
            </p:cNvPr>
            <p:cNvGrpSpPr/>
            <p:nvPr/>
          </p:nvGrpSpPr>
          <p:grpSpPr>
            <a:xfrm flipH="1" flipV="1">
              <a:off x="253999" y="256470"/>
              <a:ext cx="2929039" cy="2472337"/>
              <a:chOff x="701574" y="2423516"/>
              <a:chExt cx="2929039" cy="2472337"/>
            </a:xfrm>
          </p:grpSpPr>
          <p:sp>
            <p:nvSpPr>
              <p:cNvPr id="46" name="Freeform 45">
                <a:extLst>
                  <a:ext uri="{FF2B5EF4-FFF2-40B4-BE49-F238E27FC236}">
                    <a16:creationId xmlns:a16="http://schemas.microsoft.com/office/drawing/2014/main" id="{D989985E-5187-0949-8871-D63CF18A6327}"/>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47" name="Straight Connector 46">
                <a:extLst>
                  <a:ext uri="{FF2B5EF4-FFF2-40B4-BE49-F238E27FC236}">
                    <a16:creationId xmlns:a16="http://schemas.microsoft.com/office/drawing/2014/main" id="{7A073211-F272-8D4B-9561-18C82AF51382}"/>
                  </a:ext>
                </a:extLst>
              </p:cNvPr>
              <p:cNvCxnSpPr>
                <a:cxnSpLocks/>
              </p:cNvCxnSpPr>
              <p:nvPr/>
            </p:nvCxnSpPr>
            <p:spPr>
              <a:xfrm flipH="1" flipV="1">
                <a:off x="3630613" y="2423516"/>
                <a:ext cx="0" cy="1086455"/>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E9CB451-215A-024F-9057-56EAB4F18CC1}"/>
                  </a:ext>
                </a:extLst>
              </p:cNvPr>
              <p:cNvCxnSpPr>
                <a:cxnSpLocks/>
              </p:cNvCxnSpPr>
              <p:nvPr/>
            </p:nvCxnSpPr>
            <p:spPr>
              <a:xfrm flipH="1" flipV="1">
                <a:off x="701574" y="4895853"/>
                <a:ext cx="1543703"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a:extLst>
                <a:ext uri="{FF2B5EF4-FFF2-40B4-BE49-F238E27FC236}">
                  <a16:creationId xmlns:a16="http://schemas.microsoft.com/office/drawing/2014/main" id="{6478B1C9-CD78-C845-BDE3-22BDE7CDE976}"/>
                </a:ext>
              </a:extLst>
            </p:cNvPr>
            <p:cNvCxnSpPr>
              <a:cxnSpLocks/>
            </p:cNvCxnSpPr>
            <p:nvPr/>
          </p:nvCxnSpPr>
          <p:spPr>
            <a:xfrm flipV="1">
              <a:off x="3183038" y="256470"/>
              <a:ext cx="6175911"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grpSp>
      <p:sp>
        <p:nvSpPr>
          <p:cNvPr id="50" name="Text Placeholder 24">
            <a:extLst>
              <a:ext uri="{FF2B5EF4-FFF2-40B4-BE49-F238E27FC236}">
                <a16:creationId xmlns:a16="http://schemas.microsoft.com/office/drawing/2014/main" id="{8471C3B6-5F99-5E48-8910-59FA055EC8E9}"/>
              </a:ext>
            </a:extLst>
          </p:cNvPr>
          <p:cNvSpPr>
            <a:spLocks noGrp="1"/>
          </p:cNvSpPr>
          <p:nvPr>
            <p:ph type="body" sz="quarter" idx="16" hasCustomPrompt="1"/>
          </p:nvPr>
        </p:nvSpPr>
        <p:spPr>
          <a:xfrm>
            <a:off x="6318238" y="4174746"/>
            <a:ext cx="2324100" cy="174304"/>
          </a:xfrm>
          <a:prstGeom prst="rect">
            <a:avLst/>
          </a:prstGeom>
        </p:spPr>
        <p:txBody>
          <a:bodyPr lIns="0" tIns="0" rIns="0" bIns="0" anchor="t"/>
          <a:lstStyle>
            <a:lvl1pPr algn="r">
              <a:defRPr sz="1000" b="1">
                <a:solidFill>
                  <a:schemeClr val="tx2"/>
                </a:solidFill>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Name</a:t>
            </a:r>
          </a:p>
        </p:txBody>
      </p:sp>
      <p:sp>
        <p:nvSpPr>
          <p:cNvPr id="51" name="Text Placeholder 24">
            <a:extLst>
              <a:ext uri="{FF2B5EF4-FFF2-40B4-BE49-F238E27FC236}">
                <a16:creationId xmlns:a16="http://schemas.microsoft.com/office/drawing/2014/main" id="{CEE1B424-793B-AD4A-8311-9DB301636339}"/>
              </a:ext>
            </a:extLst>
          </p:cNvPr>
          <p:cNvSpPr>
            <a:spLocks noGrp="1"/>
          </p:cNvSpPr>
          <p:nvPr>
            <p:ph type="body" sz="quarter" idx="17" hasCustomPrompt="1"/>
          </p:nvPr>
        </p:nvSpPr>
        <p:spPr>
          <a:xfrm>
            <a:off x="6318238" y="4385456"/>
            <a:ext cx="2324100" cy="207664"/>
          </a:xfrm>
          <a:prstGeom prst="rect">
            <a:avLst/>
          </a:prstGeom>
        </p:spPr>
        <p:txBody>
          <a:bodyPr lIns="0" tIns="0" rIns="0" bIns="0" anchor="t"/>
          <a:lstStyle>
            <a:lvl1pPr algn="r">
              <a:defRPr sz="1000" b="0" i="0">
                <a:solidFill>
                  <a:schemeClr val="tx2"/>
                </a:solidFill>
                <a:latin typeface="Consolas" panose="020B0609020204030204" pitchFamily="49" charset="0"/>
                <a:cs typeface="Consolas" panose="020B0609020204030204" pitchFamily="49" charset="0"/>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POSITION AND COMPANY</a:t>
            </a:r>
          </a:p>
        </p:txBody>
      </p:sp>
      <p:sp>
        <p:nvSpPr>
          <p:cNvPr id="54" name="TextBox 53">
            <a:extLst>
              <a:ext uri="{FF2B5EF4-FFF2-40B4-BE49-F238E27FC236}">
                <a16:creationId xmlns:a16="http://schemas.microsoft.com/office/drawing/2014/main" id="{6422B831-87DD-094C-8BF6-BADFCDF3267F}"/>
              </a:ext>
            </a:extLst>
          </p:cNvPr>
          <p:cNvSpPr txBox="1"/>
          <p:nvPr/>
        </p:nvSpPr>
        <p:spPr>
          <a:xfrm>
            <a:off x="-2175029" y="-1961965"/>
            <a:ext cx="0" cy="0"/>
          </a:xfrm>
          <a:prstGeom prst="rect">
            <a:avLst/>
          </a:prstGeom>
          <a:noFill/>
        </p:spPr>
        <p:txBody>
          <a:bodyPr wrap="none" lIns="0" rIns="0" rtlCol="0">
            <a:noAutofit/>
          </a:bodyPr>
          <a:lstStyle/>
          <a:p>
            <a:pPr algn="l"/>
            <a:endParaRPr lang="en-US" sz="1100" dirty="0">
              <a:solidFill>
                <a:schemeClr val="tx1"/>
              </a:solidFill>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91C31525-13D6-6647-85D8-3A22B819A073}"/>
              </a:ext>
            </a:extLst>
          </p:cNvPr>
          <p:cNvSpPr/>
          <p:nvPr/>
        </p:nvSpPr>
        <p:spPr>
          <a:xfrm>
            <a:off x="234906" y="4667627"/>
            <a:ext cx="736644" cy="276999"/>
          </a:xfrm>
          <a:prstGeom prst="rect">
            <a:avLst/>
          </a:prstGeom>
        </p:spPr>
        <p:txBody>
          <a:bodyPr wrap="none" lIns="0" tIns="0" rIns="0" bIns="0" anchor="b">
            <a:noAutofit/>
          </a:bodyPr>
          <a:lstStyle/>
          <a:p>
            <a:pPr lvl="0"/>
            <a:r>
              <a:rPr lang="en-US" sz="1000" spc="-20" baseline="0" dirty="0">
                <a:solidFill>
                  <a:schemeClr val="tx1"/>
                </a:solidFill>
              </a:rPr>
              <a:t>ni.com</a:t>
            </a:r>
          </a:p>
        </p:txBody>
      </p:sp>
      <p:sp>
        <p:nvSpPr>
          <p:cNvPr id="21" name="Text Placeholder 2">
            <a:extLst>
              <a:ext uri="{FF2B5EF4-FFF2-40B4-BE49-F238E27FC236}">
                <a16:creationId xmlns:a16="http://schemas.microsoft.com/office/drawing/2014/main" id="{C7582ED6-B11E-2840-BC16-8AA55377756B}"/>
              </a:ext>
            </a:extLst>
          </p:cNvPr>
          <p:cNvSpPr>
            <a:spLocks noGrp="1"/>
          </p:cNvSpPr>
          <p:nvPr>
            <p:ph type="body" sz="quarter" idx="18" hasCustomPrompt="1"/>
          </p:nvPr>
        </p:nvSpPr>
        <p:spPr>
          <a:xfrm>
            <a:off x="736599" y="2206794"/>
            <a:ext cx="7905739" cy="153488"/>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5" name="Text Placeholder 4">
            <a:extLst>
              <a:ext uri="{FF2B5EF4-FFF2-40B4-BE49-F238E27FC236}">
                <a16:creationId xmlns:a16="http://schemas.microsoft.com/office/drawing/2014/main" id="{BC3DE98B-3528-A744-86A4-DCFFB947339A}"/>
              </a:ext>
            </a:extLst>
          </p:cNvPr>
          <p:cNvSpPr>
            <a:spLocks noGrp="1"/>
          </p:cNvSpPr>
          <p:nvPr>
            <p:ph type="body" sz="quarter" idx="19" hasCustomPrompt="1"/>
          </p:nvPr>
        </p:nvSpPr>
        <p:spPr>
          <a:xfrm>
            <a:off x="736600" y="2453991"/>
            <a:ext cx="7905739" cy="479709"/>
          </a:xfrm>
          <a:prstGeom prst="rect">
            <a:avLst/>
          </a:prstGeom>
        </p:spPr>
        <p:txBody>
          <a:bodyPr vert="horz" wrap="square" lIns="0" tIns="0" rIns="0" bIns="0" rtlCol="0" anchor="t">
            <a:noAutofit/>
          </a:bodyPr>
          <a:lstStyle>
            <a:lvl1pPr>
              <a:defRPr lang="en-US" sz="2800" kern="1000" spc="0" dirty="0">
                <a:latin typeface="+mj-lt"/>
              </a:defRPr>
            </a:lvl1pPr>
          </a:lstStyle>
          <a:p>
            <a:pPr lvl="0">
              <a:spcBef>
                <a:spcPct val="0"/>
              </a:spcBef>
            </a:pPr>
            <a:r>
              <a:rPr lang="en-US" dirty="0"/>
              <a:t>Customer Story Heading</a:t>
            </a:r>
          </a:p>
        </p:txBody>
      </p:sp>
      <p:grpSp>
        <p:nvGrpSpPr>
          <p:cNvPr id="28" name="Group 27">
            <a:extLst>
              <a:ext uri="{FF2B5EF4-FFF2-40B4-BE49-F238E27FC236}">
                <a16:creationId xmlns:a16="http://schemas.microsoft.com/office/drawing/2014/main" id="{30682D7F-A8E4-E647-824A-A3055BB67211}"/>
              </a:ext>
            </a:extLst>
          </p:cNvPr>
          <p:cNvGrpSpPr/>
          <p:nvPr/>
        </p:nvGrpSpPr>
        <p:grpSpPr>
          <a:xfrm>
            <a:off x="0" y="0"/>
            <a:ext cx="976756" cy="830388"/>
            <a:chOff x="0" y="0"/>
            <a:chExt cx="976756" cy="830388"/>
          </a:xfrm>
        </p:grpSpPr>
        <p:sp>
          <p:nvSpPr>
            <p:cNvPr id="29" name="Rectangle 28">
              <a:extLst>
                <a:ext uri="{FF2B5EF4-FFF2-40B4-BE49-F238E27FC236}">
                  <a16:creationId xmlns:a16="http://schemas.microsoft.com/office/drawing/2014/main" id="{41EFDE17-815B-C744-AB1E-F53555C77370}"/>
                </a:ext>
              </a:extLst>
            </p:cNvPr>
            <p:cNvSpPr/>
            <p:nvPr/>
          </p:nvSpPr>
          <p:spPr>
            <a:xfrm>
              <a:off x="0" y="0"/>
              <a:ext cx="976756" cy="830388"/>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30" name="Image">
              <a:extLst>
                <a:ext uri="{FF2B5EF4-FFF2-40B4-BE49-F238E27FC236}">
                  <a16:creationId xmlns:a16="http://schemas.microsoft.com/office/drawing/2014/main" id="{2A4BE874-D293-184D-B0A4-EC203483EF10}"/>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Tree>
    <p:extLst>
      <p:ext uri="{BB962C8B-B14F-4D97-AF65-F5344CB8AC3E}">
        <p14:creationId xmlns:p14="http://schemas.microsoft.com/office/powerpoint/2010/main" val="110787959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Slide 2">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5656CE9-0040-A34F-8C4D-2091C9CAA70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971550" y="0"/>
            <a:ext cx="2825750" cy="5143500"/>
          </a:xfrm>
          <a:prstGeom prst="rect">
            <a:avLst/>
          </a:prstGeom>
        </p:spPr>
      </p:pic>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4062740" y="2415441"/>
            <a:ext cx="4824896" cy="369332"/>
          </a:xfrm>
          <a:prstGeom prst="rect">
            <a:avLst/>
          </a:prstGeom>
        </p:spPr>
        <p:txBody>
          <a:bodyPr wrap="square" lIns="0" rIns="0" anchor="t">
            <a:spAutoFit/>
          </a:bodyPr>
          <a:lstStyle>
            <a:lvl1pPr marL="0" indent="0">
              <a:buFont typeface="Arial" panose="020B0604020202020204" pitchFamily="34" charset="0"/>
              <a:buNone/>
              <a:defRPr lang="en-US" sz="1800" b="0" i="0" kern="1200" baseline="0" dirty="0">
                <a:solidFill>
                  <a:schemeClr val="bg1"/>
                </a:solidFill>
                <a:latin typeface="+mn-lt"/>
                <a:ea typeface="Arial" charset="0"/>
                <a:cs typeface="Arial" charset="0"/>
              </a:defRPr>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070735" y="1235365"/>
            <a:ext cx="4819265" cy="997196"/>
          </a:xfrm>
          <a:prstGeom prst="rect">
            <a:avLst/>
          </a:prstGeom>
        </p:spPr>
        <p:txBody>
          <a:bodyPr vert="horz" wrap="square" lIns="0" tIns="0" rIns="0" bIns="0" rtlCol="0" anchor="t">
            <a:noAutofit/>
          </a:bodyPr>
          <a:lstStyle>
            <a:lvl1pPr>
              <a:defRPr sz="3600">
                <a:solidFill>
                  <a:schemeClr val="bg1"/>
                </a:solidFill>
              </a:defRPr>
            </a:lvl1pPr>
          </a:lstStyle>
          <a:p>
            <a:r>
              <a:rPr lang="en-US" dirty="0"/>
              <a:t>Presentation Title</a:t>
            </a:r>
            <a:br>
              <a:rPr lang="en-US" dirty="0"/>
            </a:br>
            <a:r>
              <a:rPr lang="en-US" dirty="0"/>
              <a:t>Presentation Title</a:t>
            </a:r>
          </a:p>
        </p:txBody>
      </p:sp>
      <p:sp>
        <p:nvSpPr>
          <p:cNvPr id="13" name="Text Placeholder 2">
            <a:extLst>
              <a:ext uri="{FF2B5EF4-FFF2-40B4-BE49-F238E27FC236}">
                <a16:creationId xmlns:a16="http://schemas.microsoft.com/office/drawing/2014/main" id="{DB56DA04-C94C-7D4C-850E-73A6ADC441D9}"/>
              </a:ext>
            </a:extLst>
          </p:cNvPr>
          <p:cNvSpPr>
            <a:spLocks noGrp="1"/>
          </p:cNvSpPr>
          <p:nvPr>
            <p:ph type="body" sz="quarter" idx="15" hasCustomPrompt="1"/>
          </p:nvPr>
        </p:nvSpPr>
        <p:spPr>
          <a:xfrm>
            <a:off x="4062741" y="3422512"/>
            <a:ext cx="4824894"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bg1"/>
                </a:solidFill>
                <a:latin typeface="Consolas" panose="020B0609020204030204" pitchFamily="49" charset="0"/>
                <a:ea typeface="Arial" charset="0"/>
                <a:cs typeface="Arial" charset="0"/>
              </a:defRPr>
            </a:lvl1pPr>
          </a:lstStyle>
          <a:p>
            <a:pPr lvl="0"/>
            <a:r>
              <a:rPr lang="en-US" dirty="0"/>
              <a:t>Speaker Name</a:t>
            </a:r>
          </a:p>
        </p:txBody>
      </p:sp>
      <p:pic>
        <p:nvPicPr>
          <p:cNvPr id="12" name="Image">
            <a:extLst>
              <a:ext uri="{FF2B5EF4-FFF2-40B4-BE49-F238E27FC236}">
                <a16:creationId xmlns:a16="http://schemas.microsoft.com/office/drawing/2014/main" id="{7427F21E-3609-7943-AE05-8CAE39A3A873}"/>
              </a:ext>
            </a:extLst>
          </p:cNvPr>
          <p:cNvPicPr>
            <a:picLocks noChangeAspect="1"/>
          </p:cNvPicPr>
          <p:nvPr/>
        </p:nvPicPr>
        <p:blipFill>
          <a:blip r:embed="rId3"/>
          <a:srcRect/>
          <a:stretch/>
        </p:blipFill>
        <p:spPr>
          <a:xfrm>
            <a:off x="246990" y="250462"/>
            <a:ext cx="489607" cy="327631"/>
          </a:xfrm>
          <a:prstGeom prst="rect">
            <a:avLst/>
          </a:prstGeom>
          <a:ln w="12700">
            <a:miter lim="400000"/>
          </a:ln>
        </p:spPr>
      </p:pic>
      <p:sp>
        <p:nvSpPr>
          <p:cNvPr id="10" name="Rectangle 9">
            <a:extLst>
              <a:ext uri="{FF2B5EF4-FFF2-40B4-BE49-F238E27FC236}">
                <a16:creationId xmlns:a16="http://schemas.microsoft.com/office/drawing/2014/main" id="{30D660A3-5027-7045-8F6D-B7A3E56EEF1E}"/>
              </a:ext>
            </a:extLst>
          </p:cNvPr>
          <p:cNvSpPr/>
          <p:nvPr/>
        </p:nvSpPr>
        <p:spPr>
          <a:xfrm>
            <a:off x="246991" y="4667627"/>
            <a:ext cx="724560" cy="276999"/>
          </a:xfrm>
          <a:prstGeom prst="rect">
            <a:avLst/>
          </a:prstGeom>
        </p:spPr>
        <p:txBody>
          <a:bodyPr wrap="none" lIns="0" tIns="0" rIns="0" bIns="0" anchor="b">
            <a:noAutofit/>
          </a:bodyPr>
          <a:lstStyle/>
          <a:p>
            <a:pPr lvl="0"/>
            <a:r>
              <a:rPr lang="en-US" sz="1000" spc="-20" baseline="0" dirty="0">
                <a:solidFill>
                  <a:schemeClr val="tx2"/>
                </a:solidFill>
              </a:rPr>
              <a:t>ni.com</a:t>
            </a:r>
          </a:p>
        </p:txBody>
      </p:sp>
      <p:sp>
        <p:nvSpPr>
          <p:cNvPr id="15" name="Text Placeholder 2">
            <a:extLst>
              <a:ext uri="{FF2B5EF4-FFF2-40B4-BE49-F238E27FC236}">
                <a16:creationId xmlns:a16="http://schemas.microsoft.com/office/drawing/2014/main" id="{58899CD4-D773-0A4B-A456-E6BBF46A3C00}"/>
              </a:ext>
            </a:extLst>
          </p:cNvPr>
          <p:cNvSpPr>
            <a:spLocks noGrp="1"/>
          </p:cNvSpPr>
          <p:nvPr>
            <p:ph type="body" sz="quarter" idx="16" hasCustomPrompt="1"/>
          </p:nvPr>
        </p:nvSpPr>
        <p:spPr>
          <a:xfrm>
            <a:off x="4062740" y="3757999"/>
            <a:ext cx="4824896" cy="276999"/>
          </a:xfrm>
          <a:prstGeom prst="rect">
            <a:avLst/>
          </a:prstGeom>
        </p:spPr>
        <p:txBody>
          <a:bodyPr wrap="square" lIns="0" rIns="0" anchor="t">
            <a:noAutofit/>
          </a:bodyPr>
          <a:lstStyle>
            <a:lvl1pPr>
              <a:defRPr lang="en-US" sz="1200" spc="-40" dirty="0">
                <a:solidFill>
                  <a:schemeClr val="bg1"/>
                </a:solidFill>
                <a:latin typeface="Consolas" panose="020B0609020204030204" pitchFamily="49" charset="0"/>
              </a:defRPr>
            </a:lvl1pPr>
          </a:lstStyle>
          <a:p>
            <a:pPr lvl="0">
              <a:buFont typeface="Arial" panose="020B0604020202020204" pitchFamily="34" charset="0"/>
            </a:pPr>
            <a:r>
              <a:rPr lang="en-US" dirty="0"/>
              <a:t>Title</a:t>
            </a:r>
          </a:p>
        </p:txBody>
      </p:sp>
    </p:spTree>
    <p:extLst>
      <p:ext uri="{BB962C8B-B14F-4D97-AF65-F5344CB8AC3E}">
        <p14:creationId xmlns:p14="http://schemas.microsoft.com/office/powerpoint/2010/main" val="25626508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Quote Slide">
    <p:spTree>
      <p:nvGrpSpPr>
        <p:cNvPr id="1" name=""/>
        <p:cNvGrpSpPr/>
        <p:nvPr/>
      </p:nvGrpSpPr>
      <p:grpSpPr>
        <a:xfrm>
          <a:off x="0" y="0"/>
          <a:ext cx="0" cy="0"/>
          <a:chOff x="0" y="0"/>
          <a:chExt cx="0" cy="0"/>
        </a:xfrm>
      </p:grpSpPr>
      <p:sp>
        <p:nvSpPr>
          <p:cNvPr id="81" name="Picture Placeholder 80">
            <a:extLst>
              <a:ext uri="{FF2B5EF4-FFF2-40B4-BE49-F238E27FC236}">
                <a16:creationId xmlns:a16="http://schemas.microsoft.com/office/drawing/2014/main" id="{AEE067B2-F4B1-2441-A56D-BD1587AB4B4B}"/>
              </a:ext>
            </a:extLst>
          </p:cNvPr>
          <p:cNvSpPr>
            <a:spLocks noGrp="1"/>
          </p:cNvSpPr>
          <p:nvPr>
            <p:ph type="pic" sz="quarter" idx="18"/>
          </p:nvPr>
        </p:nvSpPr>
        <p:spPr>
          <a:xfrm>
            <a:off x="6605588" y="1023938"/>
            <a:ext cx="2538412" cy="3095625"/>
          </a:xfrm>
          <a:custGeom>
            <a:avLst/>
            <a:gdLst>
              <a:gd name="connsiteX0" fmla="*/ 453275 w 2538412"/>
              <a:gd name="connsiteY0" fmla="*/ 0 h 3095625"/>
              <a:gd name="connsiteX1" fmla="*/ 2538412 w 2538412"/>
              <a:gd name="connsiteY1" fmla="*/ 0 h 3095625"/>
              <a:gd name="connsiteX2" fmla="*/ 2538412 w 2538412"/>
              <a:gd name="connsiteY2" fmla="*/ 3095625 h 3095625"/>
              <a:gd name="connsiteX3" fmla="*/ 0 w 2538412"/>
              <a:gd name="connsiteY3" fmla="*/ 3095625 h 3095625"/>
              <a:gd name="connsiteX4" fmla="*/ 0 w 2538412"/>
              <a:gd name="connsiteY4" fmla="*/ 456411 h 3095625"/>
              <a:gd name="connsiteX5" fmla="*/ 453275 w 2538412"/>
              <a:gd name="connsiteY5" fmla="*/ 456411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412" h="3095625">
                <a:moveTo>
                  <a:pt x="453275" y="0"/>
                </a:moveTo>
                <a:lnTo>
                  <a:pt x="2538412" y="0"/>
                </a:lnTo>
                <a:lnTo>
                  <a:pt x="2538412" y="3095625"/>
                </a:lnTo>
                <a:lnTo>
                  <a:pt x="0" y="3095625"/>
                </a:lnTo>
                <a:lnTo>
                  <a:pt x="0" y="456411"/>
                </a:lnTo>
                <a:lnTo>
                  <a:pt x="453275" y="456411"/>
                </a:lnTo>
                <a:close/>
              </a:path>
            </a:pathLst>
          </a:custGeom>
          <a:solidFill>
            <a:schemeClr val="bg1">
              <a:lumMod val="95000"/>
            </a:schemeClr>
          </a:solidFill>
        </p:spPr>
        <p:txBody>
          <a:bodyPr wrap="square" anchor="ctr">
            <a:noAutofit/>
          </a:bodyPr>
          <a:lstStyle>
            <a:lvl1pPr algn="ctr">
              <a:defRPr sz="1100">
                <a:solidFill>
                  <a:schemeClr val="tx2"/>
                </a:solidFill>
              </a:defRPr>
            </a:lvl1pPr>
          </a:lstStyle>
          <a:p>
            <a:r>
              <a:rPr lang="en-US"/>
              <a:t>Click icon to add picture</a:t>
            </a:r>
            <a:endParaRPr lang="en-US" dirty="0"/>
          </a:p>
        </p:txBody>
      </p:sp>
      <p:sp>
        <p:nvSpPr>
          <p:cNvPr id="38" name="Freeform 37">
            <a:extLst>
              <a:ext uri="{FF2B5EF4-FFF2-40B4-BE49-F238E27FC236}">
                <a16:creationId xmlns:a16="http://schemas.microsoft.com/office/drawing/2014/main" id="{BA7A081F-361F-964E-B608-EEB95DB39FCD}"/>
              </a:ext>
            </a:extLst>
          </p:cNvPr>
          <p:cNvSpPr txBox="1">
            <a:spLocks/>
          </p:cNvSpPr>
          <p:nvPr/>
        </p:nvSpPr>
        <p:spPr>
          <a:xfrm>
            <a:off x="6604944" y="1024489"/>
            <a:ext cx="453919" cy="456412"/>
          </a:xfrm>
          <a:custGeom>
            <a:avLst/>
            <a:gdLst>
              <a:gd name="connsiteX0" fmla="*/ 0 w 453919"/>
              <a:gd name="connsiteY0" fmla="*/ 0 h 456412"/>
              <a:gd name="connsiteX1" fmla="*/ 453919 w 453919"/>
              <a:gd name="connsiteY1" fmla="*/ 0 h 456412"/>
              <a:gd name="connsiteX2" fmla="*/ 453919 w 453919"/>
              <a:gd name="connsiteY2" fmla="*/ 456412 h 456412"/>
              <a:gd name="connsiteX3" fmla="*/ 0 w 453919"/>
              <a:gd name="connsiteY3" fmla="*/ 456412 h 456412"/>
              <a:gd name="connsiteX4" fmla="*/ 0 w 453919"/>
              <a:gd name="connsiteY4" fmla="*/ 0 h 456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19" h="456412">
                <a:moveTo>
                  <a:pt x="0" y="0"/>
                </a:moveTo>
                <a:lnTo>
                  <a:pt x="453919" y="0"/>
                </a:lnTo>
                <a:lnTo>
                  <a:pt x="453919" y="456412"/>
                </a:lnTo>
                <a:lnTo>
                  <a:pt x="0" y="456412"/>
                </a:lnTo>
                <a:lnTo>
                  <a:pt x="0" y="0"/>
                </a:lnTo>
                <a:close/>
              </a:path>
            </a:pathLst>
          </a:custGeom>
          <a:solidFill>
            <a:schemeClr val="accent1"/>
          </a:solidFill>
        </p:spPr>
        <p:txBody>
          <a:bodyPr wrap="square" anchor="ctr">
            <a:noAutofit/>
          </a:bodyPr>
          <a:lstStyle>
            <a:lvl1pPr marL="0" marR="0" indent="0" algn="ctr"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lang="en-US" sz="1050" b="0" i="0" kern="1200" baseline="0">
                <a:solidFill>
                  <a:schemeClr val="tx2"/>
                </a:solidFill>
                <a:latin typeface="+mn-lt"/>
                <a:ea typeface="Arial" charset="0"/>
                <a:cs typeface="Arial" charset="0"/>
              </a:defRPr>
            </a:lvl1pPr>
            <a:lvl2pPr marL="274320" indent="0" algn="l" defTabSz="914400" rtl="0" eaLnBrk="1" latinLnBrk="0" hangingPunct="1">
              <a:lnSpc>
                <a:spcPct val="90000"/>
              </a:lnSpc>
              <a:spcBef>
                <a:spcPts val="500"/>
              </a:spcBef>
              <a:buClr>
                <a:schemeClr val="bg2">
                  <a:lumMod val="50000"/>
                </a:schemeClr>
              </a:buClr>
              <a:buSzPct val="70000"/>
              <a:buFont typeface="Wingdings" charset="2"/>
              <a:buNone/>
              <a:defRPr lang="en-US" sz="1600" b="0" i="0" kern="1200" baseline="0" dirty="0" smtClean="0">
                <a:solidFill>
                  <a:schemeClr val="tx1"/>
                </a:solidFill>
                <a:latin typeface="+mn-lt"/>
                <a:ea typeface="+mn-ea"/>
                <a:cs typeface="Univers LT Std 45 Light"/>
              </a:defRPr>
            </a:lvl2pPr>
            <a:lvl3pPr marL="548640" indent="0" algn="l" defTabSz="914400" rtl="0" eaLnBrk="1" latinLnBrk="0" hangingPunct="1">
              <a:lnSpc>
                <a:spcPct val="90000"/>
              </a:lnSpc>
              <a:spcBef>
                <a:spcPts val="500"/>
              </a:spcBef>
              <a:buClr>
                <a:schemeClr val="bg2">
                  <a:lumMod val="50000"/>
                </a:schemeClr>
              </a:buClr>
              <a:buSzPct val="70000"/>
              <a:buFont typeface="Wingdings" charset="2"/>
              <a:buNone/>
              <a:defRPr lang="en-US" sz="1400" b="0" i="0" kern="1200" baseline="0" dirty="0" smtClean="0">
                <a:solidFill>
                  <a:schemeClr val="tx1"/>
                </a:solidFill>
                <a:latin typeface="+mn-lt"/>
                <a:ea typeface="+mn-ea"/>
                <a:cs typeface="Univers LT Std 45 Light"/>
              </a:defRPr>
            </a:lvl3pPr>
            <a:lvl4pPr marL="731520" indent="0" algn="l" defTabSz="914400" rtl="0" eaLnBrk="1" latinLnBrk="0" hangingPunct="1">
              <a:lnSpc>
                <a:spcPct val="90000"/>
              </a:lnSpc>
              <a:spcBef>
                <a:spcPts val="500"/>
              </a:spcBef>
              <a:buClr>
                <a:schemeClr val="bg2">
                  <a:lumMod val="50000"/>
                </a:schemeClr>
              </a:buClr>
              <a:buSzPct val="70000"/>
              <a:buFont typeface="Wingdings" charset="2"/>
              <a:buNone/>
              <a:defRPr lang="en-US" sz="1200" b="0" i="0" kern="1200" baseline="0" dirty="0" smtClean="0">
                <a:solidFill>
                  <a:schemeClr val="tx1"/>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42" name="Title Placeholder 1">
            <a:extLst>
              <a:ext uri="{FF2B5EF4-FFF2-40B4-BE49-F238E27FC236}">
                <a16:creationId xmlns:a16="http://schemas.microsoft.com/office/drawing/2014/main" id="{15260148-DF88-B840-90EE-0C47D3327631}"/>
              </a:ext>
            </a:extLst>
          </p:cNvPr>
          <p:cNvSpPr>
            <a:spLocks noGrp="1"/>
          </p:cNvSpPr>
          <p:nvPr>
            <p:ph type="title" hasCustomPrompt="1"/>
          </p:nvPr>
        </p:nvSpPr>
        <p:spPr>
          <a:xfrm>
            <a:off x="1225552" y="1024488"/>
            <a:ext cx="4357994" cy="2493411"/>
          </a:xfrm>
          <a:prstGeom prst="rect">
            <a:avLst/>
          </a:prstGeom>
        </p:spPr>
        <p:txBody>
          <a:bodyPr vert="horz" wrap="square" lIns="0" tIns="0" rIns="0" bIns="0" rtlCol="0" anchor="t">
            <a:noAutofit/>
          </a:bodyPr>
          <a:lstStyle>
            <a:lvl1pPr algn="l">
              <a:defRPr lang="en-US" sz="2800" dirty="0">
                <a:solidFill>
                  <a:schemeClr val="tx2"/>
                </a:solidFill>
              </a:defRPr>
            </a:lvl1pPr>
          </a:lstStyle>
          <a:p>
            <a:pPr lvl="0">
              <a:lnSpc>
                <a:spcPct val="100000"/>
              </a:lnSpc>
            </a:pPr>
            <a:r>
              <a:rPr lang="en-US" dirty="0"/>
              <a:t>Place your quote here. Place your quote here. Place your quote here. Place your quote here.</a:t>
            </a:r>
          </a:p>
        </p:txBody>
      </p:sp>
      <p:grpSp>
        <p:nvGrpSpPr>
          <p:cNvPr id="43" name="Group 42">
            <a:extLst>
              <a:ext uri="{FF2B5EF4-FFF2-40B4-BE49-F238E27FC236}">
                <a16:creationId xmlns:a16="http://schemas.microsoft.com/office/drawing/2014/main" id="{62CC6AA5-C1EF-0548-9CE8-F9BF6B1A4B1D}"/>
              </a:ext>
            </a:extLst>
          </p:cNvPr>
          <p:cNvGrpSpPr/>
          <p:nvPr/>
        </p:nvGrpSpPr>
        <p:grpSpPr>
          <a:xfrm flipV="1">
            <a:off x="736600" y="0"/>
            <a:ext cx="4845050" cy="4656138"/>
            <a:chOff x="253999" y="256470"/>
            <a:chExt cx="5102517" cy="4718401"/>
          </a:xfrm>
        </p:grpSpPr>
        <p:grpSp>
          <p:nvGrpSpPr>
            <p:cNvPr id="44" name="Group 43">
              <a:extLst>
                <a:ext uri="{FF2B5EF4-FFF2-40B4-BE49-F238E27FC236}">
                  <a16:creationId xmlns:a16="http://schemas.microsoft.com/office/drawing/2014/main" id="{B9378DBA-50B5-3A48-8C5E-45B29DAB382E}"/>
                </a:ext>
              </a:extLst>
            </p:cNvPr>
            <p:cNvGrpSpPr/>
            <p:nvPr/>
          </p:nvGrpSpPr>
          <p:grpSpPr>
            <a:xfrm flipH="1" flipV="1">
              <a:off x="253999" y="256470"/>
              <a:ext cx="2929039" cy="4718401"/>
              <a:chOff x="701574" y="177452"/>
              <a:chExt cx="2929039" cy="4718401"/>
            </a:xfrm>
          </p:grpSpPr>
          <p:sp>
            <p:nvSpPr>
              <p:cNvPr id="46" name="Freeform 45">
                <a:extLst>
                  <a:ext uri="{FF2B5EF4-FFF2-40B4-BE49-F238E27FC236}">
                    <a16:creationId xmlns:a16="http://schemas.microsoft.com/office/drawing/2014/main" id="{D989985E-5187-0949-8871-D63CF18A6327}"/>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47" name="Straight Connector 46">
                <a:extLst>
                  <a:ext uri="{FF2B5EF4-FFF2-40B4-BE49-F238E27FC236}">
                    <a16:creationId xmlns:a16="http://schemas.microsoft.com/office/drawing/2014/main" id="{7A073211-F272-8D4B-9561-18C82AF51382}"/>
                  </a:ext>
                </a:extLst>
              </p:cNvPr>
              <p:cNvCxnSpPr>
                <a:cxnSpLocks/>
              </p:cNvCxnSpPr>
              <p:nvPr/>
            </p:nvCxnSpPr>
            <p:spPr>
              <a:xfrm flipH="1" flipV="1">
                <a:off x="3630613" y="177452"/>
                <a:ext cx="0" cy="333251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E9CB451-215A-024F-9057-56EAB4F18CC1}"/>
                  </a:ext>
                </a:extLst>
              </p:cNvPr>
              <p:cNvCxnSpPr>
                <a:cxnSpLocks/>
              </p:cNvCxnSpPr>
              <p:nvPr/>
            </p:nvCxnSpPr>
            <p:spPr>
              <a:xfrm flipH="1" flipV="1">
                <a:off x="701574" y="4895853"/>
                <a:ext cx="1543703"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a:extLst>
                <a:ext uri="{FF2B5EF4-FFF2-40B4-BE49-F238E27FC236}">
                  <a16:creationId xmlns:a16="http://schemas.microsoft.com/office/drawing/2014/main" id="{6478B1C9-CD78-C845-BDE3-22BDE7CDE976}"/>
                </a:ext>
              </a:extLst>
            </p:cNvPr>
            <p:cNvCxnSpPr>
              <a:cxnSpLocks/>
            </p:cNvCxnSpPr>
            <p:nvPr/>
          </p:nvCxnSpPr>
          <p:spPr>
            <a:xfrm flipV="1">
              <a:off x="3183038" y="256470"/>
              <a:ext cx="2173478"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grpSp>
      <p:pic>
        <p:nvPicPr>
          <p:cNvPr id="49" name="Image">
            <a:extLst>
              <a:ext uri="{FF2B5EF4-FFF2-40B4-BE49-F238E27FC236}">
                <a16:creationId xmlns:a16="http://schemas.microsoft.com/office/drawing/2014/main" id="{7EECE47B-ED7F-EB4B-843D-632CB7B3182C}"/>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50" name="Text Placeholder 24">
            <a:extLst>
              <a:ext uri="{FF2B5EF4-FFF2-40B4-BE49-F238E27FC236}">
                <a16:creationId xmlns:a16="http://schemas.microsoft.com/office/drawing/2014/main" id="{8471C3B6-5F99-5E48-8910-59FA055EC8E9}"/>
              </a:ext>
            </a:extLst>
          </p:cNvPr>
          <p:cNvSpPr>
            <a:spLocks noGrp="1"/>
          </p:cNvSpPr>
          <p:nvPr>
            <p:ph type="body" sz="quarter" idx="16" hasCustomPrompt="1"/>
          </p:nvPr>
        </p:nvSpPr>
        <p:spPr>
          <a:xfrm>
            <a:off x="3259451" y="3908300"/>
            <a:ext cx="2324100" cy="174304"/>
          </a:xfrm>
          <a:prstGeom prst="rect">
            <a:avLst/>
          </a:prstGeom>
        </p:spPr>
        <p:txBody>
          <a:bodyPr lIns="0" tIns="0" rIns="0" bIns="0" anchor="t"/>
          <a:lstStyle>
            <a:lvl1pPr algn="r">
              <a:defRPr sz="1000" b="1">
                <a:solidFill>
                  <a:schemeClr val="tx2"/>
                </a:solidFill>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Name</a:t>
            </a:r>
          </a:p>
        </p:txBody>
      </p:sp>
      <p:sp>
        <p:nvSpPr>
          <p:cNvPr id="51" name="Text Placeholder 24">
            <a:extLst>
              <a:ext uri="{FF2B5EF4-FFF2-40B4-BE49-F238E27FC236}">
                <a16:creationId xmlns:a16="http://schemas.microsoft.com/office/drawing/2014/main" id="{CEE1B424-793B-AD4A-8311-9DB301636339}"/>
              </a:ext>
            </a:extLst>
          </p:cNvPr>
          <p:cNvSpPr>
            <a:spLocks noGrp="1"/>
          </p:cNvSpPr>
          <p:nvPr>
            <p:ph type="body" sz="quarter" idx="17" hasCustomPrompt="1"/>
          </p:nvPr>
        </p:nvSpPr>
        <p:spPr>
          <a:xfrm>
            <a:off x="3259451" y="4119009"/>
            <a:ext cx="2324100" cy="387937"/>
          </a:xfrm>
          <a:prstGeom prst="rect">
            <a:avLst/>
          </a:prstGeom>
        </p:spPr>
        <p:txBody>
          <a:bodyPr lIns="0" tIns="0" rIns="0" bIns="0" anchor="t"/>
          <a:lstStyle>
            <a:lvl1pPr algn="r">
              <a:defRPr sz="1000" b="0" i="0">
                <a:solidFill>
                  <a:schemeClr val="tx2"/>
                </a:solidFill>
                <a:latin typeface="Consolas" panose="020B0609020204030204" pitchFamily="49" charset="0"/>
                <a:cs typeface="Consolas" panose="020B0609020204030204" pitchFamily="49" charset="0"/>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POSITION AND COMPANY</a:t>
            </a:r>
          </a:p>
        </p:txBody>
      </p:sp>
      <p:sp>
        <p:nvSpPr>
          <p:cNvPr id="52" name="Rectangle 51">
            <a:extLst>
              <a:ext uri="{FF2B5EF4-FFF2-40B4-BE49-F238E27FC236}">
                <a16:creationId xmlns:a16="http://schemas.microsoft.com/office/drawing/2014/main" id="{47A4E09E-5125-B74E-B554-E933BCBEC1B7}"/>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54" name="TextBox 53">
            <a:extLst>
              <a:ext uri="{FF2B5EF4-FFF2-40B4-BE49-F238E27FC236}">
                <a16:creationId xmlns:a16="http://schemas.microsoft.com/office/drawing/2014/main" id="{6422B831-87DD-094C-8BF6-BADFCDF3267F}"/>
              </a:ext>
            </a:extLst>
          </p:cNvPr>
          <p:cNvSpPr txBox="1"/>
          <p:nvPr/>
        </p:nvSpPr>
        <p:spPr>
          <a:xfrm>
            <a:off x="-2175029" y="-1961965"/>
            <a:ext cx="0" cy="0"/>
          </a:xfrm>
          <a:prstGeom prst="rect">
            <a:avLst/>
          </a:prstGeom>
          <a:noFill/>
        </p:spPr>
        <p:txBody>
          <a:bodyPr wrap="none" lIns="0" rIns="0" rtlCol="0">
            <a:noAutofit/>
          </a:bodyPr>
          <a:lstStyle/>
          <a:p>
            <a:pPr algn="l"/>
            <a:endParaRPr lang="en-US" sz="1100" dirty="0">
              <a:solidFill>
                <a:schemeClr val="tx1"/>
              </a:solidFill>
              <a:latin typeface="Consolas" panose="020B0609020204030204" pitchFamily="49" charset="0"/>
              <a:cs typeface="Consolas" panose="020B0609020204030204" pitchFamily="49" charset="0"/>
            </a:endParaRPr>
          </a:p>
        </p:txBody>
      </p:sp>
      <p:sp>
        <p:nvSpPr>
          <p:cNvPr id="17" name="Pie 16">
            <a:extLst>
              <a:ext uri="{FF2B5EF4-FFF2-40B4-BE49-F238E27FC236}">
                <a16:creationId xmlns:a16="http://schemas.microsoft.com/office/drawing/2014/main" id="{2383DA36-5FB2-FB43-AD10-FBA5AF15162F}"/>
              </a:ext>
            </a:extLst>
          </p:cNvPr>
          <p:cNvSpPr>
            <a:spLocks/>
          </p:cNvSpPr>
          <p:nvPr/>
        </p:nvSpPr>
        <p:spPr>
          <a:xfrm rot="10800000">
            <a:off x="6604943" y="1023937"/>
            <a:ext cx="914400" cy="914400"/>
          </a:xfrm>
          <a:prstGeom prst="pie">
            <a:avLst>
              <a:gd name="adj1" fmla="val 6048"/>
              <a:gd name="adj2" fmla="val 5412552"/>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518625163"/>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5_Quote Slide">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7A4E09E-5125-B74E-B554-E933BCBEC1B7}"/>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a:solidFill>
                  <a:schemeClr val="tx1"/>
                </a:solidFill>
              </a:rPr>
              <a:t>ni.com</a:t>
            </a:r>
          </a:p>
        </p:txBody>
      </p:sp>
      <p:sp>
        <p:nvSpPr>
          <p:cNvPr id="54" name="TextBox 53">
            <a:extLst>
              <a:ext uri="{FF2B5EF4-FFF2-40B4-BE49-F238E27FC236}">
                <a16:creationId xmlns:a16="http://schemas.microsoft.com/office/drawing/2014/main" id="{6422B831-87DD-094C-8BF6-BADFCDF3267F}"/>
              </a:ext>
            </a:extLst>
          </p:cNvPr>
          <p:cNvSpPr txBox="1"/>
          <p:nvPr/>
        </p:nvSpPr>
        <p:spPr>
          <a:xfrm>
            <a:off x="-2175029" y="-1961965"/>
            <a:ext cx="0" cy="0"/>
          </a:xfrm>
          <a:prstGeom prst="rect">
            <a:avLst/>
          </a:prstGeom>
          <a:noFill/>
        </p:spPr>
        <p:txBody>
          <a:bodyPr wrap="none" lIns="0" rIns="0" rtlCol="0">
            <a:noAutofit/>
          </a:bodyPr>
          <a:lstStyle/>
          <a:p>
            <a:pPr algn="l"/>
            <a:endParaRPr lang="en-US" sz="1100">
              <a:solidFill>
                <a:schemeClr val="tx1"/>
              </a:solidFill>
              <a:latin typeface="Consolas" panose="020B0609020204030204" pitchFamily="49" charset="0"/>
              <a:cs typeface="Consolas" panose="020B0609020204030204" pitchFamily="49" charset="0"/>
            </a:endParaRPr>
          </a:p>
        </p:txBody>
      </p:sp>
      <p:pic>
        <p:nvPicPr>
          <p:cNvPr id="18" name="Picture 17">
            <a:extLst>
              <a:ext uri="{FF2B5EF4-FFF2-40B4-BE49-F238E27FC236}">
                <a16:creationId xmlns:a16="http://schemas.microsoft.com/office/drawing/2014/main" id="{390E0FFF-259D-7541-B009-9ABD6BC92DF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1"/>
            <a:ext cx="736600" cy="5143499"/>
          </a:xfrm>
          <a:prstGeom prst="rect">
            <a:avLst/>
          </a:prstGeom>
        </p:spPr>
      </p:pic>
      <p:pic>
        <p:nvPicPr>
          <p:cNvPr id="19" name="Image">
            <a:extLst>
              <a:ext uri="{FF2B5EF4-FFF2-40B4-BE49-F238E27FC236}">
                <a16:creationId xmlns:a16="http://schemas.microsoft.com/office/drawing/2014/main" id="{391EC18B-77FD-E646-BAFF-4053ABBC3764}"/>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15" name="Title Placeholder 1">
            <a:extLst>
              <a:ext uri="{FF2B5EF4-FFF2-40B4-BE49-F238E27FC236}">
                <a16:creationId xmlns:a16="http://schemas.microsoft.com/office/drawing/2014/main" id="{A6ADDA8F-E27E-374C-BFFC-88BCD1003CA0}"/>
              </a:ext>
            </a:extLst>
          </p:cNvPr>
          <p:cNvSpPr>
            <a:spLocks noGrp="1"/>
          </p:cNvSpPr>
          <p:nvPr>
            <p:ph type="title" hasCustomPrompt="1"/>
          </p:nvPr>
        </p:nvSpPr>
        <p:spPr>
          <a:xfrm>
            <a:off x="1778000" y="1639888"/>
            <a:ext cx="6619875" cy="1878011"/>
          </a:xfrm>
          <a:prstGeom prst="rect">
            <a:avLst/>
          </a:prstGeom>
        </p:spPr>
        <p:txBody>
          <a:bodyPr vert="horz" wrap="square" lIns="0" tIns="0" rIns="0" bIns="0" rtlCol="0" anchor="t">
            <a:noAutofit/>
          </a:bodyPr>
          <a:lstStyle>
            <a:lvl1pPr algn="l">
              <a:defRPr lang="en-US" sz="2800" dirty="0">
                <a:solidFill>
                  <a:schemeClr val="tx2"/>
                </a:solidFill>
              </a:defRPr>
            </a:lvl1pPr>
          </a:lstStyle>
          <a:p>
            <a:pPr lvl="0">
              <a:lnSpc>
                <a:spcPct val="100000"/>
              </a:lnSpc>
            </a:pPr>
            <a:r>
              <a:rPr lang="en-US"/>
              <a:t>Place your quote here. Place your quote here. Place your quote here. Place your quote here.</a:t>
            </a:r>
          </a:p>
        </p:txBody>
      </p:sp>
      <p:sp>
        <p:nvSpPr>
          <p:cNvPr id="30" name="Text Placeholder 24">
            <a:extLst>
              <a:ext uri="{FF2B5EF4-FFF2-40B4-BE49-F238E27FC236}">
                <a16:creationId xmlns:a16="http://schemas.microsoft.com/office/drawing/2014/main" id="{ECDCBC7D-2FD3-5E40-A27C-4980D3B6C86B}"/>
              </a:ext>
            </a:extLst>
          </p:cNvPr>
          <p:cNvSpPr>
            <a:spLocks noGrp="1"/>
          </p:cNvSpPr>
          <p:nvPr>
            <p:ph type="body" sz="quarter" idx="16" hasCustomPrompt="1"/>
          </p:nvPr>
        </p:nvSpPr>
        <p:spPr>
          <a:xfrm>
            <a:off x="6073775" y="3908300"/>
            <a:ext cx="2324100" cy="174304"/>
          </a:xfrm>
          <a:prstGeom prst="rect">
            <a:avLst/>
          </a:prstGeom>
        </p:spPr>
        <p:txBody>
          <a:bodyPr lIns="0" tIns="0" rIns="0" bIns="0" anchor="t"/>
          <a:lstStyle>
            <a:lvl1pPr algn="r">
              <a:defRPr sz="1000" b="1">
                <a:solidFill>
                  <a:schemeClr val="tx2"/>
                </a:solidFill>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Name</a:t>
            </a:r>
          </a:p>
        </p:txBody>
      </p:sp>
      <p:sp>
        <p:nvSpPr>
          <p:cNvPr id="31" name="Text Placeholder 24">
            <a:extLst>
              <a:ext uri="{FF2B5EF4-FFF2-40B4-BE49-F238E27FC236}">
                <a16:creationId xmlns:a16="http://schemas.microsoft.com/office/drawing/2014/main" id="{F48D7100-0AE2-3A4E-9283-6A64C2504C55}"/>
              </a:ext>
            </a:extLst>
          </p:cNvPr>
          <p:cNvSpPr>
            <a:spLocks noGrp="1"/>
          </p:cNvSpPr>
          <p:nvPr>
            <p:ph type="body" sz="quarter" idx="17" hasCustomPrompt="1"/>
          </p:nvPr>
        </p:nvSpPr>
        <p:spPr>
          <a:xfrm>
            <a:off x="6073775" y="4119009"/>
            <a:ext cx="2324100" cy="387937"/>
          </a:xfrm>
          <a:prstGeom prst="rect">
            <a:avLst/>
          </a:prstGeom>
        </p:spPr>
        <p:txBody>
          <a:bodyPr lIns="0" tIns="0" rIns="0" bIns="0" anchor="t"/>
          <a:lstStyle>
            <a:lvl1pPr algn="r">
              <a:defRPr sz="1000" b="0" i="0">
                <a:solidFill>
                  <a:schemeClr val="tx2"/>
                </a:solidFill>
                <a:latin typeface="Consolas" panose="020B0609020204030204" pitchFamily="49" charset="0"/>
                <a:cs typeface="Consolas" panose="020B0609020204030204" pitchFamily="49" charset="0"/>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POSITION AND COMPANY</a:t>
            </a:r>
          </a:p>
        </p:txBody>
      </p:sp>
      <p:sp>
        <p:nvSpPr>
          <p:cNvPr id="25" name="Pie 24">
            <a:extLst>
              <a:ext uri="{FF2B5EF4-FFF2-40B4-BE49-F238E27FC236}">
                <a16:creationId xmlns:a16="http://schemas.microsoft.com/office/drawing/2014/main" id="{DE27984F-A390-7A4D-8818-586FDFF9AD90}"/>
              </a:ext>
            </a:extLst>
          </p:cNvPr>
          <p:cNvSpPr>
            <a:spLocks/>
          </p:cNvSpPr>
          <p:nvPr/>
        </p:nvSpPr>
        <p:spPr>
          <a:xfrm rot="10800000">
            <a:off x="1257300" y="946775"/>
            <a:ext cx="1042697" cy="1037068"/>
          </a:xfrm>
          <a:prstGeom prst="pie">
            <a:avLst>
              <a:gd name="adj1" fmla="val 6048"/>
              <a:gd name="adj2" fmla="val 5412552"/>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err="1">
              <a:solidFill>
                <a:schemeClr val="bg2">
                  <a:lumMod val="25000"/>
                </a:schemeClr>
              </a:solidFill>
            </a:endParaRPr>
          </a:p>
        </p:txBody>
      </p:sp>
      <p:grpSp>
        <p:nvGrpSpPr>
          <p:cNvPr id="28" name="Group 27">
            <a:extLst>
              <a:ext uri="{FF2B5EF4-FFF2-40B4-BE49-F238E27FC236}">
                <a16:creationId xmlns:a16="http://schemas.microsoft.com/office/drawing/2014/main" id="{6576A340-CC30-A548-B829-F8A76D5BC185}"/>
              </a:ext>
            </a:extLst>
          </p:cNvPr>
          <p:cNvGrpSpPr/>
          <p:nvPr/>
        </p:nvGrpSpPr>
        <p:grpSpPr>
          <a:xfrm flipV="1">
            <a:off x="1251677" y="3273425"/>
            <a:ext cx="7146198" cy="1367600"/>
            <a:chOff x="254000" y="256470"/>
            <a:chExt cx="7525947" cy="1385888"/>
          </a:xfrm>
        </p:grpSpPr>
        <p:grpSp>
          <p:nvGrpSpPr>
            <p:cNvPr id="29" name="Group 28">
              <a:extLst>
                <a:ext uri="{FF2B5EF4-FFF2-40B4-BE49-F238E27FC236}">
                  <a16:creationId xmlns:a16="http://schemas.microsoft.com/office/drawing/2014/main" id="{0D4B5FE5-4627-9C46-8C76-9982691D2CDC}"/>
                </a:ext>
              </a:extLst>
            </p:cNvPr>
            <p:cNvGrpSpPr/>
            <p:nvPr/>
          </p:nvGrpSpPr>
          <p:grpSpPr>
            <a:xfrm flipH="1" flipV="1">
              <a:off x="254000" y="256470"/>
              <a:ext cx="2929038" cy="1385888"/>
              <a:chOff x="701574" y="3509965"/>
              <a:chExt cx="2929038" cy="1385888"/>
            </a:xfrm>
          </p:grpSpPr>
          <p:sp>
            <p:nvSpPr>
              <p:cNvPr id="33" name="Freeform 32">
                <a:extLst>
                  <a:ext uri="{FF2B5EF4-FFF2-40B4-BE49-F238E27FC236}">
                    <a16:creationId xmlns:a16="http://schemas.microsoft.com/office/drawing/2014/main" id="{551F2E91-3DE3-FD49-AA63-74BD3FD5D9BD}"/>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err="1">
                  <a:solidFill>
                    <a:schemeClr val="bg1"/>
                  </a:solidFill>
                </a:endParaRPr>
              </a:p>
            </p:txBody>
          </p:sp>
          <p:cxnSp>
            <p:nvCxnSpPr>
              <p:cNvPr id="34" name="Straight Connector 33">
                <a:extLst>
                  <a:ext uri="{FF2B5EF4-FFF2-40B4-BE49-F238E27FC236}">
                    <a16:creationId xmlns:a16="http://schemas.microsoft.com/office/drawing/2014/main" id="{184DFD07-A88D-F249-ACD0-DA70CA959649}"/>
                  </a:ext>
                </a:extLst>
              </p:cNvPr>
              <p:cNvCxnSpPr>
                <a:cxnSpLocks/>
              </p:cNvCxnSpPr>
              <p:nvPr/>
            </p:nvCxnSpPr>
            <p:spPr>
              <a:xfrm flipH="1" flipV="1">
                <a:off x="701574" y="4895853"/>
                <a:ext cx="1543703"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302E1F04-3951-1947-AD58-51F6B352260C}"/>
                </a:ext>
              </a:extLst>
            </p:cNvPr>
            <p:cNvCxnSpPr>
              <a:cxnSpLocks/>
            </p:cNvCxnSpPr>
            <p:nvPr/>
          </p:nvCxnSpPr>
          <p:spPr>
            <a:xfrm flipV="1">
              <a:off x="3183038" y="256470"/>
              <a:ext cx="4596909"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5955065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Divider Slide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AB8D11-AD3A-4141-9F5A-7748DF9C74AE}"/>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8663794" y="0"/>
            <a:ext cx="480206" cy="5143499"/>
          </a:xfrm>
          <a:prstGeom prst="rect">
            <a:avLst/>
          </a:prstGeom>
        </p:spPr>
      </p:pic>
      <p:pic>
        <p:nvPicPr>
          <p:cNvPr id="21" name="Picture Placeholder 4">
            <a:extLst>
              <a:ext uri="{FF2B5EF4-FFF2-40B4-BE49-F238E27FC236}">
                <a16:creationId xmlns:a16="http://schemas.microsoft.com/office/drawing/2014/main" id="{A0156F60-09B0-0440-9CDD-1AB031DB4121}"/>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1597" y="10"/>
            <a:ext cx="3552805" cy="5143490"/>
          </a:xfrm>
          <a:custGeom>
            <a:avLst/>
            <a:gdLst>
              <a:gd name="connsiteX0" fmla="*/ 981076 w 3568700"/>
              <a:gd name="connsiteY0" fmla="*/ 0 h 5143500"/>
              <a:gd name="connsiteX1" fmla="*/ 3568700 w 3568700"/>
              <a:gd name="connsiteY1" fmla="*/ 0 h 5143500"/>
              <a:gd name="connsiteX2" fmla="*/ 3568700 w 3568700"/>
              <a:gd name="connsiteY2" fmla="*/ 5143500 h 5143500"/>
              <a:gd name="connsiteX3" fmla="*/ 0 w 3568700"/>
              <a:gd name="connsiteY3" fmla="*/ 5143500 h 5143500"/>
              <a:gd name="connsiteX4" fmla="*/ 0 w 3568700"/>
              <a:gd name="connsiteY4" fmla="*/ 828633 h 5143500"/>
              <a:gd name="connsiteX5" fmla="*/ 981076 w 3568700"/>
              <a:gd name="connsiteY5" fmla="*/ 828633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8700" h="5143500">
                <a:moveTo>
                  <a:pt x="981076" y="0"/>
                </a:moveTo>
                <a:lnTo>
                  <a:pt x="3568700" y="0"/>
                </a:lnTo>
                <a:lnTo>
                  <a:pt x="3568700" y="5143500"/>
                </a:lnTo>
                <a:lnTo>
                  <a:pt x="0" y="5143500"/>
                </a:lnTo>
                <a:lnTo>
                  <a:pt x="0" y="828633"/>
                </a:lnTo>
                <a:lnTo>
                  <a:pt x="981076" y="828633"/>
                </a:lnTo>
                <a:close/>
              </a:path>
            </a:pathLst>
          </a:custGeom>
          <a:noFill/>
        </p:spPr>
      </p:pic>
      <p:sp>
        <p:nvSpPr>
          <p:cNvPr id="7" name="Rectangle 6">
            <a:extLst>
              <a:ext uri="{FF2B5EF4-FFF2-40B4-BE49-F238E27FC236}">
                <a16:creationId xmlns:a16="http://schemas.microsoft.com/office/drawing/2014/main" id="{247ECE56-49A2-5A4A-B068-2B97BA448EFB}"/>
              </a:ext>
            </a:extLst>
          </p:cNvPr>
          <p:cNvSpPr/>
          <p:nvPr/>
        </p:nvSpPr>
        <p:spPr>
          <a:xfrm>
            <a:off x="-1" y="0"/>
            <a:ext cx="1013927" cy="845976"/>
          </a:xfrm>
          <a:prstGeom prst="rect">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2" name="Title 1"/>
          <p:cNvSpPr>
            <a:spLocks noGrp="1"/>
          </p:cNvSpPr>
          <p:nvPr>
            <p:ph type="ctrTitle" hasCustomPrompt="1"/>
          </p:nvPr>
        </p:nvSpPr>
        <p:spPr>
          <a:xfrm>
            <a:off x="3797299" y="1904533"/>
            <a:ext cx="4600576" cy="590931"/>
          </a:xfrm>
          <a:prstGeom prst="rect">
            <a:avLst/>
          </a:prstGeom>
        </p:spPr>
        <p:txBody>
          <a:bodyPr wrap="square" lIns="0" rIns="0" anchor="t">
            <a:noAutofit/>
          </a:bodyPr>
          <a:lstStyle>
            <a:lvl1pPr algn="l">
              <a:defRPr sz="3600" baseline="0">
                <a:solidFill>
                  <a:schemeClr val="tx1"/>
                </a:solidFill>
              </a:defRPr>
            </a:lvl1pPr>
          </a:lstStyle>
          <a:p>
            <a:r>
              <a:rPr lang="en-US" dirty="0"/>
              <a:t>Divider Slide</a:t>
            </a:r>
          </a:p>
        </p:txBody>
      </p:sp>
      <p:sp>
        <p:nvSpPr>
          <p:cNvPr id="3" name="Subtitle 2"/>
          <p:cNvSpPr>
            <a:spLocks noGrp="1"/>
          </p:cNvSpPr>
          <p:nvPr>
            <p:ph type="subTitle" idx="1" hasCustomPrompt="1"/>
          </p:nvPr>
        </p:nvSpPr>
        <p:spPr>
          <a:xfrm>
            <a:off x="3797300" y="2683279"/>
            <a:ext cx="4600575" cy="369332"/>
          </a:xfrm>
          <a:prstGeom prst="rect">
            <a:avLst/>
          </a:prstGeom>
        </p:spPr>
        <p:txBody>
          <a:bodyPr wrap="square" lIns="0" rIns="0" anchor="t">
            <a:spAutoFit/>
          </a:bodyPr>
          <a:lstStyle>
            <a:lvl1pPr>
              <a:defRPr lang="en-US" sz="1800" dirty="0">
                <a:solidFill>
                  <a:schemeClr val="tx1"/>
                </a:solidFill>
              </a:defRPr>
            </a:lvl1pPr>
          </a:lstStyle>
          <a:p>
            <a:pPr lvl="0">
              <a:spcBef>
                <a:spcPts val="1000"/>
              </a:spcBef>
              <a:buClrTx/>
              <a:buSzTx/>
              <a:buFont typeface="Arial"/>
              <a:tabLst/>
            </a:pPr>
            <a:r>
              <a:rPr lang="en-US" dirty="0"/>
              <a:t>Subhead</a:t>
            </a:r>
          </a:p>
        </p:txBody>
      </p:sp>
      <p:cxnSp>
        <p:nvCxnSpPr>
          <p:cNvPr id="16" name="Straight Connector 15">
            <a:extLst>
              <a:ext uri="{FF2B5EF4-FFF2-40B4-BE49-F238E27FC236}">
                <a16:creationId xmlns:a16="http://schemas.microsoft.com/office/drawing/2014/main" id="{7EFAF2C5-DE31-2246-B9B9-FE60FD80BA4E}"/>
              </a:ext>
            </a:extLst>
          </p:cNvPr>
          <p:cNvCxnSpPr>
            <a:cxnSpLocks/>
          </p:cNvCxnSpPr>
          <p:nvPr/>
        </p:nvCxnSpPr>
        <p:spPr>
          <a:xfrm>
            <a:off x="5575300" y="259987"/>
            <a:ext cx="2334001"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sp>
        <p:nvSpPr>
          <p:cNvPr id="20" name="Arc 19">
            <a:extLst>
              <a:ext uri="{FF2B5EF4-FFF2-40B4-BE49-F238E27FC236}">
                <a16:creationId xmlns:a16="http://schemas.microsoft.com/office/drawing/2014/main" id="{A461D489-B5A6-6845-9E0E-48291F78B396}"/>
              </a:ext>
            </a:extLst>
          </p:cNvPr>
          <p:cNvSpPr/>
          <p:nvPr/>
        </p:nvSpPr>
        <p:spPr>
          <a:xfrm flipH="1">
            <a:off x="3797299" y="259987"/>
            <a:ext cx="3033713" cy="2756933"/>
          </a:xfrm>
          <a:prstGeom prst="arc">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Image">
            <a:extLst>
              <a:ext uri="{FF2B5EF4-FFF2-40B4-BE49-F238E27FC236}">
                <a16:creationId xmlns:a16="http://schemas.microsoft.com/office/drawing/2014/main" id="{D42AA959-BD3F-204E-ADBF-55F5D2FA3A97}"/>
              </a:ext>
            </a:extLst>
          </p:cNvPr>
          <p:cNvPicPr>
            <a:picLocks noChangeAspect="1"/>
          </p:cNvPicPr>
          <p:nvPr/>
        </p:nvPicPr>
        <p:blipFill>
          <a:blip r:embed="rId4"/>
          <a:srcRect/>
          <a:stretch/>
        </p:blipFill>
        <p:spPr>
          <a:xfrm>
            <a:off x="246990" y="250462"/>
            <a:ext cx="489607" cy="327631"/>
          </a:xfrm>
          <a:prstGeom prst="rect">
            <a:avLst/>
          </a:prstGeom>
          <a:ln w="12700">
            <a:miter lim="400000"/>
          </a:ln>
        </p:spPr>
      </p:pic>
      <p:sp>
        <p:nvSpPr>
          <p:cNvPr id="11" name="Rectangle 10">
            <a:extLst>
              <a:ext uri="{FF2B5EF4-FFF2-40B4-BE49-F238E27FC236}">
                <a16:creationId xmlns:a16="http://schemas.microsoft.com/office/drawing/2014/main" id="{D5D2953A-DC36-124D-B17E-9E5B78F05A8C}"/>
              </a:ext>
            </a:extLst>
          </p:cNvPr>
          <p:cNvSpPr/>
          <p:nvPr/>
        </p:nvSpPr>
        <p:spPr>
          <a:xfrm>
            <a:off x="7924800" y="148185"/>
            <a:ext cx="483407"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29522709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Divider Slide 2">
    <p:bg>
      <p:bgPr>
        <a:solidFill>
          <a:schemeClr val="bg1"/>
        </a:solidFill>
        <a:effectLst/>
      </p:bgPr>
    </p:bg>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4318A853-BC17-0E4F-BD5F-6054F35EDA2B}"/>
              </a:ext>
            </a:extLst>
          </p:cNvPr>
          <p:cNvSpPr/>
          <p:nvPr/>
        </p:nvSpPr>
        <p:spPr>
          <a:xfrm>
            <a:off x="2" y="0"/>
            <a:ext cx="9143999" cy="5143500"/>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2" name="Title 1"/>
          <p:cNvSpPr>
            <a:spLocks noGrp="1"/>
          </p:cNvSpPr>
          <p:nvPr>
            <p:ph type="ctrTitle" hasCustomPrompt="1"/>
          </p:nvPr>
        </p:nvSpPr>
        <p:spPr>
          <a:xfrm>
            <a:off x="2025650" y="1639888"/>
            <a:ext cx="5899150" cy="1089529"/>
          </a:xfrm>
          <a:prstGeom prst="rect">
            <a:avLst/>
          </a:prstGeom>
        </p:spPr>
        <p:txBody>
          <a:bodyPr wrap="square" lIns="0" rIns="0" anchor="t">
            <a:noAutofit/>
          </a:bodyPr>
          <a:lstStyle>
            <a:lvl1pPr algn="l">
              <a:defRPr sz="3600" baseline="0">
                <a:solidFill>
                  <a:schemeClr val="bg1"/>
                </a:solidFill>
              </a:defRPr>
            </a:lvl1pPr>
          </a:lstStyle>
          <a:p>
            <a:r>
              <a:rPr lang="en-US" dirty="0"/>
              <a:t>Divider Slide</a:t>
            </a:r>
            <a:br>
              <a:rPr lang="en-US" dirty="0"/>
            </a:br>
            <a:r>
              <a:rPr lang="en-US" dirty="0"/>
              <a:t>Divider Slide</a:t>
            </a:r>
          </a:p>
        </p:txBody>
      </p:sp>
      <p:sp>
        <p:nvSpPr>
          <p:cNvPr id="3" name="Subtitle 2"/>
          <p:cNvSpPr>
            <a:spLocks noGrp="1"/>
          </p:cNvSpPr>
          <p:nvPr>
            <p:ph type="subTitle" idx="1" hasCustomPrompt="1"/>
          </p:nvPr>
        </p:nvSpPr>
        <p:spPr>
          <a:xfrm>
            <a:off x="2025651" y="2913052"/>
            <a:ext cx="5899147" cy="369332"/>
          </a:xfrm>
          <a:prstGeom prst="rect">
            <a:avLst/>
          </a:prstGeom>
        </p:spPr>
        <p:txBody>
          <a:bodyPr wrap="square" lIns="0" rIns="0" anchor="t">
            <a:spAutoFit/>
          </a:bodyPr>
          <a:lstStyle>
            <a:lvl1pPr>
              <a:defRPr lang="en-US" sz="1800" dirty="0">
                <a:solidFill>
                  <a:schemeClr val="bg1"/>
                </a:solidFill>
              </a:defRPr>
            </a:lvl1pPr>
          </a:lstStyle>
          <a:p>
            <a:pPr lvl="0">
              <a:spcBef>
                <a:spcPts val="1000"/>
              </a:spcBef>
              <a:buClrTx/>
              <a:buSzTx/>
              <a:buFont typeface="Arial"/>
              <a:tabLst/>
            </a:pPr>
            <a:r>
              <a:rPr lang="en-US" dirty="0"/>
              <a:t>Subhead</a:t>
            </a:r>
          </a:p>
        </p:txBody>
      </p:sp>
      <p:pic>
        <p:nvPicPr>
          <p:cNvPr id="8" name="Image">
            <a:extLst>
              <a:ext uri="{FF2B5EF4-FFF2-40B4-BE49-F238E27FC236}">
                <a16:creationId xmlns:a16="http://schemas.microsoft.com/office/drawing/2014/main" id="{FC4BF429-AECB-C64F-857D-520D598BC981}"/>
              </a:ext>
            </a:extLst>
          </p:cNvPr>
          <p:cNvPicPr>
            <a:picLocks noChangeAspect="1"/>
          </p:cNvPicPr>
          <p:nvPr/>
        </p:nvPicPr>
        <p:blipFill>
          <a:blip r:embed="rId2"/>
          <a:srcRect/>
          <a:stretch/>
        </p:blipFill>
        <p:spPr>
          <a:xfrm>
            <a:off x="246990" y="250462"/>
            <a:ext cx="489607" cy="327631"/>
          </a:xfrm>
          <a:prstGeom prst="rect">
            <a:avLst/>
          </a:prstGeom>
          <a:ln w="12700">
            <a:miter lim="400000"/>
          </a:ln>
        </p:spPr>
      </p:pic>
      <p:sp>
        <p:nvSpPr>
          <p:cNvPr id="7" name="Rectangle 6">
            <a:extLst>
              <a:ext uri="{FF2B5EF4-FFF2-40B4-BE49-F238E27FC236}">
                <a16:creationId xmlns:a16="http://schemas.microsoft.com/office/drawing/2014/main" id="{18C59983-8944-6449-B49C-B80D3A24BE2F}"/>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bg1"/>
                </a:solidFill>
              </a:rPr>
              <a:t>ni.com</a:t>
            </a:r>
          </a:p>
        </p:txBody>
      </p:sp>
    </p:spTree>
    <p:extLst>
      <p:ext uri="{BB962C8B-B14F-4D97-AF65-F5344CB8AC3E}">
        <p14:creationId xmlns:p14="http://schemas.microsoft.com/office/powerpoint/2010/main" val="13148675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Divider Slide 3">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047AFD8-289C-5540-8775-BB5FCC9F904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 y="-1"/>
            <a:ext cx="736600" cy="5143499"/>
          </a:xfrm>
          <a:prstGeom prst="rect">
            <a:avLst/>
          </a:prstGeom>
        </p:spPr>
      </p:pic>
      <p:pic>
        <p:nvPicPr>
          <p:cNvPr id="17" name="Image">
            <a:extLst>
              <a:ext uri="{FF2B5EF4-FFF2-40B4-BE49-F238E27FC236}">
                <a16:creationId xmlns:a16="http://schemas.microsoft.com/office/drawing/2014/main" id="{42B1A14B-492A-1F40-B7F5-C353024A1AA8}"/>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15" name="Rectangle 14">
            <a:extLst>
              <a:ext uri="{FF2B5EF4-FFF2-40B4-BE49-F238E27FC236}">
                <a16:creationId xmlns:a16="http://schemas.microsoft.com/office/drawing/2014/main" id="{AED5B481-564C-3D4E-9AE3-B01DACF3A020}"/>
              </a:ext>
            </a:extLst>
          </p:cNvPr>
          <p:cNvSpPr/>
          <p:nvPr/>
        </p:nvSpPr>
        <p:spPr>
          <a:xfrm>
            <a:off x="8486353" y="148185"/>
            <a:ext cx="416346" cy="183494"/>
          </a:xfrm>
          <a:prstGeom prst="rect">
            <a:avLst/>
          </a:prstGeom>
        </p:spPr>
        <p:txBody>
          <a:bodyPr wrap="none" lIns="0" tIns="0" rIns="0" bIns="0" anchor="ctr">
            <a:noAutofit/>
          </a:bodyPr>
          <a:lstStyle/>
          <a:p>
            <a:pPr lvl="0" algn="r"/>
            <a:r>
              <a:rPr lang="en-US" sz="1000" spc="-20" baseline="0" dirty="0">
                <a:solidFill>
                  <a:schemeClr val="bg1"/>
                </a:solidFill>
              </a:rPr>
              <a:t>ni.com</a:t>
            </a:r>
          </a:p>
        </p:txBody>
      </p:sp>
      <p:cxnSp>
        <p:nvCxnSpPr>
          <p:cNvPr id="10" name="Straight Connector 9">
            <a:extLst>
              <a:ext uri="{FF2B5EF4-FFF2-40B4-BE49-F238E27FC236}">
                <a16:creationId xmlns:a16="http://schemas.microsoft.com/office/drawing/2014/main" id="{1C8AF5D9-45F3-364E-8D2A-1AED4F1C398B}"/>
              </a:ext>
            </a:extLst>
          </p:cNvPr>
          <p:cNvCxnSpPr>
            <a:cxnSpLocks/>
          </p:cNvCxnSpPr>
          <p:nvPr/>
        </p:nvCxnSpPr>
        <p:spPr>
          <a:xfrm>
            <a:off x="975711" y="259987"/>
            <a:ext cx="7431688" cy="0"/>
          </a:xfrm>
          <a:prstGeom prst="line">
            <a:avLst/>
          </a:prstGeom>
          <a:noFill/>
          <a:ln w="1270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11" name="Title 1">
            <a:extLst>
              <a:ext uri="{FF2B5EF4-FFF2-40B4-BE49-F238E27FC236}">
                <a16:creationId xmlns:a16="http://schemas.microsoft.com/office/drawing/2014/main" id="{44F56FE9-9A16-9246-A70C-C51B7991938F}"/>
              </a:ext>
            </a:extLst>
          </p:cNvPr>
          <p:cNvSpPr>
            <a:spLocks noGrp="1"/>
          </p:cNvSpPr>
          <p:nvPr>
            <p:ph type="ctrTitle" hasCustomPrompt="1"/>
          </p:nvPr>
        </p:nvSpPr>
        <p:spPr>
          <a:xfrm>
            <a:off x="975710" y="1410870"/>
            <a:ext cx="7119665" cy="1089529"/>
          </a:xfrm>
          <a:prstGeom prst="rect">
            <a:avLst/>
          </a:prstGeom>
        </p:spPr>
        <p:txBody>
          <a:bodyPr wrap="square" lIns="0" rIns="0" anchor="t">
            <a:noAutofit/>
          </a:bodyPr>
          <a:lstStyle>
            <a:lvl1pPr algn="l">
              <a:defRPr sz="3600" baseline="0">
                <a:solidFill>
                  <a:schemeClr val="bg1"/>
                </a:solidFill>
              </a:defRPr>
            </a:lvl1pPr>
          </a:lstStyle>
          <a:p>
            <a:r>
              <a:rPr lang="en-US" dirty="0"/>
              <a:t>Divider Slide</a:t>
            </a:r>
            <a:br>
              <a:rPr lang="en-US" dirty="0"/>
            </a:br>
            <a:r>
              <a:rPr lang="en-US" dirty="0"/>
              <a:t>Divider Slide</a:t>
            </a:r>
          </a:p>
        </p:txBody>
      </p:sp>
      <p:sp>
        <p:nvSpPr>
          <p:cNvPr id="14" name="Subtitle 2">
            <a:extLst>
              <a:ext uri="{FF2B5EF4-FFF2-40B4-BE49-F238E27FC236}">
                <a16:creationId xmlns:a16="http://schemas.microsoft.com/office/drawing/2014/main" id="{6DBAD126-5E50-1C4F-92CA-FE968CF31934}"/>
              </a:ext>
            </a:extLst>
          </p:cNvPr>
          <p:cNvSpPr>
            <a:spLocks noGrp="1"/>
          </p:cNvSpPr>
          <p:nvPr>
            <p:ph type="subTitle" idx="1" hasCustomPrompt="1"/>
          </p:nvPr>
        </p:nvSpPr>
        <p:spPr>
          <a:xfrm>
            <a:off x="975711" y="2684034"/>
            <a:ext cx="7119662" cy="369332"/>
          </a:xfrm>
          <a:prstGeom prst="rect">
            <a:avLst/>
          </a:prstGeom>
        </p:spPr>
        <p:txBody>
          <a:bodyPr wrap="square" lIns="0" rIns="0" anchor="t">
            <a:spAutoFit/>
          </a:bodyPr>
          <a:lstStyle>
            <a:lvl1pPr>
              <a:defRPr lang="en-US" sz="1800" dirty="0">
                <a:solidFill>
                  <a:schemeClr val="bg1"/>
                </a:solidFill>
              </a:defRPr>
            </a:lvl1pPr>
          </a:lstStyle>
          <a:p>
            <a:pPr lvl="0">
              <a:spcBef>
                <a:spcPts val="1000"/>
              </a:spcBef>
              <a:buClrTx/>
              <a:buSzTx/>
              <a:buFont typeface="Arial"/>
              <a:tabLst/>
            </a:pPr>
            <a:r>
              <a:rPr lang="en-US" dirty="0"/>
              <a:t>Subhead</a:t>
            </a:r>
          </a:p>
        </p:txBody>
      </p:sp>
      <p:sp>
        <p:nvSpPr>
          <p:cNvPr id="18" name="Arc 17">
            <a:extLst>
              <a:ext uri="{FF2B5EF4-FFF2-40B4-BE49-F238E27FC236}">
                <a16:creationId xmlns:a16="http://schemas.microsoft.com/office/drawing/2014/main" id="{91269606-5049-A349-A0F2-E7948820D3E3}"/>
              </a:ext>
            </a:extLst>
          </p:cNvPr>
          <p:cNvSpPr/>
          <p:nvPr/>
        </p:nvSpPr>
        <p:spPr>
          <a:xfrm flipV="1">
            <a:off x="2755014" y="-1113066"/>
            <a:ext cx="6117894" cy="5996579"/>
          </a:xfrm>
          <a:prstGeom prst="arc">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2"/>
              </a:solidFill>
            </a:endParaRPr>
          </a:p>
        </p:txBody>
      </p:sp>
    </p:spTree>
    <p:extLst>
      <p:ext uri="{BB962C8B-B14F-4D97-AF65-F5344CB8AC3E}">
        <p14:creationId xmlns:p14="http://schemas.microsoft.com/office/powerpoint/2010/main" val="2194302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Layout for Bar Graph">
    <p:bg>
      <p:bgPr>
        <a:solidFill>
          <a:schemeClr val="bg1"/>
        </a:solidFill>
        <a:effectLst/>
      </p:bgPr>
    </p:bg>
    <p:spTree>
      <p:nvGrpSpPr>
        <p:cNvPr id="1" name=""/>
        <p:cNvGrpSpPr/>
        <p:nvPr/>
      </p:nvGrpSpPr>
      <p:grpSpPr>
        <a:xfrm>
          <a:off x="0" y="0"/>
          <a:ext cx="0" cy="0"/>
          <a:chOff x="0" y="0"/>
          <a:chExt cx="0" cy="0"/>
        </a:xfrm>
      </p:grpSpPr>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cxnSp>
        <p:nvCxnSpPr>
          <p:cNvPr id="7" name="Straight Connector 6">
            <a:extLst>
              <a:ext uri="{FF2B5EF4-FFF2-40B4-BE49-F238E27FC236}">
                <a16:creationId xmlns:a16="http://schemas.microsoft.com/office/drawing/2014/main" id="{CA21F88F-7476-BB48-935A-A515D14D8D6A}"/>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BB0979B2-3789-3043-8C2E-7A66B16CA9DF}"/>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38828290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Org Chart">
    <p:bg>
      <p:bgPr>
        <a:solidFill>
          <a:schemeClr val="bg1"/>
        </a:solidFill>
        <a:effectLst/>
      </p:bgPr>
    </p:bg>
    <p:spTree>
      <p:nvGrpSpPr>
        <p:cNvPr id="1" name=""/>
        <p:cNvGrpSpPr/>
        <p:nvPr/>
      </p:nvGrpSpPr>
      <p:grpSpPr>
        <a:xfrm>
          <a:off x="0" y="0"/>
          <a:ext cx="0" cy="0"/>
          <a:chOff x="0" y="0"/>
          <a:chExt cx="0" cy="0"/>
        </a:xfrm>
      </p:grpSpPr>
      <p:sp>
        <p:nvSpPr>
          <p:cNvPr id="86" name="Picture Placeholder 85">
            <a:extLst>
              <a:ext uri="{FF2B5EF4-FFF2-40B4-BE49-F238E27FC236}">
                <a16:creationId xmlns:a16="http://schemas.microsoft.com/office/drawing/2014/main" id="{34C00EEC-9365-B34A-AFA4-37781D3407AB}"/>
              </a:ext>
            </a:extLst>
          </p:cNvPr>
          <p:cNvSpPr>
            <a:spLocks noGrp="1"/>
          </p:cNvSpPr>
          <p:nvPr>
            <p:ph type="pic" sz="quarter" idx="10"/>
          </p:nvPr>
        </p:nvSpPr>
        <p:spPr>
          <a:xfrm>
            <a:off x="5219416" y="2268580"/>
            <a:ext cx="554979" cy="740664"/>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algn="ctr">
              <a:defRPr sz="600">
                <a:solidFill>
                  <a:schemeClr val="tx1"/>
                </a:solidFill>
                <a:latin typeface="+mn-lt"/>
              </a:defRPr>
            </a:lvl1pPr>
          </a:lstStyle>
          <a:p>
            <a:r>
              <a:rPr lang="en-US"/>
              <a:t>Click icon to add picture</a:t>
            </a:r>
            <a:endParaRPr lang="en-US" dirty="0"/>
          </a:p>
        </p:txBody>
      </p:sp>
      <p:sp>
        <p:nvSpPr>
          <p:cNvPr id="43" name="Round Single Corner Rectangle 42">
            <a:extLst>
              <a:ext uri="{FF2B5EF4-FFF2-40B4-BE49-F238E27FC236}">
                <a16:creationId xmlns:a16="http://schemas.microsoft.com/office/drawing/2014/main" id="{C935EA80-6666-174E-8F4D-5FE0C794C6FF}"/>
              </a:ext>
            </a:extLst>
          </p:cNvPr>
          <p:cNvSpPr/>
          <p:nvPr/>
        </p:nvSpPr>
        <p:spPr>
          <a:xfrm rot="10800000">
            <a:off x="7105650" y="-2"/>
            <a:ext cx="2038348" cy="1875759"/>
          </a:xfrm>
          <a:prstGeom prst="round1Rect">
            <a:avLst>
              <a:gd name="adj" fmla="val 50000"/>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49" name="Picture Placeholder 48">
            <a:extLst>
              <a:ext uri="{FF2B5EF4-FFF2-40B4-BE49-F238E27FC236}">
                <a16:creationId xmlns:a16="http://schemas.microsoft.com/office/drawing/2014/main" id="{1976186C-E87F-F74F-BB92-C059D8DB151F}"/>
              </a:ext>
            </a:extLst>
          </p:cNvPr>
          <p:cNvSpPr>
            <a:spLocks noGrp="1"/>
          </p:cNvSpPr>
          <p:nvPr>
            <p:ph type="pic" sz="quarter" idx="13"/>
          </p:nvPr>
        </p:nvSpPr>
        <p:spPr>
          <a:xfrm>
            <a:off x="8111300" y="602585"/>
            <a:ext cx="1032700" cy="1268698"/>
          </a:xfrm>
          <a:prstGeom prst="rect">
            <a:avLst/>
          </a:prstGeom>
        </p:spPr>
        <p:txBody>
          <a:bodyPr anchor="ctr"/>
          <a:lstStyle>
            <a:lvl1pPr algn="ctr">
              <a:defRPr sz="1050"/>
            </a:lvl1pPr>
          </a:lstStyle>
          <a:p>
            <a:r>
              <a:rPr lang="en-US"/>
              <a:t>Click icon to add picture</a:t>
            </a:r>
            <a:endParaRPr lang="en-US" dirty="0"/>
          </a:p>
        </p:txBody>
      </p:sp>
      <p:sp>
        <p:nvSpPr>
          <p:cNvPr id="50" name="Text Placeholder 45">
            <a:extLst>
              <a:ext uri="{FF2B5EF4-FFF2-40B4-BE49-F238E27FC236}">
                <a16:creationId xmlns:a16="http://schemas.microsoft.com/office/drawing/2014/main" id="{39B843AD-5A8A-F740-BE2F-49F9B47A0CD1}"/>
              </a:ext>
            </a:extLst>
          </p:cNvPr>
          <p:cNvSpPr>
            <a:spLocks noGrp="1"/>
          </p:cNvSpPr>
          <p:nvPr>
            <p:ph type="body" sz="quarter" idx="14" hasCustomPrompt="1"/>
          </p:nvPr>
        </p:nvSpPr>
        <p:spPr>
          <a:xfrm>
            <a:off x="7362353" y="209761"/>
            <a:ext cx="1658914" cy="182562"/>
          </a:xfrm>
          <a:prstGeom prst="rect">
            <a:avLst/>
          </a:prstGeom>
        </p:spPr>
        <p:txBody>
          <a:bodyPr lIns="36576" tIns="36576" rIns="36576" bIns="36576" anchor="ctr"/>
          <a:lstStyle>
            <a:lvl1pPr algn="l">
              <a:spcBef>
                <a:spcPts val="0"/>
              </a:spcBef>
              <a:defRPr sz="1000" b="1" i="0">
                <a:solidFill>
                  <a:schemeClr val="bg1"/>
                </a:solidFill>
                <a:latin typeface="Times New Roman" panose="02020603050405020304" pitchFamily="18" charset="0"/>
                <a:cs typeface="Times New Roman" panose="02020603050405020304" pitchFamily="18"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lvl="0"/>
            <a:r>
              <a:rPr lang="en-US" dirty="0"/>
              <a:t>Name</a:t>
            </a:r>
          </a:p>
        </p:txBody>
      </p:sp>
      <p:sp>
        <p:nvSpPr>
          <p:cNvPr id="51" name="Text Placeholder 45">
            <a:extLst>
              <a:ext uri="{FF2B5EF4-FFF2-40B4-BE49-F238E27FC236}">
                <a16:creationId xmlns:a16="http://schemas.microsoft.com/office/drawing/2014/main" id="{FF4BB383-CF91-4C41-B0F6-F5DAE34F5D61}"/>
              </a:ext>
            </a:extLst>
          </p:cNvPr>
          <p:cNvSpPr>
            <a:spLocks noGrp="1"/>
          </p:cNvSpPr>
          <p:nvPr>
            <p:ph type="body" sz="quarter" idx="15" hasCustomPrompt="1"/>
          </p:nvPr>
        </p:nvSpPr>
        <p:spPr>
          <a:xfrm>
            <a:off x="7357495" y="379818"/>
            <a:ext cx="1658914" cy="197257"/>
          </a:xfrm>
          <a:prstGeom prst="rect">
            <a:avLst/>
          </a:prstGeom>
        </p:spPr>
        <p:txBody>
          <a:bodyPr lIns="36576" tIns="36576" rIns="36576" bIns="36576" anchor="t"/>
          <a:lstStyle>
            <a:lvl1pPr algn="l">
              <a:spcBef>
                <a:spcPts val="0"/>
              </a:spcBef>
              <a:defRPr sz="800" b="0" i="0" spc="-30" baseline="0">
                <a:solidFill>
                  <a:schemeClr val="bg1"/>
                </a:solidFill>
                <a:latin typeface="Consolas" panose="020B0609020204030204" pitchFamily="49" charset="0"/>
                <a:cs typeface="Consolas" panose="020B0609020204030204" pitchFamily="49"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lvl="0"/>
            <a:r>
              <a:rPr lang="en-US" dirty="0"/>
              <a:t>TITLE, DEPARTMENT</a:t>
            </a:r>
          </a:p>
        </p:txBody>
      </p:sp>
      <p:pic>
        <p:nvPicPr>
          <p:cNvPr id="6" name="Image">
            <a:extLst>
              <a:ext uri="{FF2B5EF4-FFF2-40B4-BE49-F238E27FC236}">
                <a16:creationId xmlns:a16="http://schemas.microsoft.com/office/drawing/2014/main" id="{CB0FF831-6C7C-3C47-AA39-C6A6446CBCBA}"/>
              </a:ext>
            </a:extLst>
          </p:cNvPr>
          <p:cNvPicPr>
            <a:picLocks noChangeAspect="1"/>
          </p:cNvPicPr>
          <p:nvPr/>
        </p:nvPicPr>
        <p:blipFill>
          <a:blip r:embed="rId2"/>
          <a:srcRect/>
          <a:stretch/>
        </p:blipFill>
        <p:spPr>
          <a:xfrm>
            <a:off x="246990" y="250462"/>
            <a:ext cx="489607" cy="327631"/>
          </a:xfrm>
          <a:prstGeom prst="rect">
            <a:avLst/>
          </a:prstGeom>
          <a:ln w="12700">
            <a:miter lim="400000"/>
          </a:ln>
        </p:spPr>
      </p:pic>
      <p:sp>
        <p:nvSpPr>
          <p:cNvPr id="35" name="Rectangle 38">
            <a:extLst>
              <a:ext uri="{FF2B5EF4-FFF2-40B4-BE49-F238E27FC236}">
                <a16:creationId xmlns:a16="http://schemas.microsoft.com/office/drawing/2014/main" id="{B0C54555-FAF8-C247-BD47-30239068182E}"/>
              </a:ext>
            </a:extLst>
          </p:cNvPr>
          <p:cNvSpPr>
            <a:spLocks/>
          </p:cNvSpPr>
          <p:nvPr/>
        </p:nvSpPr>
        <p:spPr bwMode="auto">
          <a:xfrm>
            <a:off x="3797300" y="1156621"/>
            <a:ext cx="1422539" cy="735995"/>
          </a:xfrm>
          <a:prstGeom prst="round1Rect">
            <a:avLst>
              <a:gd name="adj" fmla="val 0"/>
            </a:avLst>
          </a:prstGeom>
          <a:solidFill>
            <a:schemeClr val="bg2"/>
          </a:solidFill>
          <a:ln w="9525" cap="flat" cmpd="sng" algn="ctr">
            <a:noFill/>
            <a:prstDash val="solid"/>
            <a:round/>
            <a:headEnd type="none" w="med" len="med"/>
            <a:tailEnd type="none" w="med" len="med"/>
          </a:ln>
          <a:effectLst/>
        </p:spPr>
        <p:txBody>
          <a:bodyPr vert="horz" wrap="square" lIns="27432" tIns="36576" rIns="36576" bIns="36576" numCol="1" rtlCol="0" anchor="ctr" anchorCtr="0" compatLnSpc="1">
            <a:prstTxWarp prst="textNoShape">
              <a:avLst/>
            </a:prstTxWarp>
          </a:bodyPr>
          <a:lstStyle/>
          <a:p>
            <a:pPr algn="r"/>
            <a:endParaRPr lang="en-US" sz="800" b="0" i="0" spc="0" dirty="0">
              <a:latin typeface="Consolas" panose="020B0609020204030204" pitchFamily="49" charset="0"/>
              <a:cs typeface="Consolas" panose="020B0609020204030204" pitchFamily="49" charset="0"/>
            </a:endParaRPr>
          </a:p>
        </p:txBody>
      </p:sp>
      <p:grpSp>
        <p:nvGrpSpPr>
          <p:cNvPr id="36" name="Group 35">
            <a:extLst>
              <a:ext uri="{FF2B5EF4-FFF2-40B4-BE49-F238E27FC236}">
                <a16:creationId xmlns:a16="http://schemas.microsoft.com/office/drawing/2014/main" id="{3DEC8AAA-D5D3-014B-9A40-0F8C9630E4E3}"/>
              </a:ext>
            </a:extLst>
          </p:cNvPr>
          <p:cNvGrpSpPr/>
          <p:nvPr/>
        </p:nvGrpSpPr>
        <p:grpSpPr>
          <a:xfrm>
            <a:off x="502208" y="587925"/>
            <a:ext cx="6362054" cy="4312688"/>
            <a:chOff x="253999" y="256470"/>
            <a:chExt cx="6753876" cy="4638212"/>
          </a:xfrm>
        </p:grpSpPr>
        <p:grpSp>
          <p:nvGrpSpPr>
            <p:cNvPr id="37" name="Group 36">
              <a:extLst>
                <a:ext uri="{FF2B5EF4-FFF2-40B4-BE49-F238E27FC236}">
                  <a16:creationId xmlns:a16="http://schemas.microsoft.com/office/drawing/2014/main" id="{3EBA9A18-88F1-BE4F-93F8-680112FE32B8}"/>
                </a:ext>
              </a:extLst>
            </p:cNvPr>
            <p:cNvGrpSpPr/>
            <p:nvPr/>
          </p:nvGrpSpPr>
          <p:grpSpPr>
            <a:xfrm flipH="1" flipV="1">
              <a:off x="253999" y="256470"/>
              <a:ext cx="2929039" cy="4638212"/>
              <a:chOff x="701574" y="257641"/>
              <a:chExt cx="2929039" cy="4638212"/>
            </a:xfrm>
          </p:grpSpPr>
          <p:sp>
            <p:nvSpPr>
              <p:cNvPr id="39" name="Freeform 38">
                <a:extLst>
                  <a:ext uri="{FF2B5EF4-FFF2-40B4-BE49-F238E27FC236}">
                    <a16:creationId xmlns:a16="http://schemas.microsoft.com/office/drawing/2014/main" id="{D8649C24-5708-D84B-9CB9-9A835EFFF6EE}"/>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40" name="Straight Connector 39">
                <a:extLst>
                  <a:ext uri="{FF2B5EF4-FFF2-40B4-BE49-F238E27FC236}">
                    <a16:creationId xmlns:a16="http://schemas.microsoft.com/office/drawing/2014/main" id="{65F30895-A8BA-3448-9E5A-831B3FB3701B}"/>
                  </a:ext>
                </a:extLst>
              </p:cNvPr>
              <p:cNvCxnSpPr>
                <a:cxnSpLocks/>
              </p:cNvCxnSpPr>
              <p:nvPr/>
            </p:nvCxnSpPr>
            <p:spPr>
              <a:xfrm flipH="1" flipV="1">
                <a:off x="3630613" y="257641"/>
                <a:ext cx="0" cy="3252323"/>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B41F828-4BBF-204C-9807-5E049EEA3C0D}"/>
                  </a:ext>
                </a:extLst>
              </p:cNvPr>
              <p:cNvCxnSpPr>
                <a:cxnSpLocks/>
              </p:cNvCxnSpPr>
              <p:nvPr/>
            </p:nvCxnSpPr>
            <p:spPr>
              <a:xfrm flipH="1" flipV="1">
                <a:off x="701574" y="4895853"/>
                <a:ext cx="1543703"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57147D10-ADCE-084A-9D6D-972C2D0E5B58}"/>
                </a:ext>
              </a:extLst>
            </p:cNvPr>
            <p:cNvCxnSpPr>
              <a:cxnSpLocks/>
            </p:cNvCxnSpPr>
            <p:nvPr/>
          </p:nvCxnSpPr>
          <p:spPr>
            <a:xfrm>
              <a:off x="3183038" y="256470"/>
              <a:ext cx="382483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46" name="Text Placeholder 45">
            <a:extLst>
              <a:ext uri="{FF2B5EF4-FFF2-40B4-BE49-F238E27FC236}">
                <a16:creationId xmlns:a16="http://schemas.microsoft.com/office/drawing/2014/main" id="{2CA9A7DA-970B-1045-AABD-B36D98DCD1CA}"/>
              </a:ext>
            </a:extLst>
          </p:cNvPr>
          <p:cNvSpPr>
            <a:spLocks noGrp="1"/>
          </p:cNvSpPr>
          <p:nvPr>
            <p:ph type="body" sz="quarter" idx="11" hasCustomPrompt="1"/>
          </p:nvPr>
        </p:nvSpPr>
        <p:spPr>
          <a:xfrm>
            <a:off x="3817719" y="1183515"/>
            <a:ext cx="1401275" cy="234925"/>
          </a:xfrm>
          <a:prstGeom prst="rect">
            <a:avLst/>
          </a:prstGeom>
        </p:spPr>
        <p:txBody>
          <a:bodyPr lIns="36576" tIns="36576" rIns="36576" bIns="36576" anchor="ctr"/>
          <a:lstStyle>
            <a:lvl1pPr algn="r">
              <a:spcBef>
                <a:spcPts val="0"/>
              </a:spcBef>
              <a:defRPr sz="1000" b="1" i="0">
                <a:latin typeface="Times New Roman" panose="02020603050405020304" pitchFamily="18" charset="0"/>
                <a:cs typeface="Times New Roman" panose="02020603050405020304" pitchFamily="18"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lvl="0"/>
            <a:r>
              <a:rPr lang="en-US" dirty="0"/>
              <a:t>Name</a:t>
            </a:r>
          </a:p>
        </p:txBody>
      </p:sp>
      <p:sp>
        <p:nvSpPr>
          <p:cNvPr id="47" name="Text Placeholder 45">
            <a:extLst>
              <a:ext uri="{FF2B5EF4-FFF2-40B4-BE49-F238E27FC236}">
                <a16:creationId xmlns:a16="http://schemas.microsoft.com/office/drawing/2014/main" id="{20E5D574-26BB-8645-A658-02E6D89DF9D5}"/>
              </a:ext>
            </a:extLst>
          </p:cNvPr>
          <p:cNvSpPr>
            <a:spLocks noGrp="1"/>
          </p:cNvSpPr>
          <p:nvPr>
            <p:ph type="body" sz="quarter" idx="12" hasCustomPrompt="1"/>
          </p:nvPr>
        </p:nvSpPr>
        <p:spPr>
          <a:xfrm>
            <a:off x="3817719" y="1423110"/>
            <a:ext cx="1401275" cy="467267"/>
          </a:xfrm>
          <a:prstGeom prst="rect">
            <a:avLst/>
          </a:prstGeom>
        </p:spPr>
        <p:txBody>
          <a:bodyPr lIns="36576" tIns="36576" rIns="36576" bIns="36576" anchor="t"/>
          <a:lstStyle>
            <a:lvl1pPr algn="r">
              <a:lnSpc>
                <a:spcPts val="960"/>
              </a:lnSpc>
              <a:spcBef>
                <a:spcPts val="0"/>
              </a:spcBef>
              <a:defRPr lang="en-US" sz="800" b="0" i="0" kern="1200" spc="-30" baseline="0" dirty="0" smtClean="0">
                <a:solidFill>
                  <a:schemeClr val="tx1"/>
                </a:solidFill>
                <a:latin typeface="Consolas" panose="020B0609020204030204" pitchFamily="49" charset="0"/>
                <a:ea typeface="Arial" charset="0"/>
                <a:cs typeface="Consolas" panose="020B0609020204030204" pitchFamily="49"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marL="0" marR="0" lvl="0" indent="0" algn="r" defTabSz="914400" rtl="0" eaLnBrk="1" fontAlgn="auto" latinLnBrk="0" hangingPunct="1">
              <a:lnSpc>
                <a:spcPct val="100000"/>
              </a:lnSpc>
              <a:spcBef>
                <a:spcPts val="0"/>
              </a:spcBef>
              <a:spcAft>
                <a:spcPts val="0"/>
              </a:spcAft>
              <a:buClr>
                <a:schemeClr val="bg2">
                  <a:lumMod val="50000"/>
                </a:schemeClr>
              </a:buClr>
              <a:buSzPct val="70000"/>
              <a:buFont typeface="Wingdings" charset="2"/>
              <a:buNone/>
              <a:tabLst>
                <a:tab pos="182880" algn="l"/>
              </a:tabLst>
            </a:pPr>
            <a:r>
              <a:rPr lang="en-US" dirty="0"/>
              <a:t>TITLE, DEPARTMENT</a:t>
            </a:r>
          </a:p>
        </p:txBody>
      </p:sp>
      <p:sp>
        <p:nvSpPr>
          <p:cNvPr id="54" name="Rectangle 38">
            <a:extLst>
              <a:ext uri="{FF2B5EF4-FFF2-40B4-BE49-F238E27FC236}">
                <a16:creationId xmlns:a16="http://schemas.microsoft.com/office/drawing/2014/main" id="{6F3D4AB5-FDE7-7F41-B8F4-33F4A2AD26C1}"/>
              </a:ext>
            </a:extLst>
          </p:cNvPr>
          <p:cNvSpPr>
            <a:spLocks/>
          </p:cNvSpPr>
          <p:nvPr/>
        </p:nvSpPr>
        <p:spPr bwMode="auto">
          <a:xfrm>
            <a:off x="3797300" y="2268580"/>
            <a:ext cx="1422539" cy="735995"/>
          </a:xfrm>
          <a:prstGeom prst="round1Rect">
            <a:avLst>
              <a:gd name="adj" fmla="val 0"/>
            </a:avLst>
          </a:prstGeom>
          <a:solidFill>
            <a:schemeClr val="bg2"/>
          </a:solidFill>
          <a:ln w="9525" cap="flat" cmpd="sng" algn="ctr">
            <a:noFill/>
            <a:prstDash val="solid"/>
            <a:round/>
            <a:headEnd type="none" w="med" len="med"/>
            <a:tailEnd type="none" w="med" len="med"/>
          </a:ln>
          <a:effectLst/>
        </p:spPr>
        <p:txBody>
          <a:bodyPr vert="horz" wrap="square" lIns="27432" tIns="36576" rIns="36576" bIns="36576" numCol="1" rtlCol="0" anchor="ctr" anchorCtr="0" compatLnSpc="1">
            <a:prstTxWarp prst="textNoShape">
              <a:avLst/>
            </a:prstTxWarp>
          </a:bodyPr>
          <a:lstStyle/>
          <a:p>
            <a:pPr algn="r"/>
            <a:endParaRPr lang="en-US" sz="800" b="0" i="0" spc="0" dirty="0">
              <a:latin typeface="Consolas" panose="020B0609020204030204" pitchFamily="49" charset="0"/>
              <a:cs typeface="Consolas" panose="020B0609020204030204" pitchFamily="49" charset="0"/>
            </a:endParaRPr>
          </a:p>
        </p:txBody>
      </p:sp>
      <p:sp>
        <p:nvSpPr>
          <p:cNvPr id="55" name="Text Placeholder 45">
            <a:extLst>
              <a:ext uri="{FF2B5EF4-FFF2-40B4-BE49-F238E27FC236}">
                <a16:creationId xmlns:a16="http://schemas.microsoft.com/office/drawing/2014/main" id="{49B88D92-1CB9-E042-971C-EAB615791FE2}"/>
              </a:ext>
            </a:extLst>
          </p:cNvPr>
          <p:cNvSpPr>
            <a:spLocks noGrp="1"/>
          </p:cNvSpPr>
          <p:nvPr>
            <p:ph type="body" sz="quarter" idx="17" hasCustomPrompt="1"/>
          </p:nvPr>
        </p:nvSpPr>
        <p:spPr>
          <a:xfrm>
            <a:off x="3817719" y="2293237"/>
            <a:ext cx="1401275" cy="234925"/>
          </a:xfrm>
          <a:prstGeom prst="rect">
            <a:avLst/>
          </a:prstGeom>
        </p:spPr>
        <p:txBody>
          <a:bodyPr lIns="36576" tIns="36576" rIns="36576" bIns="36576" anchor="ctr"/>
          <a:lstStyle>
            <a:lvl1pPr algn="r">
              <a:spcBef>
                <a:spcPts val="0"/>
              </a:spcBef>
              <a:defRPr sz="1000" b="1" i="0">
                <a:latin typeface="Times New Roman" panose="02020603050405020304" pitchFamily="18" charset="0"/>
                <a:cs typeface="Times New Roman" panose="02020603050405020304" pitchFamily="18"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lvl="0"/>
            <a:r>
              <a:rPr lang="en-US" dirty="0"/>
              <a:t>Name</a:t>
            </a:r>
          </a:p>
        </p:txBody>
      </p:sp>
      <p:sp>
        <p:nvSpPr>
          <p:cNvPr id="56" name="Text Placeholder 45">
            <a:extLst>
              <a:ext uri="{FF2B5EF4-FFF2-40B4-BE49-F238E27FC236}">
                <a16:creationId xmlns:a16="http://schemas.microsoft.com/office/drawing/2014/main" id="{286D1BE9-538A-A54A-8CBA-E6F793355221}"/>
              </a:ext>
            </a:extLst>
          </p:cNvPr>
          <p:cNvSpPr>
            <a:spLocks noGrp="1"/>
          </p:cNvSpPr>
          <p:nvPr>
            <p:ph type="body" sz="quarter" idx="18" hasCustomPrompt="1"/>
          </p:nvPr>
        </p:nvSpPr>
        <p:spPr>
          <a:xfrm>
            <a:off x="3817719" y="2532832"/>
            <a:ext cx="1401275" cy="467267"/>
          </a:xfrm>
          <a:prstGeom prst="rect">
            <a:avLst/>
          </a:prstGeom>
        </p:spPr>
        <p:txBody>
          <a:bodyPr lIns="36576" tIns="36576" rIns="36576" bIns="36576" anchor="t"/>
          <a:lstStyle>
            <a:lvl1pPr algn="r">
              <a:spcBef>
                <a:spcPts val="0"/>
              </a:spcBef>
              <a:defRPr lang="en-US" sz="800" b="0" i="0" kern="1200" spc="-30" baseline="0" dirty="0" smtClean="0">
                <a:solidFill>
                  <a:schemeClr val="tx1"/>
                </a:solidFill>
                <a:latin typeface="Consolas" panose="020B0609020204030204" pitchFamily="49" charset="0"/>
                <a:ea typeface="Arial" charset="0"/>
                <a:cs typeface="Consolas" panose="020B0609020204030204" pitchFamily="49"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marL="0" marR="0" lvl="0" indent="0" algn="r" defTabSz="914400" rtl="0" eaLnBrk="1" fontAlgn="auto" latinLnBrk="0" hangingPunct="1">
              <a:lnSpc>
                <a:spcPct val="100000"/>
              </a:lnSpc>
              <a:spcBef>
                <a:spcPts val="0"/>
              </a:spcBef>
              <a:spcAft>
                <a:spcPts val="0"/>
              </a:spcAft>
              <a:buClr>
                <a:schemeClr val="bg2">
                  <a:lumMod val="50000"/>
                </a:schemeClr>
              </a:buClr>
              <a:buSzPct val="70000"/>
              <a:buFont typeface="Wingdings" charset="2"/>
              <a:buNone/>
              <a:tabLst>
                <a:tab pos="182880" algn="l"/>
              </a:tabLst>
            </a:pPr>
            <a:r>
              <a:rPr lang="en-US" dirty="0"/>
              <a:t>TITLE, DEPARTMENT</a:t>
            </a:r>
          </a:p>
        </p:txBody>
      </p:sp>
      <p:sp>
        <p:nvSpPr>
          <p:cNvPr id="93" name="Picture Placeholder 92">
            <a:extLst>
              <a:ext uri="{FF2B5EF4-FFF2-40B4-BE49-F238E27FC236}">
                <a16:creationId xmlns:a16="http://schemas.microsoft.com/office/drawing/2014/main" id="{C0C7BC42-D94A-934B-A163-06FD2EEA534D}"/>
              </a:ext>
            </a:extLst>
          </p:cNvPr>
          <p:cNvSpPr>
            <a:spLocks noGrp="1"/>
          </p:cNvSpPr>
          <p:nvPr>
            <p:ph type="pic" sz="quarter" idx="35"/>
          </p:nvPr>
        </p:nvSpPr>
        <p:spPr>
          <a:xfrm>
            <a:off x="8090206" y="2268580"/>
            <a:ext cx="554979" cy="740664"/>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algn="ctr">
              <a:defRPr sz="600">
                <a:solidFill>
                  <a:schemeClr val="tx1"/>
                </a:solidFill>
                <a:latin typeface="+mn-lt"/>
              </a:defRPr>
            </a:lvl1pPr>
          </a:lstStyle>
          <a:p>
            <a:r>
              <a:rPr lang="en-US"/>
              <a:t>Click icon to add picture</a:t>
            </a:r>
            <a:endParaRPr lang="en-US" dirty="0"/>
          </a:p>
        </p:txBody>
      </p:sp>
      <p:sp>
        <p:nvSpPr>
          <p:cNvPr id="94" name="Rectangle 38">
            <a:extLst>
              <a:ext uri="{FF2B5EF4-FFF2-40B4-BE49-F238E27FC236}">
                <a16:creationId xmlns:a16="http://schemas.microsoft.com/office/drawing/2014/main" id="{DF0A8375-0B65-EB40-B6CD-B7A5B5C89A14}"/>
              </a:ext>
            </a:extLst>
          </p:cNvPr>
          <p:cNvSpPr>
            <a:spLocks/>
          </p:cNvSpPr>
          <p:nvPr/>
        </p:nvSpPr>
        <p:spPr bwMode="auto">
          <a:xfrm>
            <a:off x="6668090" y="2268580"/>
            <a:ext cx="1422539" cy="735995"/>
          </a:xfrm>
          <a:prstGeom prst="round1Rect">
            <a:avLst>
              <a:gd name="adj" fmla="val 0"/>
            </a:avLst>
          </a:prstGeom>
          <a:solidFill>
            <a:schemeClr val="bg2"/>
          </a:solidFill>
          <a:ln w="9525" cap="flat" cmpd="sng" algn="ctr">
            <a:noFill/>
            <a:prstDash val="solid"/>
            <a:round/>
            <a:headEnd type="none" w="med" len="med"/>
            <a:tailEnd type="none" w="med" len="med"/>
          </a:ln>
          <a:effectLst/>
        </p:spPr>
        <p:txBody>
          <a:bodyPr vert="horz" wrap="square" lIns="27432" tIns="36576" rIns="36576" bIns="36576" numCol="1" rtlCol="0" anchor="ctr" anchorCtr="0" compatLnSpc="1">
            <a:prstTxWarp prst="textNoShape">
              <a:avLst/>
            </a:prstTxWarp>
          </a:bodyPr>
          <a:lstStyle/>
          <a:p>
            <a:pPr algn="r"/>
            <a:endParaRPr lang="en-US" sz="800" b="0" i="0" spc="0" dirty="0">
              <a:latin typeface="Consolas" panose="020B0609020204030204" pitchFamily="49" charset="0"/>
              <a:cs typeface="Consolas" panose="020B0609020204030204" pitchFamily="49" charset="0"/>
            </a:endParaRPr>
          </a:p>
        </p:txBody>
      </p:sp>
      <p:sp>
        <p:nvSpPr>
          <p:cNvPr id="95" name="Text Placeholder 45">
            <a:extLst>
              <a:ext uri="{FF2B5EF4-FFF2-40B4-BE49-F238E27FC236}">
                <a16:creationId xmlns:a16="http://schemas.microsoft.com/office/drawing/2014/main" id="{AEF451D5-4945-154C-9652-F9E7ABDDFDB7}"/>
              </a:ext>
            </a:extLst>
          </p:cNvPr>
          <p:cNvSpPr>
            <a:spLocks noGrp="1"/>
          </p:cNvSpPr>
          <p:nvPr>
            <p:ph type="body" sz="quarter" idx="36" hasCustomPrompt="1"/>
          </p:nvPr>
        </p:nvSpPr>
        <p:spPr>
          <a:xfrm>
            <a:off x="6667245" y="2293237"/>
            <a:ext cx="1422539" cy="234925"/>
          </a:xfrm>
          <a:prstGeom prst="rect">
            <a:avLst/>
          </a:prstGeom>
        </p:spPr>
        <p:txBody>
          <a:bodyPr lIns="36576" tIns="36576" rIns="36576" bIns="36576" anchor="ctr"/>
          <a:lstStyle>
            <a:lvl1pPr algn="r">
              <a:spcBef>
                <a:spcPts val="0"/>
              </a:spcBef>
              <a:defRPr sz="1000" b="1" i="0">
                <a:latin typeface="Times New Roman" panose="02020603050405020304" pitchFamily="18" charset="0"/>
                <a:cs typeface="Times New Roman" panose="02020603050405020304" pitchFamily="18"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lvl="0"/>
            <a:r>
              <a:rPr lang="en-US" dirty="0"/>
              <a:t>Name</a:t>
            </a:r>
          </a:p>
        </p:txBody>
      </p:sp>
      <p:sp>
        <p:nvSpPr>
          <p:cNvPr id="96" name="Text Placeholder 45">
            <a:extLst>
              <a:ext uri="{FF2B5EF4-FFF2-40B4-BE49-F238E27FC236}">
                <a16:creationId xmlns:a16="http://schemas.microsoft.com/office/drawing/2014/main" id="{AB540B94-284F-6F4F-A836-E6BD649D8B35}"/>
              </a:ext>
            </a:extLst>
          </p:cNvPr>
          <p:cNvSpPr>
            <a:spLocks noGrp="1"/>
          </p:cNvSpPr>
          <p:nvPr>
            <p:ph type="body" sz="quarter" idx="37" hasCustomPrompt="1"/>
          </p:nvPr>
        </p:nvSpPr>
        <p:spPr>
          <a:xfrm>
            <a:off x="6667245" y="2532832"/>
            <a:ext cx="1422539" cy="467267"/>
          </a:xfrm>
          <a:prstGeom prst="rect">
            <a:avLst/>
          </a:prstGeom>
        </p:spPr>
        <p:txBody>
          <a:bodyPr lIns="36576" tIns="36576" rIns="36576" bIns="36576" anchor="t"/>
          <a:lstStyle>
            <a:lvl1pPr algn="r">
              <a:spcBef>
                <a:spcPts val="0"/>
              </a:spcBef>
              <a:defRPr lang="en-US" sz="800" b="0" i="0" kern="1200" spc="-30" baseline="0" dirty="0" smtClean="0">
                <a:solidFill>
                  <a:schemeClr val="tx1"/>
                </a:solidFill>
                <a:latin typeface="Consolas" panose="020B0609020204030204" pitchFamily="49" charset="0"/>
                <a:ea typeface="Arial" charset="0"/>
                <a:cs typeface="Consolas" panose="020B0609020204030204" pitchFamily="49"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marL="0" marR="0" lvl="0" indent="0" algn="r" defTabSz="914400" rtl="0" eaLnBrk="1" fontAlgn="auto" latinLnBrk="0" hangingPunct="1">
              <a:lnSpc>
                <a:spcPct val="100000"/>
              </a:lnSpc>
              <a:spcBef>
                <a:spcPts val="0"/>
              </a:spcBef>
              <a:spcAft>
                <a:spcPts val="0"/>
              </a:spcAft>
              <a:buClr>
                <a:schemeClr val="bg2">
                  <a:lumMod val="50000"/>
                </a:schemeClr>
              </a:buClr>
              <a:buSzPct val="70000"/>
              <a:buFont typeface="Wingdings" charset="2"/>
              <a:buNone/>
              <a:tabLst>
                <a:tab pos="182880" algn="l"/>
              </a:tabLst>
            </a:pPr>
            <a:r>
              <a:rPr lang="en-US" dirty="0"/>
              <a:t>TITLE, DEPARTMENT</a:t>
            </a:r>
          </a:p>
        </p:txBody>
      </p:sp>
      <p:sp>
        <p:nvSpPr>
          <p:cNvPr id="97" name="Picture Placeholder 96">
            <a:extLst>
              <a:ext uri="{FF2B5EF4-FFF2-40B4-BE49-F238E27FC236}">
                <a16:creationId xmlns:a16="http://schemas.microsoft.com/office/drawing/2014/main" id="{B2C82D68-F0C1-E44E-BAAD-E078143CAD32}"/>
              </a:ext>
            </a:extLst>
          </p:cNvPr>
          <p:cNvSpPr>
            <a:spLocks noGrp="1"/>
          </p:cNvSpPr>
          <p:nvPr>
            <p:ph type="pic" sz="quarter" idx="38"/>
          </p:nvPr>
        </p:nvSpPr>
        <p:spPr>
          <a:xfrm>
            <a:off x="8090206" y="3520984"/>
            <a:ext cx="554979" cy="740664"/>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algn="ctr">
              <a:defRPr sz="600">
                <a:solidFill>
                  <a:schemeClr val="tx1"/>
                </a:solidFill>
                <a:latin typeface="+mn-lt"/>
              </a:defRPr>
            </a:lvl1pPr>
          </a:lstStyle>
          <a:p>
            <a:r>
              <a:rPr lang="en-US"/>
              <a:t>Click icon to add picture</a:t>
            </a:r>
            <a:endParaRPr lang="en-US" dirty="0"/>
          </a:p>
        </p:txBody>
      </p:sp>
      <p:sp>
        <p:nvSpPr>
          <p:cNvPr id="98" name="Rectangle 38">
            <a:extLst>
              <a:ext uri="{FF2B5EF4-FFF2-40B4-BE49-F238E27FC236}">
                <a16:creationId xmlns:a16="http://schemas.microsoft.com/office/drawing/2014/main" id="{FE81A75B-314E-8741-BE17-3A841281C75F}"/>
              </a:ext>
            </a:extLst>
          </p:cNvPr>
          <p:cNvSpPr>
            <a:spLocks/>
          </p:cNvSpPr>
          <p:nvPr/>
        </p:nvSpPr>
        <p:spPr bwMode="auto">
          <a:xfrm>
            <a:off x="6668090" y="3520984"/>
            <a:ext cx="1422539" cy="735995"/>
          </a:xfrm>
          <a:prstGeom prst="round1Rect">
            <a:avLst>
              <a:gd name="adj" fmla="val 0"/>
            </a:avLst>
          </a:prstGeom>
          <a:solidFill>
            <a:schemeClr val="bg2"/>
          </a:solidFill>
          <a:ln w="9525" cap="flat" cmpd="sng" algn="ctr">
            <a:noFill/>
            <a:prstDash val="solid"/>
            <a:round/>
            <a:headEnd type="none" w="med" len="med"/>
            <a:tailEnd type="none" w="med" len="med"/>
          </a:ln>
          <a:effectLst/>
        </p:spPr>
        <p:txBody>
          <a:bodyPr vert="horz" wrap="square" lIns="27432" tIns="36576" rIns="36576" bIns="36576" numCol="1" rtlCol="0" anchor="ctr" anchorCtr="0" compatLnSpc="1">
            <a:prstTxWarp prst="textNoShape">
              <a:avLst/>
            </a:prstTxWarp>
          </a:bodyPr>
          <a:lstStyle/>
          <a:p>
            <a:pPr algn="r"/>
            <a:endParaRPr lang="en-US" sz="800" b="0" i="0" spc="0" dirty="0">
              <a:latin typeface="Consolas" panose="020B0609020204030204" pitchFamily="49" charset="0"/>
              <a:cs typeface="Consolas" panose="020B0609020204030204" pitchFamily="49" charset="0"/>
            </a:endParaRPr>
          </a:p>
        </p:txBody>
      </p:sp>
      <p:sp>
        <p:nvSpPr>
          <p:cNvPr id="99" name="Text Placeholder 45">
            <a:extLst>
              <a:ext uri="{FF2B5EF4-FFF2-40B4-BE49-F238E27FC236}">
                <a16:creationId xmlns:a16="http://schemas.microsoft.com/office/drawing/2014/main" id="{1D6F5BD0-8A21-BF4B-81C0-4F4B5A699F40}"/>
              </a:ext>
            </a:extLst>
          </p:cNvPr>
          <p:cNvSpPr>
            <a:spLocks noGrp="1"/>
          </p:cNvSpPr>
          <p:nvPr>
            <p:ph type="body" sz="quarter" idx="39" hasCustomPrompt="1"/>
          </p:nvPr>
        </p:nvSpPr>
        <p:spPr>
          <a:xfrm>
            <a:off x="6667245" y="3547879"/>
            <a:ext cx="1422539" cy="234925"/>
          </a:xfrm>
          <a:prstGeom prst="rect">
            <a:avLst/>
          </a:prstGeom>
        </p:spPr>
        <p:txBody>
          <a:bodyPr lIns="36576" tIns="36576" rIns="36576" bIns="36576" anchor="ctr"/>
          <a:lstStyle>
            <a:lvl1pPr algn="r">
              <a:spcBef>
                <a:spcPts val="0"/>
              </a:spcBef>
              <a:defRPr sz="1000" b="1" i="0">
                <a:latin typeface="Times New Roman" panose="02020603050405020304" pitchFamily="18" charset="0"/>
                <a:cs typeface="Times New Roman" panose="02020603050405020304" pitchFamily="18"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lvl="0"/>
            <a:r>
              <a:rPr lang="en-US" dirty="0"/>
              <a:t>Name</a:t>
            </a:r>
          </a:p>
        </p:txBody>
      </p:sp>
      <p:sp>
        <p:nvSpPr>
          <p:cNvPr id="100" name="Text Placeholder 45">
            <a:extLst>
              <a:ext uri="{FF2B5EF4-FFF2-40B4-BE49-F238E27FC236}">
                <a16:creationId xmlns:a16="http://schemas.microsoft.com/office/drawing/2014/main" id="{0EC3AD10-34A3-F642-8562-E1138EB1CB23}"/>
              </a:ext>
            </a:extLst>
          </p:cNvPr>
          <p:cNvSpPr>
            <a:spLocks noGrp="1"/>
          </p:cNvSpPr>
          <p:nvPr>
            <p:ph type="body" sz="quarter" idx="40" hasCustomPrompt="1"/>
          </p:nvPr>
        </p:nvSpPr>
        <p:spPr>
          <a:xfrm>
            <a:off x="6667245" y="3787474"/>
            <a:ext cx="1422539" cy="467267"/>
          </a:xfrm>
          <a:prstGeom prst="rect">
            <a:avLst/>
          </a:prstGeom>
        </p:spPr>
        <p:txBody>
          <a:bodyPr lIns="18288" tIns="36576" rIns="36576" bIns="36576" anchor="t"/>
          <a:lstStyle>
            <a:lvl1pPr algn="r">
              <a:spcBef>
                <a:spcPts val="0"/>
              </a:spcBef>
              <a:defRPr sz="800" b="0" i="0" spc="-30" baseline="0">
                <a:latin typeface="Consolas" panose="020B0609020204030204" pitchFamily="49" charset="0"/>
                <a:cs typeface="Consolas" panose="020B0609020204030204" pitchFamily="49"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lvl="0"/>
            <a:r>
              <a:rPr lang="en-US" dirty="0"/>
              <a:t>TITLE, DEPARTMENT</a:t>
            </a:r>
          </a:p>
        </p:txBody>
      </p:sp>
      <p:sp>
        <p:nvSpPr>
          <p:cNvPr id="101" name="Picture Placeholder 100">
            <a:extLst>
              <a:ext uri="{FF2B5EF4-FFF2-40B4-BE49-F238E27FC236}">
                <a16:creationId xmlns:a16="http://schemas.microsoft.com/office/drawing/2014/main" id="{4A97F964-E427-404C-AD24-DB63DA81778A}"/>
              </a:ext>
            </a:extLst>
          </p:cNvPr>
          <p:cNvSpPr>
            <a:spLocks noGrp="1"/>
          </p:cNvSpPr>
          <p:nvPr>
            <p:ph type="pic" sz="quarter" idx="41"/>
          </p:nvPr>
        </p:nvSpPr>
        <p:spPr>
          <a:xfrm>
            <a:off x="5219415" y="3520984"/>
            <a:ext cx="554979" cy="740664"/>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algn="ctr">
              <a:defRPr sz="600">
                <a:solidFill>
                  <a:schemeClr val="tx1"/>
                </a:solidFill>
                <a:latin typeface="+mn-lt"/>
              </a:defRPr>
            </a:lvl1pPr>
          </a:lstStyle>
          <a:p>
            <a:r>
              <a:rPr lang="en-US"/>
              <a:t>Click icon to add picture</a:t>
            </a:r>
            <a:endParaRPr lang="en-US" dirty="0"/>
          </a:p>
        </p:txBody>
      </p:sp>
      <p:sp>
        <p:nvSpPr>
          <p:cNvPr id="102" name="Rectangle 38">
            <a:extLst>
              <a:ext uri="{FF2B5EF4-FFF2-40B4-BE49-F238E27FC236}">
                <a16:creationId xmlns:a16="http://schemas.microsoft.com/office/drawing/2014/main" id="{13C44FF9-C4AF-5540-9803-BD5FBC834916}"/>
              </a:ext>
            </a:extLst>
          </p:cNvPr>
          <p:cNvSpPr>
            <a:spLocks/>
          </p:cNvSpPr>
          <p:nvPr/>
        </p:nvSpPr>
        <p:spPr bwMode="auto">
          <a:xfrm>
            <a:off x="3797299" y="3520984"/>
            <a:ext cx="1422539" cy="738234"/>
          </a:xfrm>
          <a:prstGeom prst="round1Rect">
            <a:avLst>
              <a:gd name="adj" fmla="val 0"/>
            </a:avLst>
          </a:prstGeom>
          <a:solidFill>
            <a:schemeClr val="bg2"/>
          </a:solidFill>
          <a:ln w="9525" cap="flat" cmpd="sng" algn="ctr">
            <a:noFill/>
            <a:prstDash val="solid"/>
            <a:round/>
            <a:headEnd type="none" w="med" len="med"/>
            <a:tailEnd type="none" w="med" len="med"/>
          </a:ln>
          <a:effectLst/>
        </p:spPr>
        <p:txBody>
          <a:bodyPr vert="horz" wrap="square" lIns="27432" tIns="36576" rIns="36576" bIns="36576" numCol="1" rtlCol="0" anchor="ctr" anchorCtr="0" compatLnSpc="1">
            <a:prstTxWarp prst="textNoShape">
              <a:avLst/>
            </a:prstTxWarp>
          </a:bodyPr>
          <a:lstStyle/>
          <a:p>
            <a:pPr algn="r"/>
            <a:endParaRPr lang="en-US" sz="800" b="0" i="0" spc="0" dirty="0">
              <a:latin typeface="Consolas" panose="020B0609020204030204" pitchFamily="49" charset="0"/>
              <a:cs typeface="Consolas" panose="020B0609020204030204" pitchFamily="49" charset="0"/>
            </a:endParaRPr>
          </a:p>
        </p:txBody>
      </p:sp>
      <p:sp>
        <p:nvSpPr>
          <p:cNvPr id="103" name="Text Placeholder 45">
            <a:extLst>
              <a:ext uri="{FF2B5EF4-FFF2-40B4-BE49-F238E27FC236}">
                <a16:creationId xmlns:a16="http://schemas.microsoft.com/office/drawing/2014/main" id="{7A7FC0C9-677B-E740-A531-F873D297FB6C}"/>
              </a:ext>
            </a:extLst>
          </p:cNvPr>
          <p:cNvSpPr>
            <a:spLocks noGrp="1"/>
          </p:cNvSpPr>
          <p:nvPr>
            <p:ph type="body" sz="quarter" idx="42" hasCustomPrompt="1"/>
          </p:nvPr>
        </p:nvSpPr>
        <p:spPr>
          <a:xfrm>
            <a:off x="3791583" y="3547879"/>
            <a:ext cx="1427410" cy="234925"/>
          </a:xfrm>
          <a:prstGeom prst="rect">
            <a:avLst/>
          </a:prstGeom>
        </p:spPr>
        <p:txBody>
          <a:bodyPr lIns="36576" tIns="36576" rIns="36576" bIns="36576" anchor="ctr"/>
          <a:lstStyle>
            <a:lvl1pPr algn="r">
              <a:spcBef>
                <a:spcPts val="0"/>
              </a:spcBef>
              <a:defRPr sz="1000" b="1" i="0">
                <a:latin typeface="Times New Roman" panose="02020603050405020304" pitchFamily="18" charset="0"/>
                <a:cs typeface="Times New Roman" panose="02020603050405020304" pitchFamily="18"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lvl="0"/>
            <a:r>
              <a:rPr lang="en-US" dirty="0"/>
              <a:t>Name</a:t>
            </a:r>
          </a:p>
        </p:txBody>
      </p:sp>
      <p:sp>
        <p:nvSpPr>
          <p:cNvPr id="104" name="Text Placeholder 45">
            <a:extLst>
              <a:ext uri="{FF2B5EF4-FFF2-40B4-BE49-F238E27FC236}">
                <a16:creationId xmlns:a16="http://schemas.microsoft.com/office/drawing/2014/main" id="{3FEDC7F0-D6C4-8242-8BC1-C8C399DD222B}"/>
              </a:ext>
            </a:extLst>
          </p:cNvPr>
          <p:cNvSpPr>
            <a:spLocks noGrp="1"/>
          </p:cNvSpPr>
          <p:nvPr>
            <p:ph type="body" sz="quarter" idx="43" hasCustomPrompt="1"/>
          </p:nvPr>
        </p:nvSpPr>
        <p:spPr>
          <a:xfrm>
            <a:off x="3791583" y="3787474"/>
            <a:ext cx="1427410" cy="467267"/>
          </a:xfrm>
          <a:prstGeom prst="rect">
            <a:avLst/>
          </a:prstGeom>
        </p:spPr>
        <p:txBody>
          <a:bodyPr lIns="36576" tIns="36576" rIns="36576" bIns="36576" anchor="t"/>
          <a:lstStyle>
            <a:lvl1pPr algn="r">
              <a:spcBef>
                <a:spcPts val="0"/>
              </a:spcBef>
              <a:defRPr lang="en-US" sz="800" b="0" i="0" kern="1200" spc="-30" baseline="0" dirty="0" smtClean="0">
                <a:solidFill>
                  <a:schemeClr val="tx1"/>
                </a:solidFill>
                <a:latin typeface="Consolas" panose="020B0609020204030204" pitchFamily="49" charset="0"/>
                <a:ea typeface="Arial" charset="0"/>
                <a:cs typeface="Consolas" panose="020B0609020204030204" pitchFamily="49"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marL="0" marR="0" lvl="0" indent="0" algn="r" defTabSz="914400" rtl="0" eaLnBrk="1" fontAlgn="auto" latinLnBrk="0" hangingPunct="1">
              <a:lnSpc>
                <a:spcPct val="100000"/>
              </a:lnSpc>
              <a:spcBef>
                <a:spcPts val="0"/>
              </a:spcBef>
              <a:spcAft>
                <a:spcPts val="0"/>
              </a:spcAft>
              <a:buClr>
                <a:schemeClr val="bg2">
                  <a:lumMod val="50000"/>
                </a:schemeClr>
              </a:buClr>
              <a:buSzPct val="70000"/>
              <a:buFont typeface="Wingdings" charset="2"/>
              <a:buNone/>
              <a:tabLst>
                <a:tab pos="182880" algn="l"/>
              </a:tabLst>
            </a:pPr>
            <a:r>
              <a:rPr lang="en-US" dirty="0"/>
              <a:t>TITLE, DEPARTMENT</a:t>
            </a:r>
          </a:p>
        </p:txBody>
      </p:sp>
      <p:sp>
        <p:nvSpPr>
          <p:cNvPr id="105" name="Picture Placeholder 104">
            <a:extLst>
              <a:ext uri="{FF2B5EF4-FFF2-40B4-BE49-F238E27FC236}">
                <a16:creationId xmlns:a16="http://schemas.microsoft.com/office/drawing/2014/main" id="{581410A2-7F31-5840-BE18-14E5E8E375F5}"/>
              </a:ext>
            </a:extLst>
          </p:cNvPr>
          <p:cNvSpPr>
            <a:spLocks noGrp="1"/>
          </p:cNvSpPr>
          <p:nvPr>
            <p:ph type="pic" sz="quarter" idx="44"/>
          </p:nvPr>
        </p:nvSpPr>
        <p:spPr>
          <a:xfrm>
            <a:off x="2369890" y="2268580"/>
            <a:ext cx="554979" cy="740664"/>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algn="ctr">
              <a:defRPr sz="600">
                <a:solidFill>
                  <a:schemeClr val="tx1"/>
                </a:solidFill>
                <a:latin typeface="+mn-lt"/>
              </a:defRPr>
            </a:lvl1pPr>
          </a:lstStyle>
          <a:p>
            <a:r>
              <a:rPr lang="en-US"/>
              <a:t>Click icon to add picture</a:t>
            </a:r>
            <a:endParaRPr lang="en-US" dirty="0"/>
          </a:p>
        </p:txBody>
      </p:sp>
      <p:sp>
        <p:nvSpPr>
          <p:cNvPr id="106" name="Rectangle 38">
            <a:extLst>
              <a:ext uri="{FF2B5EF4-FFF2-40B4-BE49-F238E27FC236}">
                <a16:creationId xmlns:a16="http://schemas.microsoft.com/office/drawing/2014/main" id="{53334B94-B3DF-6446-A222-9BCEC435A364}"/>
              </a:ext>
            </a:extLst>
          </p:cNvPr>
          <p:cNvSpPr>
            <a:spLocks/>
          </p:cNvSpPr>
          <p:nvPr/>
        </p:nvSpPr>
        <p:spPr bwMode="auto">
          <a:xfrm>
            <a:off x="947774" y="2268580"/>
            <a:ext cx="1422539" cy="735995"/>
          </a:xfrm>
          <a:prstGeom prst="round1Rect">
            <a:avLst>
              <a:gd name="adj" fmla="val 0"/>
            </a:avLst>
          </a:prstGeom>
          <a:solidFill>
            <a:schemeClr val="bg2"/>
          </a:solidFill>
          <a:ln w="9525" cap="flat" cmpd="sng" algn="ctr">
            <a:noFill/>
            <a:prstDash val="solid"/>
            <a:round/>
            <a:headEnd type="none" w="med" len="med"/>
            <a:tailEnd type="none" w="med" len="med"/>
          </a:ln>
          <a:effectLst/>
        </p:spPr>
        <p:txBody>
          <a:bodyPr vert="horz" wrap="square" lIns="27432" tIns="36576" rIns="36576" bIns="36576" numCol="1" rtlCol="0" anchor="ctr" anchorCtr="0" compatLnSpc="1">
            <a:prstTxWarp prst="textNoShape">
              <a:avLst/>
            </a:prstTxWarp>
          </a:bodyPr>
          <a:lstStyle/>
          <a:p>
            <a:pPr algn="r"/>
            <a:endParaRPr lang="en-US" sz="800" b="0" i="0" spc="0" dirty="0">
              <a:latin typeface="Consolas" panose="020B0609020204030204" pitchFamily="49" charset="0"/>
              <a:cs typeface="Consolas" panose="020B0609020204030204" pitchFamily="49" charset="0"/>
            </a:endParaRPr>
          </a:p>
        </p:txBody>
      </p:sp>
      <p:sp>
        <p:nvSpPr>
          <p:cNvPr id="107" name="Text Placeholder 45">
            <a:extLst>
              <a:ext uri="{FF2B5EF4-FFF2-40B4-BE49-F238E27FC236}">
                <a16:creationId xmlns:a16="http://schemas.microsoft.com/office/drawing/2014/main" id="{BFA1F2C8-4C7E-D242-AF44-6B8346F12B1F}"/>
              </a:ext>
            </a:extLst>
          </p:cNvPr>
          <p:cNvSpPr>
            <a:spLocks noGrp="1"/>
          </p:cNvSpPr>
          <p:nvPr>
            <p:ph type="body" sz="quarter" idx="45" hasCustomPrompt="1"/>
          </p:nvPr>
        </p:nvSpPr>
        <p:spPr>
          <a:xfrm>
            <a:off x="960760" y="2293237"/>
            <a:ext cx="1408708" cy="234925"/>
          </a:xfrm>
          <a:prstGeom prst="rect">
            <a:avLst/>
          </a:prstGeom>
        </p:spPr>
        <p:txBody>
          <a:bodyPr lIns="36576" tIns="36576" rIns="36576" bIns="36576" anchor="ctr"/>
          <a:lstStyle>
            <a:lvl1pPr algn="r">
              <a:spcBef>
                <a:spcPts val="0"/>
              </a:spcBef>
              <a:defRPr sz="1000" b="1" i="0">
                <a:latin typeface="Times New Roman" panose="02020603050405020304" pitchFamily="18" charset="0"/>
                <a:cs typeface="Times New Roman" panose="02020603050405020304" pitchFamily="18"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lvl="0"/>
            <a:r>
              <a:rPr lang="en-US" dirty="0"/>
              <a:t>Name</a:t>
            </a:r>
          </a:p>
        </p:txBody>
      </p:sp>
      <p:sp>
        <p:nvSpPr>
          <p:cNvPr id="108" name="Text Placeholder 45">
            <a:extLst>
              <a:ext uri="{FF2B5EF4-FFF2-40B4-BE49-F238E27FC236}">
                <a16:creationId xmlns:a16="http://schemas.microsoft.com/office/drawing/2014/main" id="{BE8851C8-9655-3347-B603-22F4A4D2DBC5}"/>
              </a:ext>
            </a:extLst>
          </p:cNvPr>
          <p:cNvSpPr>
            <a:spLocks noGrp="1"/>
          </p:cNvSpPr>
          <p:nvPr>
            <p:ph type="body" sz="quarter" idx="46" hasCustomPrompt="1"/>
          </p:nvPr>
        </p:nvSpPr>
        <p:spPr>
          <a:xfrm>
            <a:off x="960760" y="2532832"/>
            <a:ext cx="1408708" cy="467267"/>
          </a:xfrm>
          <a:prstGeom prst="rect">
            <a:avLst/>
          </a:prstGeom>
        </p:spPr>
        <p:txBody>
          <a:bodyPr lIns="36576" tIns="36576" rIns="36576" bIns="36576" anchor="t"/>
          <a:lstStyle>
            <a:lvl1pPr algn="r">
              <a:spcBef>
                <a:spcPts val="0"/>
              </a:spcBef>
              <a:defRPr lang="en-US" sz="800" b="0" i="0" kern="1200" spc="-30" baseline="0" dirty="0" smtClean="0">
                <a:solidFill>
                  <a:schemeClr val="tx1"/>
                </a:solidFill>
                <a:latin typeface="Consolas" panose="020B0609020204030204" pitchFamily="49" charset="0"/>
                <a:ea typeface="Arial" charset="0"/>
                <a:cs typeface="Consolas" panose="020B0609020204030204" pitchFamily="49"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marL="0" marR="0" lvl="0" indent="0" algn="r" defTabSz="914400" rtl="0" eaLnBrk="1" fontAlgn="auto" latinLnBrk="0" hangingPunct="1">
              <a:lnSpc>
                <a:spcPct val="100000"/>
              </a:lnSpc>
              <a:spcBef>
                <a:spcPts val="0"/>
              </a:spcBef>
              <a:spcAft>
                <a:spcPts val="0"/>
              </a:spcAft>
              <a:buClr>
                <a:schemeClr val="bg2">
                  <a:lumMod val="50000"/>
                </a:schemeClr>
              </a:buClr>
              <a:buSzPct val="70000"/>
              <a:buFont typeface="Wingdings" charset="2"/>
              <a:buNone/>
              <a:tabLst>
                <a:tab pos="182880" algn="l"/>
              </a:tabLst>
            </a:pPr>
            <a:r>
              <a:rPr lang="en-US" dirty="0"/>
              <a:t>TITLE, DEPARTMENT</a:t>
            </a:r>
          </a:p>
        </p:txBody>
      </p:sp>
      <p:sp>
        <p:nvSpPr>
          <p:cNvPr id="109" name="Picture Placeholder 108">
            <a:extLst>
              <a:ext uri="{FF2B5EF4-FFF2-40B4-BE49-F238E27FC236}">
                <a16:creationId xmlns:a16="http://schemas.microsoft.com/office/drawing/2014/main" id="{E4017C74-767A-FD46-BAC3-21B82EC96BC6}"/>
              </a:ext>
            </a:extLst>
          </p:cNvPr>
          <p:cNvSpPr>
            <a:spLocks noGrp="1"/>
          </p:cNvSpPr>
          <p:nvPr>
            <p:ph type="pic" sz="quarter" idx="47"/>
          </p:nvPr>
        </p:nvSpPr>
        <p:spPr>
          <a:xfrm>
            <a:off x="2369889" y="3520984"/>
            <a:ext cx="554979" cy="740664"/>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algn="ctr">
              <a:defRPr sz="600">
                <a:solidFill>
                  <a:schemeClr val="tx1"/>
                </a:solidFill>
                <a:latin typeface="+mn-lt"/>
              </a:defRPr>
            </a:lvl1pPr>
          </a:lstStyle>
          <a:p>
            <a:r>
              <a:rPr lang="en-US"/>
              <a:t>Click icon to add picture</a:t>
            </a:r>
            <a:endParaRPr lang="en-US" dirty="0"/>
          </a:p>
        </p:txBody>
      </p:sp>
      <p:sp>
        <p:nvSpPr>
          <p:cNvPr id="110" name="Rectangle 38">
            <a:extLst>
              <a:ext uri="{FF2B5EF4-FFF2-40B4-BE49-F238E27FC236}">
                <a16:creationId xmlns:a16="http://schemas.microsoft.com/office/drawing/2014/main" id="{10054C0A-17B9-6E43-B82B-7D4029C8D9F7}"/>
              </a:ext>
            </a:extLst>
          </p:cNvPr>
          <p:cNvSpPr>
            <a:spLocks/>
          </p:cNvSpPr>
          <p:nvPr/>
        </p:nvSpPr>
        <p:spPr bwMode="auto">
          <a:xfrm>
            <a:off x="947773" y="3520984"/>
            <a:ext cx="1422539" cy="736690"/>
          </a:xfrm>
          <a:prstGeom prst="round1Rect">
            <a:avLst>
              <a:gd name="adj" fmla="val 0"/>
            </a:avLst>
          </a:prstGeom>
          <a:solidFill>
            <a:schemeClr val="bg2"/>
          </a:solidFill>
          <a:ln w="9525" cap="flat" cmpd="sng" algn="ctr">
            <a:noFill/>
            <a:prstDash val="solid"/>
            <a:round/>
            <a:headEnd type="none" w="med" len="med"/>
            <a:tailEnd type="none" w="med" len="med"/>
          </a:ln>
          <a:effectLst/>
        </p:spPr>
        <p:txBody>
          <a:bodyPr vert="horz" wrap="square" lIns="27432" tIns="36576" rIns="36576" bIns="36576" numCol="1" rtlCol="0" anchor="ctr" anchorCtr="0" compatLnSpc="1">
            <a:prstTxWarp prst="textNoShape">
              <a:avLst/>
            </a:prstTxWarp>
          </a:bodyPr>
          <a:lstStyle/>
          <a:p>
            <a:pPr algn="r"/>
            <a:endParaRPr lang="en-US" sz="800" b="0" i="0" spc="0" dirty="0">
              <a:latin typeface="Consolas" panose="020B0609020204030204" pitchFamily="49" charset="0"/>
              <a:cs typeface="Consolas" panose="020B0609020204030204" pitchFamily="49" charset="0"/>
            </a:endParaRPr>
          </a:p>
        </p:txBody>
      </p:sp>
      <p:sp>
        <p:nvSpPr>
          <p:cNvPr id="111" name="Text Placeholder 45">
            <a:extLst>
              <a:ext uri="{FF2B5EF4-FFF2-40B4-BE49-F238E27FC236}">
                <a16:creationId xmlns:a16="http://schemas.microsoft.com/office/drawing/2014/main" id="{F9483B47-3A70-484B-8C43-5A8F11F94F0F}"/>
              </a:ext>
            </a:extLst>
          </p:cNvPr>
          <p:cNvSpPr>
            <a:spLocks noGrp="1"/>
          </p:cNvSpPr>
          <p:nvPr>
            <p:ph type="body" sz="quarter" idx="48" hasCustomPrompt="1"/>
          </p:nvPr>
        </p:nvSpPr>
        <p:spPr>
          <a:xfrm>
            <a:off x="960760" y="3547879"/>
            <a:ext cx="1408707" cy="234925"/>
          </a:xfrm>
          <a:prstGeom prst="rect">
            <a:avLst/>
          </a:prstGeom>
        </p:spPr>
        <p:txBody>
          <a:bodyPr lIns="36576" tIns="36576" rIns="36576" bIns="36576" anchor="ctr"/>
          <a:lstStyle>
            <a:lvl1pPr algn="r">
              <a:spcBef>
                <a:spcPts val="0"/>
              </a:spcBef>
              <a:defRPr sz="1000" b="1" i="0">
                <a:latin typeface="Times New Roman" panose="02020603050405020304" pitchFamily="18" charset="0"/>
                <a:cs typeface="Times New Roman" panose="02020603050405020304" pitchFamily="18"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lvl="0"/>
            <a:r>
              <a:rPr lang="en-US" dirty="0"/>
              <a:t>Name</a:t>
            </a:r>
          </a:p>
        </p:txBody>
      </p:sp>
      <p:sp>
        <p:nvSpPr>
          <p:cNvPr id="112" name="Text Placeholder 45">
            <a:extLst>
              <a:ext uri="{FF2B5EF4-FFF2-40B4-BE49-F238E27FC236}">
                <a16:creationId xmlns:a16="http://schemas.microsoft.com/office/drawing/2014/main" id="{8579D521-FFB7-334E-8223-514F0777FC57}"/>
              </a:ext>
            </a:extLst>
          </p:cNvPr>
          <p:cNvSpPr>
            <a:spLocks noGrp="1"/>
          </p:cNvSpPr>
          <p:nvPr>
            <p:ph type="body" sz="quarter" idx="49" hasCustomPrompt="1"/>
          </p:nvPr>
        </p:nvSpPr>
        <p:spPr>
          <a:xfrm>
            <a:off x="960760" y="3787474"/>
            <a:ext cx="1408707" cy="467267"/>
          </a:xfrm>
          <a:prstGeom prst="rect">
            <a:avLst/>
          </a:prstGeom>
        </p:spPr>
        <p:txBody>
          <a:bodyPr lIns="36576" tIns="36576" rIns="36576" bIns="36576" anchor="t"/>
          <a:lstStyle>
            <a:lvl1pPr algn="r">
              <a:spcBef>
                <a:spcPts val="0"/>
              </a:spcBef>
              <a:defRPr lang="en-US" sz="800" b="0" i="0" kern="1200" spc="-30" baseline="0" dirty="0" smtClean="0">
                <a:solidFill>
                  <a:schemeClr val="tx1"/>
                </a:solidFill>
                <a:latin typeface="Consolas" panose="020B0609020204030204" pitchFamily="49" charset="0"/>
                <a:ea typeface="Arial" charset="0"/>
                <a:cs typeface="Consolas" panose="020B0609020204030204" pitchFamily="49" charset="0"/>
              </a:defRPr>
            </a:lvl1pPr>
            <a:lvl2pPr>
              <a:defRPr sz="800">
                <a:latin typeface="+mj-lt"/>
              </a:defRPr>
            </a:lvl2pPr>
            <a:lvl3pPr>
              <a:defRPr sz="800">
                <a:latin typeface="+mj-lt"/>
              </a:defRPr>
            </a:lvl3pPr>
            <a:lvl4pPr>
              <a:defRPr sz="800">
                <a:latin typeface="+mj-lt"/>
              </a:defRPr>
            </a:lvl4pPr>
            <a:lvl5pPr>
              <a:defRPr sz="800">
                <a:latin typeface="+mj-lt"/>
              </a:defRPr>
            </a:lvl5pPr>
          </a:lstStyle>
          <a:p>
            <a:pPr marL="0" marR="0" lvl="0" indent="0" algn="r" defTabSz="914400" rtl="0" eaLnBrk="1" fontAlgn="auto" latinLnBrk="0" hangingPunct="1">
              <a:lnSpc>
                <a:spcPct val="100000"/>
              </a:lnSpc>
              <a:spcBef>
                <a:spcPts val="0"/>
              </a:spcBef>
              <a:spcAft>
                <a:spcPts val="0"/>
              </a:spcAft>
              <a:buClr>
                <a:schemeClr val="bg2">
                  <a:lumMod val="50000"/>
                </a:schemeClr>
              </a:buClr>
              <a:buSzPct val="70000"/>
              <a:buFont typeface="Wingdings" charset="2"/>
              <a:buNone/>
              <a:tabLst>
                <a:tab pos="182880" algn="l"/>
              </a:tabLst>
            </a:pPr>
            <a:r>
              <a:rPr lang="en-US" dirty="0"/>
              <a:t>TITLE, DEPARTMENT</a:t>
            </a:r>
          </a:p>
        </p:txBody>
      </p:sp>
      <p:sp>
        <p:nvSpPr>
          <p:cNvPr id="113" name="Picture Placeholder 112">
            <a:extLst>
              <a:ext uri="{FF2B5EF4-FFF2-40B4-BE49-F238E27FC236}">
                <a16:creationId xmlns:a16="http://schemas.microsoft.com/office/drawing/2014/main" id="{EE475BD0-BC20-2C49-9208-51C83DC5B568}"/>
              </a:ext>
            </a:extLst>
          </p:cNvPr>
          <p:cNvSpPr>
            <a:spLocks noGrp="1"/>
          </p:cNvSpPr>
          <p:nvPr>
            <p:ph type="pic" sz="quarter" idx="50"/>
          </p:nvPr>
        </p:nvSpPr>
        <p:spPr>
          <a:xfrm>
            <a:off x="5219416" y="1156621"/>
            <a:ext cx="554979" cy="735995"/>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algn="ctr">
              <a:defRPr sz="600">
                <a:solidFill>
                  <a:schemeClr val="tx1"/>
                </a:solidFill>
                <a:latin typeface="+mn-lt"/>
              </a:defRPr>
            </a:lvl1pPr>
          </a:lstStyle>
          <a:p>
            <a:r>
              <a:rPr lang="en-US"/>
              <a:t>Click icon to add picture</a:t>
            </a:r>
            <a:endParaRPr lang="en-US" dirty="0"/>
          </a:p>
        </p:txBody>
      </p:sp>
      <p:sp>
        <p:nvSpPr>
          <p:cNvPr id="115" name="Text Placeholder 114">
            <a:extLst>
              <a:ext uri="{FF2B5EF4-FFF2-40B4-BE49-F238E27FC236}">
                <a16:creationId xmlns:a16="http://schemas.microsoft.com/office/drawing/2014/main" id="{8C98CAD5-46D7-5D4E-AF46-F9CC597B1AB0}"/>
              </a:ext>
            </a:extLst>
          </p:cNvPr>
          <p:cNvSpPr>
            <a:spLocks noGrp="1"/>
          </p:cNvSpPr>
          <p:nvPr>
            <p:ph type="body" sz="quarter" idx="51" hasCustomPrompt="1"/>
          </p:nvPr>
        </p:nvSpPr>
        <p:spPr>
          <a:xfrm>
            <a:off x="1863725" y="661679"/>
            <a:ext cx="5000537" cy="190500"/>
          </a:xfrm>
          <a:prstGeom prst="rect">
            <a:avLst/>
          </a:prstGeom>
        </p:spPr>
        <p:txBody>
          <a:bodyPr anchor="ctr"/>
          <a:lstStyle>
            <a:lvl1pPr algn="r">
              <a:defRPr sz="900" spc="-20" baseline="0">
                <a:latin typeface="Consolas" panose="020B0609020204030204" pitchFamily="49" charset="0"/>
                <a:cs typeface="Consolas" panose="020B0609020204030204" pitchFamily="49" charset="0"/>
              </a:defRPr>
            </a:lvl1pPr>
            <a:lvl2pPr>
              <a:defRPr>
                <a:latin typeface="Consolas" panose="020B0609020204030204" pitchFamily="49" charset="0"/>
                <a:cs typeface="Consolas" panose="020B0609020204030204" pitchFamily="49" charset="0"/>
              </a:defRPr>
            </a:lvl2pPr>
            <a:lvl3pPr>
              <a:defRPr>
                <a:latin typeface="Consolas" panose="020B0609020204030204" pitchFamily="49" charset="0"/>
                <a:cs typeface="Consolas" panose="020B0609020204030204" pitchFamily="49" charset="0"/>
              </a:defRPr>
            </a:lvl3pPr>
            <a:lvl4pPr>
              <a:defRPr>
                <a:latin typeface="Consolas" panose="020B0609020204030204" pitchFamily="49" charset="0"/>
                <a:cs typeface="Consolas" panose="020B0609020204030204" pitchFamily="49" charset="0"/>
              </a:defRPr>
            </a:lvl4pPr>
            <a:lvl5pPr>
              <a:defRPr>
                <a:latin typeface="Consolas" panose="020B0609020204030204" pitchFamily="49" charset="0"/>
                <a:cs typeface="Consolas" panose="020B0609020204030204" pitchFamily="49" charset="0"/>
              </a:defRPr>
            </a:lvl5pPr>
          </a:lstStyle>
          <a:p>
            <a:pPr lvl="0"/>
            <a:r>
              <a:rPr lang="en-US" dirty="0"/>
              <a:t>SECTION TITLE</a:t>
            </a:r>
          </a:p>
        </p:txBody>
      </p:sp>
    </p:spTree>
    <p:extLst>
      <p:ext uri="{BB962C8B-B14F-4D97-AF65-F5344CB8AC3E}">
        <p14:creationId xmlns:p14="http://schemas.microsoft.com/office/powerpoint/2010/main" val="18045486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Internal Layout 2">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4" name="Content Placeholder 3">
            <a:extLst>
              <a:ext uri="{FF2B5EF4-FFF2-40B4-BE49-F238E27FC236}">
                <a16:creationId xmlns:a16="http://schemas.microsoft.com/office/drawing/2014/main" id="{5BC4DDF9-502B-294C-9E94-2378F0F98F23}"/>
              </a:ext>
            </a:extLst>
          </p:cNvPr>
          <p:cNvSpPr>
            <a:spLocks noGrp="1"/>
          </p:cNvSpPr>
          <p:nvPr>
            <p:ph sz="quarter" idx="19" hasCustomPrompt="1"/>
          </p:nvPr>
        </p:nvSpPr>
        <p:spPr>
          <a:xfrm>
            <a:off x="244475" y="1405097"/>
            <a:ext cx="8654012" cy="3495516"/>
          </a:xfrm>
          <a:prstGeom prst="rect">
            <a:avLst/>
          </a:prstGeom>
        </p:spPr>
        <p:txBody>
          <a:bodyPr lIns="0" rIns="0">
            <a:normAutofit/>
          </a:bodyPr>
          <a:lstStyle/>
          <a:p>
            <a:pPr lvl="0"/>
            <a:r>
              <a:rPr lang="en-US" dirty="0"/>
              <a:t>Content</a:t>
            </a:r>
          </a:p>
        </p:txBody>
      </p:sp>
      <p:sp>
        <p:nvSpPr>
          <p:cNvPr id="14" name="Title 1">
            <a:extLst>
              <a:ext uri="{FF2B5EF4-FFF2-40B4-BE49-F238E27FC236}">
                <a16:creationId xmlns:a16="http://schemas.microsoft.com/office/drawing/2014/main" id="{61FBC184-1E82-5C47-AA7E-7E1233E49CCB}"/>
              </a:ext>
            </a:extLst>
          </p:cNvPr>
          <p:cNvSpPr>
            <a:spLocks noGrp="1"/>
          </p:cNvSpPr>
          <p:nvPr>
            <p:ph type="ctrTitle" hasCustomPrompt="1"/>
          </p:nvPr>
        </p:nvSpPr>
        <p:spPr>
          <a:xfrm>
            <a:off x="244474" y="711561"/>
            <a:ext cx="8654012"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15" name="Text Placeholder 2">
            <a:extLst>
              <a:ext uri="{FF2B5EF4-FFF2-40B4-BE49-F238E27FC236}">
                <a16:creationId xmlns:a16="http://schemas.microsoft.com/office/drawing/2014/main" id="{27D35DFA-48F1-7F43-8BA6-4513D22BED86}"/>
              </a:ext>
            </a:extLst>
          </p:cNvPr>
          <p:cNvSpPr>
            <a:spLocks noGrp="1"/>
          </p:cNvSpPr>
          <p:nvPr>
            <p:ph type="body" sz="quarter" idx="18" hasCustomPrompt="1"/>
          </p:nvPr>
        </p:nvSpPr>
        <p:spPr>
          <a:xfrm>
            <a:off x="751389" y="340219"/>
            <a:ext cx="7641386" cy="16929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7" name="Rectangle 16">
            <a:extLst>
              <a:ext uri="{FF2B5EF4-FFF2-40B4-BE49-F238E27FC236}">
                <a16:creationId xmlns:a16="http://schemas.microsoft.com/office/drawing/2014/main" id="{615CB91B-2897-ED46-B47F-C9C35DEBBEDD}"/>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8" name="Rectangle 7">
            <a:extLst>
              <a:ext uri="{FF2B5EF4-FFF2-40B4-BE49-F238E27FC236}">
                <a16:creationId xmlns:a16="http://schemas.microsoft.com/office/drawing/2014/main" id="{A2F00B0E-AF84-6143-A95E-8133E56251EC}"/>
              </a:ext>
            </a:extLst>
          </p:cNvPr>
          <p:cNvSpPr/>
          <p:nvPr/>
        </p:nvSpPr>
        <p:spPr>
          <a:xfrm>
            <a:off x="244474" y="4900613"/>
            <a:ext cx="1533525"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3056215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454025" y="731521"/>
            <a:ext cx="8229600" cy="3672205"/>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8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2606936279"/>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ver Slide 1">
    <p:bg>
      <p:bgPr>
        <a:solidFill>
          <a:schemeClr val="tx2"/>
        </a:solidFill>
        <a:effectLst/>
      </p:bgPr>
    </p:bg>
    <p:spTree>
      <p:nvGrpSpPr>
        <p:cNvPr id="1" name=""/>
        <p:cNvGrpSpPr/>
        <p:nvPr/>
      </p:nvGrpSpPr>
      <p:grpSpPr>
        <a:xfrm>
          <a:off x="0" y="0"/>
          <a:ext cx="0" cy="0"/>
          <a:chOff x="0" y="0"/>
          <a:chExt cx="0" cy="0"/>
        </a:xfrm>
      </p:grpSpPr>
      <p:pic>
        <p:nvPicPr>
          <p:cNvPr id="10" name="Image">
            <a:extLst>
              <a:ext uri="{FF2B5EF4-FFF2-40B4-BE49-F238E27FC236}">
                <a16:creationId xmlns:a16="http://schemas.microsoft.com/office/drawing/2014/main" id="{7E1DDE6A-90EE-CE48-B093-206401E78CBE}"/>
              </a:ext>
            </a:extLst>
          </p:cNvPr>
          <p:cNvPicPr>
            <a:picLocks noChangeAspect="1"/>
          </p:cNvPicPr>
          <p:nvPr/>
        </p:nvPicPr>
        <p:blipFill>
          <a:blip r:embed="rId2"/>
          <a:srcRect/>
          <a:stretch/>
        </p:blipFill>
        <p:spPr>
          <a:xfrm>
            <a:off x="246990" y="250462"/>
            <a:ext cx="489607" cy="327632"/>
          </a:xfrm>
          <a:prstGeom prst="rect">
            <a:avLst/>
          </a:prstGeom>
          <a:ln w="12700">
            <a:miter lim="400000"/>
          </a:ln>
        </p:spPr>
      </p:pic>
      <p:cxnSp>
        <p:nvCxnSpPr>
          <p:cNvPr id="12" name="Straight Connector 11">
            <a:extLst>
              <a:ext uri="{FF2B5EF4-FFF2-40B4-BE49-F238E27FC236}">
                <a16:creationId xmlns:a16="http://schemas.microsoft.com/office/drawing/2014/main" id="{B536EDF4-DDBD-BB4C-A8E6-A0BC84894B55}"/>
              </a:ext>
            </a:extLst>
          </p:cNvPr>
          <p:cNvCxnSpPr/>
          <p:nvPr/>
        </p:nvCxnSpPr>
        <p:spPr>
          <a:xfrm flipV="1">
            <a:off x="8642350" y="0"/>
            <a:ext cx="0" cy="514350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296676-C70D-E54F-B809-B61D0D69A8E2}"/>
              </a:ext>
            </a:extLst>
          </p:cNvPr>
          <p:cNvCxnSpPr/>
          <p:nvPr/>
        </p:nvCxnSpPr>
        <p:spPr>
          <a:xfrm flipV="1">
            <a:off x="1773238" y="0"/>
            <a:ext cx="0" cy="514350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2035175" y="2202418"/>
            <a:ext cx="6362700" cy="369332"/>
          </a:xfrm>
          <a:prstGeom prst="rect">
            <a:avLst/>
          </a:prstGeom>
        </p:spPr>
        <p:txBody>
          <a:bodyPr wrap="square" lIns="0" rIns="0" anchor="t">
            <a:spAutoFit/>
          </a:bodyPr>
          <a:lstStyle>
            <a:lvl1pPr marL="0" indent="0">
              <a:buFont typeface="Arial" panose="020B0604020202020204" pitchFamily="34" charset="0"/>
              <a:buNone/>
              <a:defRPr lang="en-US" sz="1800" b="0" i="0" kern="1200" baseline="0" dirty="0">
                <a:solidFill>
                  <a:schemeClr val="tx1"/>
                </a:solidFill>
                <a:latin typeface="+mn-lt"/>
                <a:ea typeface="Arial" charset="0"/>
                <a:cs typeface="Arial" charset="0"/>
              </a:defRPr>
            </a:lvl1pPr>
          </a:lstStyle>
          <a:p>
            <a:pPr lvl="0"/>
            <a:r>
              <a:rPr lang="en-US" noProof="0"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2043170" y="1020049"/>
            <a:ext cx="6355274" cy="997196"/>
          </a:xfrm>
          <a:prstGeom prst="rect">
            <a:avLst/>
          </a:prstGeom>
        </p:spPr>
        <p:txBody>
          <a:bodyPr vert="horz" wrap="square" lIns="0" tIns="0" rIns="0" bIns="0" rtlCol="0" anchor="t">
            <a:noAutofit/>
          </a:bodyPr>
          <a:lstStyle>
            <a:lvl1pPr>
              <a:defRPr sz="3600">
                <a:solidFill>
                  <a:schemeClr val="tx1"/>
                </a:solidFill>
              </a:defRPr>
            </a:lvl1pPr>
          </a:lstStyle>
          <a:p>
            <a:r>
              <a:rPr lang="en-US" dirty="0"/>
              <a:t>Presentation Title</a:t>
            </a:r>
            <a:br>
              <a:rPr lang="en-US" dirty="0"/>
            </a:br>
            <a:r>
              <a:rPr lang="en-US" dirty="0"/>
              <a:t>Presentation Title</a:t>
            </a:r>
          </a:p>
        </p:txBody>
      </p:sp>
      <p:sp>
        <p:nvSpPr>
          <p:cNvPr id="13" name="Rectangle 12">
            <a:extLst>
              <a:ext uri="{FF2B5EF4-FFF2-40B4-BE49-F238E27FC236}">
                <a16:creationId xmlns:a16="http://schemas.microsoft.com/office/drawing/2014/main" id="{15B930DE-DBFB-A84F-B61F-6BF579E13D9F}"/>
              </a:ext>
            </a:extLst>
          </p:cNvPr>
          <p:cNvSpPr/>
          <p:nvPr/>
        </p:nvSpPr>
        <p:spPr>
          <a:xfrm>
            <a:off x="246990" y="4667627"/>
            <a:ext cx="978557" cy="276999"/>
          </a:xfrm>
          <a:prstGeom prst="rect">
            <a:avLst/>
          </a:prstGeom>
        </p:spPr>
        <p:txBody>
          <a:bodyPr wrap="none" lIns="0" tIns="0" rIns="0" bIns="0" anchor="b">
            <a:noAutofit/>
          </a:bodyPr>
          <a:lstStyle/>
          <a:p>
            <a:pPr lvl="0"/>
            <a:r>
              <a:rPr lang="en-US" sz="1000" spc="-20" baseline="0" dirty="0">
                <a:solidFill>
                  <a:schemeClr val="bg1"/>
                </a:solidFill>
              </a:rPr>
              <a:t>ni.com</a:t>
            </a:r>
          </a:p>
        </p:txBody>
      </p:sp>
      <p:sp>
        <p:nvSpPr>
          <p:cNvPr id="16" name="Text Placeholder 2">
            <a:extLst>
              <a:ext uri="{FF2B5EF4-FFF2-40B4-BE49-F238E27FC236}">
                <a16:creationId xmlns:a16="http://schemas.microsoft.com/office/drawing/2014/main" id="{7764C512-F49B-A940-990A-98C924617D21}"/>
              </a:ext>
            </a:extLst>
          </p:cNvPr>
          <p:cNvSpPr>
            <a:spLocks noGrp="1"/>
          </p:cNvSpPr>
          <p:nvPr>
            <p:ph type="body" sz="quarter" idx="15" hasCustomPrompt="1"/>
          </p:nvPr>
        </p:nvSpPr>
        <p:spPr>
          <a:xfrm>
            <a:off x="2043169" y="3422512"/>
            <a:ext cx="6362693"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tx1"/>
                </a:solidFill>
                <a:latin typeface="Consolas" panose="020B0609020204030204" pitchFamily="49" charset="0"/>
                <a:ea typeface="Arial" charset="0"/>
                <a:cs typeface="Arial" charset="0"/>
              </a:defRPr>
            </a:lvl1pPr>
          </a:lstStyle>
          <a:p>
            <a:pPr lvl="0"/>
            <a:r>
              <a:rPr lang="en-US" dirty="0"/>
              <a:t>Speaker Name</a:t>
            </a:r>
          </a:p>
        </p:txBody>
      </p:sp>
      <p:sp>
        <p:nvSpPr>
          <p:cNvPr id="17" name="Text Placeholder 2">
            <a:extLst>
              <a:ext uri="{FF2B5EF4-FFF2-40B4-BE49-F238E27FC236}">
                <a16:creationId xmlns:a16="http://schemas.microsoft.com/office/drawing/2014/main" id="{BD660CF1-76A2-2D47-8E68-BDF20FA493E6}"/>
              </a:ext>
            </a:extLst>
          </p:cNvPr>
          <p:cNvSpPr>
            <a:spLocks noGrp="1"/>
          </p:cNvSpPr>
          <p:nvPr>
            <p:ph type="body" sz="quarter" idx="16" hasCustomPrompt="1"/>
          </p:nvPr>
        </p:nvSpPr>
        <p:spPr>
          <a:xfrm>
            <a:off x="2043169" y="3757999"/>
            <a:ext cx="6362693" cy="276999"/>
          </a:xfrm>
          <a:prstGeom prst="rect">
            <a:avLst/>
          </a:prstGeom>
        </p:spPr>
        <p:txBody>
          <a:bodyPr wrap="square" lIns="0" rIns="0" anchor="t">
            <a:noAutofit/>
          </a:bodyPr>
          <a:lstStyle>
            <a:lvl1pPr>
              <a:defRPr lang="en-US" sz="1200" spc="-40" dirty="0">
                <a:solidFill>
                  <a:schemeClr val="tx1"/>
                </a:solidFill>
                <a:latin typeface="Consolas" panose="020B0609020204030204" pitchFamily="49" charset="0"/>
              </a:defRPr>
            </a:lvl1pPr>
          </a:lstStyle>
          <a:p>
            <a:pPr lvl="0">
              <a:buFont typeface="Arial" panose="020B0604020202020204" pitchFamily="34" charset="0"/>
            </a:pPr>
            <a:r>
              <a:rPr lang="en-US" dirty="0"/>
              <a:t>Title</a:t>
            </a:r>
          </a:p>
        </p:txBody>
      </p:sp>
      <p:sp>
        <p:nvSpPr>
          <p:cNvPr id="11" name="Rectangle 10">
            <a:extLst>
              <a:ext uri="{FF2B5EF4-FFF2-40B4-BE49-F238E27FC236}">
                <a16:creationId xmlns:a16="http://schemas.microsoft.com/office/drawing/2014/main" id="{960C7902-AD4D-CE41-866E-9C74992E69F5}"/>
              </a:ext>
            </a:extLst>
          </p:cNvPr>
          <p:cNvSpPr/>
          <p:nvPr/>
        </p:nvSpPr>
        <p:spPr>
          <a:xfrm>
            <a:off x="7370762" y="4900613"/>
            <a:ext cx="1027112" cy="242886"/>
          </a:xfrm>
          <a:prstGeom prst="rect">
            <a:avLst/>
          </a:prstGeom>
        </p:spPr>
        <p:txBody>
          <a:bodyPr wrap="none" lIns="0" tIns="0" rIns="0" bIns="0" anchor="ctr">
            <a:noAutofit/>
          </a:bodyPr>
          <a:lstStyle/>
          <a:p>
            <a:pPr algn="r"/>
            <a:r>
              <a:rPr lang="en-US" sz="800" dirty="0">
                <a:solidFill>
                  <a:schemeClr val="tx1"/>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46607941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 Slide 2a">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5656CE9-0040-A34F-8C4D-2091C9CAA70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971550" y="0"/>
            <a:ext cx="2825750" cy="5143500"/>
          </a:xfrm>
          <a:prstGeom prst="rect">
            <a:avLst/>
          </a:prstGeom>
        </p:spPr>
      </p:pic>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4062740" y="2415441"/>
            <a:ext cx="4824896" cy="369332"/>
          </a:xfrm>
          <a:prstGeom prst="rect">
            <a:avLst/>
          </a:prstGeom>
        </p:spPr>
        <p:txBody>
          <a:bodyPr wrap="square" lIns="0" rIns="0" anchor="t">
            <a:spAutoFit/>
          </a:bodyPr>
          <a:lstStyle>
            <a:lvl1pPr marL="0" indent="0">
              <a:buFont typeface="Arial" panose="020B0604020202020204" pitchFamily="34" charset="0"/>
              <a:buNone/>
              <a:defRPr lang="en-US" sz="1800" b="0" i="0" kern="1200" baseline="0" dirty="0">
                <a:solidFill>
                  <a:schemeClr val="bg1"/>
                </a:solidFill>
                <a:latin typeface="+mn-lt"/>
                <a:ea typeface="Arial" charset="0"/>
                <a:cs typeface="Arial" charset="0"/>
              </a:defRPr>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070735" y="1235365"/>
            <a:ext cx="4819265" cy="997196"/>
          </a:xfrm>
          <a:prstGeom prst="rect">
            <a:avLst/>
          </a:prstGeom>
        </p:spPr>
        <p:txBody>
          <a:bodyPr vert="horz" wrap="square" lIns="0" tIns="0" rIns="0" bIns="0" rtlCol="0" anchor="t">
            <a:noAutofit/>
          </a:bodyPr>
          <a:lstStyle>
            <a:lvl1pPr>
              <a:defRPr sz="3600">
                <a:solidFill>
                  <a:schemeClr val="bg1"/>
                </a:solidFill>
              </a:defRPr>
            </a:lvl1pPr>
          </a:lstStyle>
          <a:p>
            <a:r>
              <a:rPr lang="en-US" dirty="0"/>
              <a:t>Presentation Title</a:t>
            </a:r>
            <a:br>
              <a:rPr lang="en-US" dirty="0"/>
            </a:br>
            <a:r>
              <a:rPr lang="en-US" dirty="0"/>
              <a:t>Presentation Title</a:t>
            </a:r>
          </a:p>
        </p:txBody>
      </p:sp>
      <p:sp>
        <p:nvSpPr>
          <p:cNvPr id="13" name="Text Placeholder 2">
            <a:extLst>
              <a:ext uri="{FF2B5EF4-FFF2-40B4-BE49-F238E27FC236}">
                <a16:creationId xmlns:a16="http://schemas.microsoft.com/office/drawing/2014/main" id="{DB56DA04-C94C-7D4C-850E-73A6ADC441D9}"/>
              </a:ext>
            </a:extLst>
          </p:cNvPr>
          <p:cNvSpPr>
            <a:spLocks noGrp="1"/>
          </p:cNvSpPr>
          <p:nvPr>
            <p:ph type="body" sz="quarter" idx="15" hasCustomPrompt="1"/>
          </p:nvPr>
        </p:nvSpPr>
        <p:spPr>
          <a:xfrm>
            <a:off x="4062741" y="3422512"/>
            <a:ext cx="2230469"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bg1"/>
                </a:solidFill>
                <a:latin typeface="Consolas" panose="020B0609020204030204" pitchFamily="49" charset="0"/>
                <a:ea typeface="Arial" charset="0"/>
                <a:cs typeface="Arial" charset="0"/>
              </a:defRPr>
            </a:lvl1pPr>
          </a:lstStyle>
          <a:p>
            <a:pPr lvl="0"/>
            <a:r>
              <a:rPr lang="en-US" dirty="0"/>
              <a:t>Speaker Name</a:t>
            </a:r>
          </a:p>
        </p:txBody>
      </p:sp>
      <p:pic>
        <p:nvPicPr>
          <p:cNvPr id="12" name="Image">
            <a:extLst>
              <a:ext uri="{FF2B5EF4-FFF2-40B4-BE49-F238E27FC236}">
                <a16:creationId xmlns:a16="http://schemas.microsoft.com/office/drawing/2014/main" id="{7427F21E-3609-7943-AE05-8CAE39A3A873}"/>
              </a:ext>
            </a:extLst>
          </p:cNvPr>
          <p:cNvPicPr>
            <a:picLocks noChangeAspect="1"/>
          </p:cNvPicPr>
          <p:nvPr/>
        </p:nvPicPr>
        <p:blipFill>
          <a:blip r:embed="rId3"/>
          <a:srcRect/>
          <a:stretch/>
        </p:blipFill>
        <p:spPr>
          <a:xfrm>
            <a:off x="246990" y="250462"/>
            <a:ext cx="489607" cy="327631"/>
          </a:xfrm>
          <a:prstGeom prst="rect">
            <a:avLst/>
          </a:prstGeom>
          <a:ln w="12700">
            <a:miter lim="400000"/>
          </a:ln>
        </p:spPr>
      </p:pic>
      <p:sp>
        <p:nvSpPr>
          <p:cNvPr id="10" name="Rectangle 9">
            <a:extLst>
              <a:ext uri="{FF2B5EF4-FFF2-40B4-BE49-F238E27FC236}">
                <a16:creationId xmlns:a16="http://schemas.microsoft.com/office/drawing/2014/main" id="{30D660A3-5027-7045-8F6D-B7A3E56EEF1E}"/>
              </a:ext>
            </a:extLst>
          </p:cNvPr>
          <p:cNvSpPr/>
          <p:nvPr/>
        </p:nvSpPr>
        <p:spPr>
          <a:xfrm>
            <a:off x="246991" y="4667627"/>
            <a:ext cx="724560" cy="276999"/>
          </a:xfrm>
          <a:prstGeom prst="rect">
            <a:avLst/>
          </a:prstGeom>
        </p:spPr>
        <p:txBody>
          <a:bodyPr wrap="none" lIns="0" tIns="0" rIns="0" bIns="0" anchor="b">
            <a:noAutofit/>
          </a:bodyPr>
          <a:lstStyle/>
          <a:p>
            <a:pPr lvl="0"/>
            <a:r>
              <a:rPr lang="en-US" sz="1000" spc="-20" baseline="0" dirty="0">
                <a:solidFill>
                  <a:schemeClr val="tx2"/>
                </a:solidFill>
              </a:rPr>
              <a:t>ni.com</a:t>
            </a:r>
          </a:p>
        </p:txBody>
      </p:sp>
      <p:sp>
        <p:nvSpPr>
          <p:cNvPr id="15" name="Text Placeholder 2">
            <a:extLst>
              <a:ext uri="{FF2B5EF4-FFF2-40B4-BE49-F238E27FC236}">
                <a16:creationId xmlns:a16="http://schemas.microsoft.com/office/drawing/2014/main" id="{58899CD4-D773-0A4B-A456-E6BBF46A3C00}"/>
              </a:ext>
            </a:extLst>
          </p:cNvPr>
          <p:cNvSpPr>
            <a:spLocks noGrp="1"/>
          </p:cNvSpPr>
          <p:nvPr>
            <p:ph type="body" sz="quarter" idx="16" hasCustomPrompt="1"/>
          </p:nvPr>
        </p:nvSpPr>
        <p:spPr>
          <a:xfrm>
            <a:off x="4062740" y="3757999"/>
            <a:ext cx="2230470" cy="276999"/>
          </a:xfrm>
          <a:prstGeom prst="rect">
            <a:avLst/>
          </a:prstGeom>
        </p:spPr>
        <p:txBody>
          <a:bodyPr wrap="square" lIns="0" rIns="0" anchor="t">
            <a:noAutofit/>
          </a:bodyPr>
          <a:lstStyle>
            <a:lvl1pPr>
              <a:defRPr lang="en-US" sz="1200" spc="-40" dirty="0">
                <a:solidFill>
                  <a:schemeClr val="bg1"/>
                </a:solidFill>
                <a:latin typeface="Consolas" panose="020B0609020204030204" pitchFamily="49" charset="0"/>
              </a:defRPr>
            </a:lvl1pPr>
          </a:lstStyle>
          <a:p>
            <a:pPr lvl="0">
              <a:buFont typeface="Arial" panose="020B0604020202020204" pitchFamily="34" charset="0"/>
            </a:pPr>
            <a:r>
              <a:rPr lang="en-US" dirty="0"/>
              <a:t>Title</a:t>
            </a:r>
          </a:p>
        </p:txBody>
      </p:sp>
      <p:sp>
        <p:nvSpPr>
          <p:cNvPr id="11" name="Text Placeholder 2">
            <a:extLst>
              <a:ext uri="{FF2B5EF4-FFF2-40B4-BE49-F238E27FC236}">
                <a16:creationId xmlns:a16="http://schemas.microsoft.com/office/drawing/2014/main" id="{642154EA-E8B3-AA44-A122-ED39A876F1C7}"/>
              </a:ext>
            </a:extLst>
          </p:cNvPr>
          <p:cNvSpPr>
            <a:spLocks noGrp="1"/>
          </p:cNvSpPr>
          <p:nvPr>
            <p:ph type="body" sz="quarter" idx="17" hasCustomPrompt="1"/>
          </p:nvPr>
        </p:nvSpPr>
        <p:spPr>
          <a:xfrm>
            <a:off x="6549575" y="3422512"/>
            <a:ext cx="2338061"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bg1"/>
                </a:solidFill>
                <a:latin typeface="Consolas" panose="020B0609020204030204" pitchFamily="49" charset="0"/>
                <a:ea typeface="Arial" charset="0"/>
                <a:cs typeface="Arial" charset="0"/>
              </a:defRPr>
            </a:lvl1pPr>
          </a:lstStyle>
          <a:p>
            <a:pPr lvl="0"/>
            <a:r>
              <a:rPr lang="en-US" dirty="0"/>
              <a:t>Speaker Name</a:t>
            </a:r>
          </a:p>
        </p:txBody>
      </p:sp>
      <p:sp>
        <p:nvSpPr>
          <p:cNvPr id="14" name="Text Placeholder 2">
            <a:extLst>
              <a:ext uri="{FF2B5EF4-FFF2-40B4-BE49-F238E27FC236}">
                <a16:creationId xmlns:a16="http://schemas.microsoft.com/office/drawing/2014/main" id="{E2D1A662-941F-1842-8AA2-C52D8699D174}"/>
              </a:ext>
            </a:extLst>
          </p:cNvPr>
          <p:cNvSpPr>
            <a:spLocks noGrp="1"/>
          </p:cNvSpPr>
          <p:nvPr>
            <p:ph type="body" sz="quarter" idx="18" hasCustomPrompt="1"/>
          </p:nvPr>
        </p:nvSpPr>
        <p:spPr>
          <a:xfrm>
            <a:off x="6549574" y="3757999"/>
            <a:ext cx="2338061" cy="276999"/>
          </a:xfrm>
          <a:prstGeom prst="rect">
            <a:avLst/>
          </a:prstGeom>
        </p:spPr>
        <p:txBody>
          <a:bodyPr wrap="square" lIns="0" rIns="0" anchor="t">
            <a:noAutofit/>
          </a:bodyPr>
          <a:lstStyle>
            <a:lvl1pPr>
              <a:defRPr lang="en-US" sz="1200" spc="-40" dirty="0">
                <a:solidFill>
                  <a:schemeClr val="bg1"/>
                </a:solidFill>
                <a:latin typeface="Consolas" panose="020B0609020204030204" pitchFamily="49" charset="0"/>
              </a:defRPr>
            </a:lvl1pPr>
          </a:lstStyle>
          <a:p>
            <a:pPr lvl="0">
              <a:buFont typeface="Arial" panose="020B0604020202020204" pitchFamily="34" charset="0"/>
            </a:pPr>
            <a:r>
              <a:rPr lang="en-US" dirty="0"/>
              <a:t>Title</a:t>
            </a:r>
          </a:p>
        </p:txBody>
      </p:sp>
    </p:spTree>
    <p:extLst>
      <p:ext uri="{BB962C8B-B14F-4D97-AF65-F5344CB8AC3E}">
        <p14:creationId xmlns:p14="http://schemas.microsoft.com/office/powerpoint/2010/main" val="312971194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ver Slide 1a">
    <p:bg>
      <p:bgPr>
        <a:solidFill>
          <a:schemeClr val="tx2"/>
        </a:solidFill>
        <a:effectLst/>
      </p:bgPr>
    </p:bg>
    <p:spTree>
      <p:nvGrpSpPr>
        <p:cNvPr id="1" name=""/>
        <p:cNvGrpSpPr/>
        <p:nvPr/>
      </p:nvGrpSpPr>
      <p:grpSpPr>
        <a:xfrm>
          <a:off x="0" y="0"/>
          <a:ext cx="0" cy="0"/>
          <a:chOff x="0" y="0"/>
          <a:chExt cx="0" cy="0"/>
        </a:xfrm>
      </p:grpSpPr>
      <p:pic>
        <p:nvPicPr>
          <p:cNvPr id="10" name="Image">
            <a:extLst>
              <a:ext uri="{FF2B5EF4-FFF2-40B4-BE49-F238E27FC236}">
                <a16:creationId xmlns:a16="http://schemas.microsoft.com/office/drawing/2014/main" id="{7E1DDE6A-90EE-CE48-B093-206401E78CBE}"/>
              </a:ext>
            </a:extLst>
          </p:cNvPr>
          <p:cNvPicPr>
            <a:picLocks noChangeAspect="1"/>
          </p:cNvPicPr>
          <p:nvPr/>
        </p:nvPicPr>
        <p:blipFill>
          <a:blip r:embed="rId2"/>
          <a:srcRect/>
          <a:stretch/>
        </p:blipFill>
        <p:spPr>
          <a:xfrm>
            <a:off x="246990" y="250462"/>
            <a:ext cx="489607" cy="327632"/>
          </a:xfrm>
          <a:prstGeom prst="rect">
            <a:avLst/>
          </a:prstGeom>
          <a:ln w="12700">
            <a:miter lim="400000"/>
          </a:ln>
        </p:spPr>
      </p:pic>
      <p:cxnSp>
        <p:nvCxnSpPr>
          <p:cNvPr id="12" name="Straight Connector 11">
            <a:extLst>
              <a:ext uri="{FF2B5EF4-FFF2-40B4-BE49-F238E27FC236}">
                <a16:creationId xmlns:a16="http://schemas.microsoft.com/office/drawing/2014/main" id="{B536EDF4-DDBD-BB4C-A8E6-A0BC84894B55}"/>
              </a:ext>
            </a:extLst>
          </p:cNvPr>
          <p:cNvCxnSpPr/>
          <p:nvPr/>
        </p:nvCxnSpPr>
        <p:spPr>
          <a:xfrm flipV="1">
            <a:off x="8642350" y="0"/>
            <a:ext cx="0" cy="514350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296676-C70D-E54F-B809-B61D0D69A8E2}"/>
              </a:ext>
            </a:extLst>
          </p:cNvPr>
          <p:cNvCxnSpPr/>
          <p:nvPr/>
        </p:nvCxnSpPr>
        <p:spPr>
          <a:xfrm flipV="1">
            <a:off x="1773238" y="0"/>
            <a:ext cx="0" cy="514350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2035175" y="2202418"/>
            <a:ext cx="6362700" cy="369332"/>
          </a:xfrm>
          <a:prstGeom prst="rect">
            <a:avLst/>
          </a:prstGeom>
        </p:spPr>
        <p:txBody>
          <a:bodyPr wrap="square" lIns="0" rIns="0" anchor="t">
            <a:spAutoFit/>
          </a:bodyPr>
          <a:lstStyle>
            <a:lvl1pPr marL="0" indent="0">
              <a:buFont typeface="Arial" panose="020B0604020202020204" pitchFamily="34" charset="0"/>
              <a:buNone/>
              <a:defRPr lang="en-US" sz="1800" b="0" i="0" kern="1200" baseline="0" dirty="0">
                <a:solidFill>
                  <a:schemeClr val="tx1"/>
                </a:solidFill>
                <a:latin typeface="+mn-lt"/>
                <a:ea typeface="Arial" charset="0"/>
                <a:cs typeface="Arial" charset="0"/>
              </a:defRPr>
            </a:lvl1pPr>
          </a:lstStyle>
          <a:p>
            <a:pPr lvl="0"/>
            <a:r>
              <a:rPr lang="en-US" noProof="0"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2043170" y="1020049"/>
            <a:ext cx="6355274" cy="997196"/>
          </a:xfrm>
          <a:prstGeom prst="rect">
            <a:avLst/>
          </a:prstGeom>
        </p:spPr>
        <p:txBody>
          <a:bodyPr vert="horz" wrap="square" lIns="0" tIns="0" rIns="0" bIns="0" rtlCol="0" anchor="t">
            <a:noAutofit/>
          </a:bodyPr>
          <a:lstStyle>
            <a:lvl1pPr>
              <a:defRPr sz="3600">
                <a:solidFill>
                  <a:schemeClr val="tx1"/>
                </a:solidFill>
              </a:defRPr>
            </a:lvl1pPr>
          </a:lstStyle>
          <a:p>
            <a:r>
              <a:rPr lang="en-US" dirty="0"/>
              <a:t>Presentation Title</a:t>
            </a:r>
            <a:br>
              <a:rPr lang="en-US" dirty="0"/>
            </a:br>
            <a:r>
              <a:rPr lang="en-US" dirty="0"/>
              <a:t>Presentation Title</a:t>
            </a:r>
          </a:p>
        </p:txBody>
      </p:sp>
      <p:sp>
        <p:nvSpPr>
          <p:cNvPr id="13" name="Rectangle 12">
            <a:extLst>
              <a:ext uri="{FF2B5EF4-FFF2-40B4-BE49-F238E27FC236}">
                <a16:creationId xmlns:a16="http://schemas.microsoft.com/office/drawing/2014/main" id="{15B930DE-DBFB-A84F-B61F-6BF579E13D9F}"/>
              </a:ext>
            </a:extLst>
          </p:cNvPr>
          <p:cNvSpPr/>
          <p:nvPr/>
        </p:nvSpPr>
        <p:spPr>
          <a:xfrm>
            <a:off x="246990" y="4667627"/>
            <a:ext cx="978557" cy="276999"/>
          </a:xfrm>
          <a:prstGeom prst="rect">
            <a:avLst/>
          </a:prstGeom>
        </p:spPr>
        <p:txBody>
          <a:bodyPr wrap="none" lIns="0" tIns="0" rIns="0" bIns="0" anchor="b">
            <a:noAutofit/>
          </a:bodyPr>
          <a:lstStyle/>
          <a:p>
            <a:pPr lvl="0"/>
            <a:r>
              <a:rPr lang="en-US" sz="1000" spc="-20" baseline="0" dirty="0">
                <a:solidFill>
                  <a:schemeClr val="bg1"/>
                </a:solidFill>
              </a:rPr>
              <a:t>ni.com</a:t>
            </a:r>
          </a:p>
        </p:txBody>
      </p:sp>
      <p:sp>
        <p:nvSpPr>
          <p:cNvPr id="16" name="Text Placeholder 2">
            <a:extLst>
              <a:ext uri="{FF2B5EF4-FFF2-40B4-BE49-F238E27FC236}">
                <a16:creationId xmlns:a16="http://schemas.microsoft.com/office/drawing/2014/main" id="{7764C512-F49B-A940-990A-98C924617D21}"/>
              </a:ext>
            </a:extLst>
          </p:cNvPr>
          <p:cNvSpPr>
            <a:spLocks noGrp="1"/>
          </p:cNvSpPr>
          <p:nvPr>
            <p:ph type="body" sz="quarter" idx="15" hasCustomPrompt="1"/>
          </p:nvPr>
        </p:nvSpPr>
        <p:spPr>
          <a:xfrm>
            <a:off x="2043170" y="3422512"/>
            <a:ext cx="2940310"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tx1"/>
                </a:solidFill>
                <a:latin typeface="Consolas" panose="020B0609020204030204" pitchFamily="49" charset="0"/>
                <a:ea typeface="Arial" charset="0"/>
                <a:cs typeface="Arial" charset="0"/>
              </a:defRPr>
            </a:lvl1pPr>
          </a:lstStyle>
          <a:p>
            <a:pPr lvl="0"/>
            <a:r>
              <a:rPr lang="en-US" dirty="0"/>
              <a:t>Speaker Name</a:t>
            </a:r>
          </a:p>
        </p:txBody>
      </p:sp>
      <p:sp>
        <p:nvSpPr>
          <p:cNvPr id="17" name="Text Placeholder 2">
            <a:extLst>
              <a:ext uri="{FF2B5EF4-FFF2-40B4-BE49-F238E27FC236}">
                <a16:creationId xmlns:a16="http://schemas.microsoft.com/office/drawing/2014/main" id="{BD660CF1-76A2-2D47-8E68-BDF20FA493E6}"/>
              </a:ext>
            </a:extLst>
          </p:cNvPr>
          <p:cNvSpPr>
            <a:spLocks noGrp="1"/>
          </p:cNvSpPr>
          <p:nvPr>
            <p:ph type="body" sz="quarter" idx="16" hasCustomPrompt="1"/>
          </p:nvPr>
        </p:nvSpPr>
        <p:spPr>
          <a:xfrm>
            <a:off x="2043170" y="3757999"/>
            <a:ext cx="2940310" cy="276999"/>
          </a:xfrm>
          <a:prstGeom prst="rect">
            <a:avLst/>
          </a:prstGeom>
        </p:spPr>
        <p:txBody>
          <a:bodyPr wrap="square" lIns="0" rIns="0" anchor="t">
            <a:noAutofit/>
          </a:bodyPr>
          <a:lstStyle>
            <a:lvl1pPr>
              <a:defRPr lang="en-US" sz="1200" spc="-40" dirty="0">
                <a:solidFill>
                  <a:schemeClr val="tx1"/>
                </a:solidFill>
                <a:latin typeface="Consolas" panose="020B0609020204030204" pitchFamily="49" charset="0"/>
              </a:defRPr>
            </a:lvl1pPr>
          </a:lstStyle>
          <a:p>
            <a:pPr lvl="0">
              <a:buFont typeface="Arial" panose="020B0604020202020204" pitchFamily="34" charset="0"/>
            </a:pPr>
            <a:r>
              <a:rPr lang="en-US" dirty="0"/>
              <a:t>Title</a:t>
            </a:r>
          </a:p>
        </p:txBody>
      </p:sp>
      <p:sp>
        <p:nvSpPr>
          <p:cNvPr id="11" name="Text Placeholder 2">
            <a:extLst>
              <a:ext uri="{FF2B5EF4-FFF2-40B4-BE49-F238E27FC236}">
                <a16:creationId xmlns:a16="http://schemas.microsoft.com/office/drawing/2014/main" id="{C62988D4-D1C1-1A41-8427-2DC3A0F25244}"/>
              </a:ext>
            </a:extLst>
          </p:cNvPr>
          <p:cNvSpPr>
            <a:spLocks noGrp="1"/>
          </p:cNvSpPr>
          <p:nvPr>
            <p:ph type="body" sz="quarter" idx="17" hasCustomPrompt="1"/>
          </p:nvPr>
        </p:nvSpPr>
        <p:spPr>
          <a:xfrm>
            <a:off x="5380730" y="3422512"/>
            <a:ext cx="2940310"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tx1"/>
                </a:solidFill>
                <a:latin typeface="Consolas" panose="020B0609020204030204" pitchFamily="49" charset="0"/>
                <a:ea typeface="Arial" charset="0"/>
                <a:cs typeface="Arial" charset="0"/>
              </a:defRPr>
            </a:lvl1pPr>
          </a:lstStyle>
          <a:p>
            <a:pPr lvl="0"/>
            <a:r>
              <a:rPr lang="en-US" dirty="0"/>
              <a:t>Speaker Name</a:t>
            </a:r>
          </a:p>
        </p:txBody>
      </p:sp>
      <p:sp>
        <p:nvSpPr>
          <p:cNvPr id="14" name="Text Placeholder 2">
            <a:extLst>
              <a:ext uri="{FF2B5EF4-FFF2-40B4-BE49-F238E27FC236}">
                <a16:creationId xmlns:a16="http://schemas.microsoft.com/office/drawing/2014/main" id="{BCF940C5-CE1A-6A44-BDAA-6603B2A849B5}"/>
              </a:ext>
            </a:extLst>
          </p:cNvPr>
          <p:cNvSpPr>
            <a:spLocks noGrp="1"/>
          </p:cNvSpPr>
          <p:nvPr>
            <p:ph type="body" sz="quarter" idx="18" hasCustomPrompt="1"/>
          </p:nvPr>
        </p:nvSpPr>
        <p:spPr>
          <a:xfrm>
            <a:off x="5380730" y="3757999"/>
            <a:ext cx="2940310" cy="276999"/>
          </a:xfrm>
          <a:prstGeom prst="rect">
            <a:avLst/>
          </a:prstGeom>
        </p:spPr>
        <p:txBody>
          <a:bodyPr wrap="square" lIns="0" rIns="0" anchor="t">
            <a:noAutofit/>
          </a:bodyPr>
          <a:lstStyle>
            <a:lvl1pPr>
              <a:defRPr lang="en-US" sz="1200" spc="-40" dirty="0">
                <a:solidFill>
                  <a:schemeClr val="tx1"/>
                </a:solidFill>
                <a:latin typeface="Consolas" panose="020B0609020204030204" pitchFamily="49" charset="0"/>
              </a:defRPr>
            </a:lvl1pPr>
          </a:lstStyle>
          <a:p>
            <a:pPr lvl="0">
              <a:buFont typeface="Arial" panose="020B0604020202020204" pitchFamily="34" charset="0"/>
            </a:pPr>
            <a:r>
              <a:rPr lang="en-US" dirty="0"/>
              <a:t>Title</a:t>
            </a:r>
          </a:p>
        </p:txBody>
      </p:sp>
      <p:sp>
        <p:nvSpPr>
          <p:cNvPr id="18" name="Rectangle 17">
            <a:extLst>
              <a:ext uri="{FF2B5EF4-FFF2-40B4-BE49-F238E27FC236}">
                <a16:creationId xmlns:a16="http://schemas.microsoft.com/office/drawing/2014/main" id="{3A42426D-289D-6F45-97AD-6E2089A90B5A}"/>
              </a:ext>
            </a:extLst>
          </p:cNvPr>
          <p:cNvSpPr/>
          <p:nvPr/>
        </p:nvSpPr>
        <p:spPr>
          <a:xfrm>
            <a:off x="7370762" y="4900613"/>
            <a:ext cx="1027112" cy="242886"/>
          </a:xfrm>
          <a:prstGeom prst="rect">
            <a:avLst/>
          </a:prstGeom>
        </p:spPr>
        <p:txBody>
          <a:bodyPr wrap="none" lIns="0" tIns="0" rIns="0" bIns="0" anchor="ctr">
            <a:noAutofit/>
          </a:bodyPr>
          <a:lstStyle/>
          <a:p>
            <a:pPr algn="r"/>
            <a:r>
              <a:rPr lang="en-US" sz="800" dirty="0">
                <a:solidFill>
                  <a:schemeClr val="tx1"/>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774309562"/>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over Slide 2">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5656CE9-0040-A34F-8C4D-2091C9CAA70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971550" y="0"/>
            <a:ext cx="2825750" cy="5143500"/>
          </a:xfrm>
          <a:prstGeom prst="rect">
            <a:avLst/>
          </a:prstGeom>
        </p:spPr>
      </p:pic>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4062740" y="2415441"/>
            <a:ext cx="4824896" cy="369332"/>
          </a:xfrm>
          <a:prstGeom prst="rect">
            <a:avLst/>
          </a:prstGeom>
        </p:spPr>
        <p:txBody>
          <a:bodyPr wrap="square" lIns="0" rIns="0" anchor="t">
            <a:spAutoFit/>
          </a:bodyPr>
          <a:lstStyle>
            <a:lvl1pPr marL="0" indent="0">
              <a:buFont typeface="Arial" panose="020B0604020202020204" pitchFamily="34" charset="0"/>
              <a:buNone/>
              <a:defRPr lang="en-US" sz="1800" b="0" i="0" kern="1200" baseline="0" dirty="0">
                <a:solidFill>
                  <a:schemeClr val="bg1"/>
                </a:solidFill>
                <a:latin typeface="+mn-lt"/>
                <a:ea typeface="Arial" charset="0"/>
                <a:cs typeface="Arial" charset="0"/>
              </a:defRPr>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070735" y="1235365"/>
            <a:ext cx="4819265" cy="997196"/>
          </a:xfrm>
          <a:prstGeom prst="rect">
            <a:avLst/>
          </a:prstGeom>
        </p:spPr>
        <p:txBody>
          <a:bodyPr vert="horz" wrap="square" lIns="0" tIns="0" rIns="0" bIns="0" rtlCol="0" anchor="t">
            <a:noAutofit/>
          </a:bodyPr>
          <a:lstStyle>
            <a:lvl1pPr>
              <a:defRPr sz="3600">
                <a:solidFill>
                  <a:schemeClr val="bg1"/>
                </a:solidFill>
              </a:defRPr>
            </a:lvl1pPr>
          </a:lstStyle>
          <a:p>
            <a:r>
              <a:rPr lang="en-US" dirty="0"/>
              <a:t>Presentation Title</a:t>
            </a:r>
            <a:br>
              <a:rPr lang="en-US" dirty="0"/>
            </a:br>
            <a:r>
              <a:rPr lang="en-US" dirty="0"/>
              <a:t>Presentation Title</a:t>
            </a:r>
          </a:p>
        </p:txBody>
      </p:sp>
      <p:sp>
        <p:nvSpPr>
          <p:cNvPr id="13" name="Text Placeholder 2">
            <a:extLst>
              <a:ext uri="{FF2B5EF4-FFF2-40B4-BE49-F238E27FC236}">
                <a16:creationId xmlns:a16="http://schemas.microsoft.com/office/drawing/2014/main" id="{DB56DA04-C94C-7D4C-850E-73A6ADC441D9}"/>
              </a:ext>
            </a:extLst>
          </p:cNvPr>
          <p:cNvSpPr>
            <a:spLocks noGrp="1"/>
          </p:cNvSpPr>
          <p:nvPr>
            <p:ph type="body" sz="quarter" idx="15" hasCustomPrompt="1"/>
          </p:nvPr>
        </p:nvSpPr>
        <p:spPr>
          <a:xfrm>
            <a:off x="4062741" y="3422512"/>
            <a:ext cx="4824894"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bg1"/>
                </a:solidFill>
                <a:latin typeface="Consolas" panose="020B0609020204030204" pitchFamily="49" charset="0"/>
                <a:ea typeface="Arial" charset="0"/>
                <a:cs typeface="Arial" charset="0"/>
              </a:defRPr>
            </a:lvl1pPr>
          </a:lstStyle>
          <a:p>
            <a:pPr lvl="0"/>
            <a:r>
              <a:rPr lang="en-US" dirty="0"/>
              <a:t>Speaker Name</a:t>
            </a:r>
          </a:p>
        </p:txBody>
      </p:sp>
      <p:pic>
        <p:nvPicPr>
          <p:cNvPr id="12" name="Image">
            <a:extLst>
              <a:ext uri="{FF2B5EF4-FFF2-40B4-BE49-F238E27FC236}">
                <a16:creationId xmlns:a16="http://schemas.microsoft.com/office/drawing/2014/main" id="{7427F21E-3609-7943-AE05-8CAE39A3A873}"/>
              </a:ext>
            </a:extLst>
          </p:cNvPr>
          <p:cNvPicPr>
            <a:picLocks noChangeAspect="1"/>
          </p:cNvPicPr>
          <p:nvPr/>
        </p:nvPicPr>
        <p:blipFill>
          <a:blip r:embed="rId3"/>
          <a:srcRect/>
          <a:stretch/>
        </p:blipFill>
        <p:spPr>
          <a:xfrm>
            <a:off x="246990" y="250462"/>
            <a:ext cx="489607" cy="327631"/>
          </a:xfrm>
          <a:prstGeom prst="rect">
            <a:avLst/>
          </a:prstGeom>
          <a:ln w="12700">
            <a:miter lim="400000"/>
          </a:ln>
        </p:spPr>
      </p:pic>
      <p:sp>
        <p:nvSpPr>
          <p:cNvPr id="10" name="Rectangle 9">
            <a:extLst>
              <a:ext uri="{FF2B5EF4-FFF2-40B4-BE49-F238E27FC236}">
                <a16:creationId xmlns:a16="http://schemas.microsoft.com/office/drawing/2014/main" id="{30D660A3-5027-7045-8F6D-B7A3E56EEF1E}"/>
              </a:ext>
            </a:extLst>
          </p:cNvPr>
          <p:cNvSpPr/>
          <p:nvPr/>
        </p:nvSpPr>
        <p:spPr>
          <a:xfrm>
            <a:off x="246991" y="4667627"/>
            <a:ext cx="724560" cy="276999"/>
          </a:xfrm>
          <a:prstGeom prst="rect">
            <a:avLst/>
          </a:prstGeom>
        </p:spPr>
        <p:txBody>
          <a:bodyPr wrap="none" lIns="0" tIns="0" rIns="0" bIns="0" anchor="b">
            <a:noAutofit/>
          </a:bodyPr>
          <a:lstStyle/>
          <a:p>
            <a:pPr lvl="0"/>
            <a:r>
              <a:rPr lang="en-US" sz="1000" spc="-20" baseline="0" dirty="0">
                <a:solidFill>
                  <a:schemeClr val="tx2"/>
                </a:solidFill>
              </a:rPr>
              <a:t>ni.com</a:t>
            </a:r>
          </a:p>
        </p:txBody>
      </p:sp>
      <p:sp>
        <p:nvSpPr>
          <p:cNvPr id="15" name="Text Placeholder 2">
            <a:extLst>
              <a:ext uri="{FF2B5EF4-FFF2-40B4-BE49-F238E27FC236}">
                <a16:creationId xmlns:a16="http://schemas.microsoft.com/office/drawing/2014/main" id="{58899CD4-D773-0A4B-A456-E6BBF46A3C00}"/>
              </a:ext>
            </a:extLst>
          </p:cNvPr>
          <p:cNvSpPr>
            <a:spLocks noGrp="1"/>
          </p:cNvSpPr>
          <p:nvPr>
            <p:ph type="body" sz="quarter" idx="16" hasCustomPrompt="1"/>
          </p:nvPr>
        </p:nvSpPr>
        <p:spPr>
          <a:xfrm>
            <a:off x="4062740" y="3757999"/>
            <a:ext cx="4824896" cy="276999"/>
          </a:xfrm>
          <a:prstGeom prst="rect">
            <a:avLst/>
          </a:prstGeom>
        </p:spPr>
        <p:txBody>
          <a:bodyPr wrap="square" lIns="0" rIns="0" anchor="t">
            <a:noAutofit/>
          </a:bodyPr>
          <a:lstStyle>
            <a:lvl1pPr>
              <a:defRPr lang="en-US" sz="1200" spc="-40" dirty="0">
                <a:solidFill>
                  <a:schemeClr val="bg1"/>
                </a:solidFill>
                <a:latin typeface="Consolas" panose="020B0609020204030204" pitchFamily="49" charset="0"/>
              </a:defRPr>
            </a:lvl1pPr>
          </a:lstStyle>
          <a:p>
            <a:pPr lvl="0">
              <a:buFont typeface="Arial" panose="020B0604020202020204" pitchFamily="34" charset="0"/>
            </a:pPr>
            <a:r>
              <a:rPr lang="en-US" dirty="0"/>
              <a:t>Title</a:t>
            </a:r>
          </a:p>
        </p:txBody>
      </p:sp>
      <p:sp>
        <p:nvSpPr>
          <p:cNvPr id="11" name="Rectangle 10">
            <a:extLst>
              <a:ext uri="{FF2B5EF4-FFF2-40B4-BE49-F238E27FC236}">
                <a16:creationId xmlns:a16="http://schemas.microsoft.com/office/drawing/2014/main" id="{DA282389-75B1-CC4B-9468-CF35DD72E306}"/>
              </a:ext>
            </a:extLst>
          </p:cNvPr>
          <p:cNvSpPr/>
          <p:nvPr/>
        </p:nvSpPr>
        <p:spPr>
          <a:xfrm>
            <a:off x="7860522" y="4900613"/>
            <a:ext cx="1027112" cy="242886"/>
          </a:xfrm>
          <a:prstGeom prst="rect">
            <a:avLst/>
          </a:prstGeom>
        </p:spPr>
        <p:txBody>
          <a:bodyPr wrap="none" lIns="0" tIns="0" rIns="0" bIns="0" anchor="ctr">
            <a:noAutofit/>
          </a:bodyPr>
          <a:lstStyle/>
          <a:p>
            <a:pPr algn="r"/>
            <a:r>
              <a:rPr lang="en-US" sz="800" noProof="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96947237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ver Slide 2a">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5656CE9-0040-A34F-8C4D-2091C9CAA70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971550" y="0"/>
            <a:ext cx="2825750" cy="5143500"/>
          </a:xfrm>
          <a:prstGeom prst="rect">
            <a:avLst/>
          </a:prstGeom>
        </p:spPr>
      </p:pic>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4062740" y="2415441"/>
            <a:ext cx="4824896" cy="369332"/>
          </a:xfrm>
          <a:prstGeom prst="rect">
            <a:avLst/>
          </a:prstGeom>
        </p:spPr>
        <p:txBody>
          <a:bodyPr wrap="square" lIns="0" rIns="0" anchor="t">
            <a:spAutoFit/>
          </a:bodyPr>
          <a:lstStyle>
            <a:lvl1pPr marL="0" indent="0">
              <a:buFont typeface="Arial" panose="020B0604020202020204" pitchFamily="34" charset="0"/>
              <a:buNone/>
              <a:defRPr lang="en-US" sz="1800" b="0" i="0" kern="1200" baseline="0" dirty="0">
                <a:solidFill>
                  <a:schemeClr val="bg1"/>
                </a:solidFill>
                <a:latin typeface="+mn-lt"/>
                <a:ea typeface="Arial" charset="0"/>
                <a:cs typeface="Arial" charset="0"/>
              </a:defRPr>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070735" y="1235365"/>
            <a:ext cx="4819265" cy="997196"/>
          </a:xfrm>
          <a:prstGeom prst="rect">
            <a:avLst/>
          </a:prstGeom>
        </p:spPr>
        <p:txBody>
          <a:bodyPr vert="horz" wrap="square" lIns="0" tIns="0" rIns="0" bIns="0" rtlCol="0" anchor="t">
            <a:noAutofit/>
          </a:bodyPr>
          <a:lstStyle>
            <a:lvl1pPr>
              <a:defRPr sz="3600">
                <a:solidFill>
                  <a:schemeClr val="bg1"/>
                </a:solidFill>
              </a:defRPr>
            </a:lvl1pPr>
          </a:lstStyle>
          <a:p>
            <a:r>
              <a:rPr lang="en-US" dirty="0"/>
              <a:t>Presentation Title</a:t>
            </a:r>
            <a:br>
              <a:rPr lang="en-US" dirty="0"/>
            </a:br>
            <a:r>
              <a:rPr lang="en-US" dirty="0"/>
              <a:t>Presentation Title</a:t>
            </a:r>
          </a:p>
        </p:txBody>
      </p:sp>
      <p:sp>
        <p:nvSpPr>
          <p:cNvPr id="13" name="Text Placeholder 2">
            <a:extLst>
              <a:ext uri="{FF2B5EF4-FFF2-40B4-BE49-F238E27FC236}">
                <a16:creationId xmlns:a16="http://schemas.microsoft.com/office/drawing/2014/main" id="{DB56DA04-C94C-7D4C-850E-73A6ADC441D9}"/>
              </a:ext>
            </a:extLst>
          </p:cNvPr>
          <p:cNvSpPr>
            <a:spLocks noGrp="1"/>
          </p:cNvSpPr>
          <p:nvPr>
            <p:ph type="body" sz="quarter" idx="15" hasCustomPrompt="1"/>
          </p:nvPr>
        </p:nvSpPr>
        <p:spPr>
          <a:xfrm>
            <a:off x="4062741" y="3422512"/>
            <a:ext cx="2230469"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bg1"/>
                </a:solidFill>
                <a:latin typeface="Consolas" panose="020B0609020204030204" pitchFamily="49" charset="0"/>
                <a:ea typeface="Arial" charset="0"/>
                <a:cs typeface="Arial" charset="0"/>
              </a:defRPr>
            </a:lvl1pPr>
          </a:lstStyle>
          <a:p>
            <a:pPr lvl="0"/>
            <a:r>
              <a:rPr lang="en-US" dirty="0"/>
              <a:t>Speaker Name</a:t>
            </a:r>
          </a:p>
        </p:txBody>
      </p:sp>
      <p:pic>
        <p:nvPicPr>
          <p:cNvPr id="12" name="Image">
            <a:extLst>
              <a:ext uri="{FF2B5EF4-FFF2-40B4-BE49-F238E27FC236}">
                <a16:creationId xmlns:a16="http://schemas.microsoft.com/office/drawing/2014/main" id="{7427F21E-3609-7943-AE05-8CAE39A3A873}"/>
              </a:ext>
            </a:extLst>
          </p:cNvPr>
          <p:cNvPicPr>
            <a:picLocks noChangeAspect="1"/>
          </p:cNvPicPr>
          <p:nvPr/>
        </p:nvPicPr>
        <p:blipFill>
          <a:blip r:embed="rId3"/>
          <a:srcRect/>
          <a:stretch/>
        </p:blipFill>
        <p:spPr>
          <a:xfrm>
            <a:off x="246990" y="250462"/>
            <a:ext cx="489607" cy="327631"/>
          </a:xfrm>
          <a:prstGeom prst="rect">
            <a:avLst/>
          </a:prstGeom>
          <a:ln w="12700">
            <a:miter lim="400000"/>
          </a:ln>
        </p:spPr>
      </p:pic>
      <p:sp>
        <p:nvSpPr>
          <p:cNvPr id="10" name="Rectangle 9">
            <a:extLst>
              <a:ext uri="{FF2B5EF4-FFF2-40B4-BE49-F238E27FC236}">
                <a16:creationId xmlns:a16="http://schemas.microsoft.com/office/drawing/2014/main" id="{30D660A3-5027-7045-8F6D-B7A3E56EEF1E}"/>
              </a:ext>
            </a:extLst>
          </p:cNvPr>
          <p:cNvSpPr/>
          <p:nvPr/>
        </p:nvSpPr>
        <p:spPr>
          <a:xfrm>
            <a:off x="246991" y="4667627"/>
            <a:ext cx="724560" cy="276999"/>
          </a:xfrm>
          <a:prstGeom prst="rect">
            <a:avLst/>
          </a:prstGeom>
        </p:spPr>
        <p:txBody>
          <a:bodyPr wrap="none" lIns="0" tIns="0" rIns="0" bIns="0" anchor="b">
            <a:noAutofit/>
          </a:bodyPr>
          <a:lstStyle/>
          <a:p>
            <a:pPr lvl="0"/>
            <a:r>
              <a:rPr lang="en-US" sz="1000" spc="-20" baseline="0" dirty="0">
                <a:solidFill>
                  <a:schemeClr val="tx2"/>
                </a:solidFill>
              </a:rPr>
              <a:t>ni.com</a:t>
            </a:r>
          </a:p>
        </p:txBody>
      </p:sp>
      <p:sp>
        <p:nvSpPr>
          <p:cNvPr id="15" name="Text Placeholder 2">
            <a:extLst>
              <a:ext uri="{FF2B5EF4-FFF2-40B4-BE49-F238E27FC236}">
                <a16:creationId xmlns:a16="http://schemas.microsoft.com/office/drawing/2014/main" id="{58899CD4-D773-0A4B-A456-E6BBF46A3C00}"/>
              </a:ext>
            </a:extLst>
          </p:cNvPr>
          <p:cNvSpPr>
            <a:spLocks noGrp="1"/>
          </p:cNvSpPr>
          <p:nvPr>
            <p:ph type="body" sz="quarter" idx="16" hasCustomPrompt="1"/>
          </p:nvPr>
        </p:nvSpPr>
        <p:spPr>
          <a:xfrm>
            <a:off x="4062740" y="3757999"/>
            <a:ext cx="2230470" cy="276999"/>
          </a:xfrm>
          <a:prstGeom prst="rect">
            <a:avLst/>
          </a:prstGeom>
        </p:spPr>
        <p:txBody>
          <a:bodyPr wrap="square" lIns="0" rIns="0" anchor="t">
            <a:noAutofit/>
          </a:bodyPr>
          <a:lstStyle>
            <a:lvl1pPr>
              <a:defRPr lang="en-US" sz="1200" spc="-40" dirty="0">
                <a:solidFill>
                  <a:schemeClr val="bg1"/>
                </a:solidFill>
                <a:latin typeface="Consolas" panose="020B0609020204030204" pitchFamily="49" charset="0"/>
              </a:defRPr>
            </a:lvl1pPr>
          </a:lstStyle>
          <a:p>
            <a:pPr lvl="0">
              <a:buFont typeface="Arial" panose="020B0604020202020204" pitchFamily="34" charset="0"/>
            </a:pPr>
            <a:r>
              <a:rPr lang="en-US" dirty="0"/>
              <a:t>Title</a:t>
            </a:r>
          </a:p>
        </p:txBody>
      </p:sp>
      <p:sp>
        <p:nvSpPr>
          <p:cNvPr id="11" name="Text Placeholder 2">
            <a:extLst>
              <a:ext uri="{FF2B5EF4-FFF2-40B4-BE49-F238E27FC236}">
                <a16:creationId xmlns:a16="http://schemas.microsoft.com/office/drawing/2014/main" id="{642154EA-E8B3-AA44-A122-ED39A876F1C7}"/>
              </a:ext>
            </a:extLst>
          </p:cNvPr>
          <p:cNvSpPr>
            <a:spLocks noGrp="1"/>
          </p:cNvSpPr>
          <p:nvPr>
            <p:ph type="body" sz="quarter" idx="17" hasCustomPrompt="1"/>
          </p:nvPr>
        </p:nvSpPr>
        <p:spPr>
          <a:xfrm>
            <a:off x="6549575" y="3422512"/>
            <a:ext cx="2338061"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bg1"/>
                </a:solidFill>
                <a:latin typeface="Consolas" panose="020B0609020204030204" pitchFamily="49" charset="0"/>
                <a:ea typeface="Arial" charset="0"/>
                <a:cs typeface="Arial" charset="0"/>
              </a:defRPr>
            </a:lvl1pPr>
          </a:lstStyle>
          <a:p>
            <a:pPr lvl="0"/>
            <a:r>
              <a:rPr lang="en-US" dirty="0"/>
              <a:t>Speaker Name</a:t>
            </a:r>
          </a:p>
        </p:txBody>
      </p:sp>
      <p:sp>
        <p:nvSpPr>
          <p:cNvPr id="14" name="Text Placeholder 2">
            <a:extLst>
              <a:ext uri="{FF2B5EF4-FFF2-40B4-BE49-F238E27FC236}">
                <a16:creationId xmlns:a16="http://schemas.microsoft.com/office/drawing/2014/main" id="{E2D1A662-941F-1842-8AA2-C52D8699D174}"/>
              </a:ext>
            </a:extLst>
          </p:cNvPr>
          <p:cNvSpPr>
            <a:spLocks noGrp="1"/>
          </p:cNvSpPr>
          <p:nvPr>
            <p:ph type="body" sz="quarter" idx="18" hasCustomPrompt="1"/>
          </p:nvPr>
        </p:nvSpPr>
        <p:spPr>
          <a:xfrm>
            <a:off x="6549574" y="3757999"/>
            <a:ext cx="2338061" cy="276999"/>
          </a:xfrm>
          <a:prstGeom prst="rect">
            <a:avLst/>
          </a:prstGeom>
        </p:spPr>
        <p:txBody>
          <a:bodyPr wrap="square" lIns="0" rIns="0" anchor="t">
            <a:noAutofit/>
          </a:bodyPr>
          <a:lstStyle>
            <a:lvl1pPr>
              <a:defRPr lang="en-US" sz="1200" spc="-40" dirty="0">
                <a:solidFill>
                  <a:schemeClr val="bg1"/>
                </a:solidFill>
                <a:latin typeface="Consolas" panose="020B0609020204030204" pitchFamily="49" charset="0"/>
              </a:defRPr>
            </a:lvl1pPr>
          </a:lstStyle>
          <a:p>
            <a:pPr lvl="0">
              <a:buFont typeface="Arial" panose="020B0604020202020204" pitchFamily="34" charset="0"/>
            </a:pPr>
            <a:r>
              <a:rPr lang="en-US" dirty="0"/>
              <a:t>Title</a:t>
            </a:r>
          </a:p>
        </p:txBody>
      </p:sp>
      <p:sp>
        <p:nvSpPr>
          <p:cNvPr id="17" name="Rectangle 16">
            <a:extLst>
              <a:ext uri="{FF2B5EF4-FFF2-40B4-BE49-F238E27FC236}">
                <a16:creationId xmlns:a16="http://schemas.microsoft.com/office/drawing/2014/main" id="{6026037C-1B8C-FA4D-9B00-3FD58363E163}"/>
              </a:ext>
            </a:extLst>
          </p:cNvPr>
          <p:cNvSpPr/>
          <p:nvPr/>
        </p:nvSpPr>
        <p:spPr>
          <a:xfrm>
            <a:off x="7860522" y="4900613"/>
            <a:ext cx="1027112" cy="242886"/>
          </a:xfrm>
          <a:prstGeom prst="rect">
            <a:avLst/>
          </a:prstGeom>
        </p:spPr>
        <p:txBody>
          <a:bodyPr wrap="none" lIns="0" tIns="0" rIns="0" bIns="0" anchor="ctr">
            <a:noAutofit/>
          </a:bodyPr>
          <a:lstStyle/>
          <a:p>
            <a:pPr algn="r"/>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604993607"/>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Brand Update for ending or begining">
    <p:bg>
      <p:bgPr>
        <a:solidFill>
          <a:schemeClr val="tx2"/>
        </a:solidFill>
        <a:effectLst/>
      </p:bgPr>
    </p:bg>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4318A853-BC17-0E4F-BD5F-6054F35EDA2B}"/>
              </a:ext>
            </a:extLst>
          </p:cNvPr>
          <p:cNvSpPr/>
          <p:nvPr/>
        </p:nvSpPr>
        <p:spPr>
          <a:xfrm rot="10800000" flipH="1">
            <a:off x="0" y="-4"/>
            <a:ext cx="9144001" cy="5143501"/>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6" name="Graphic 4">
            <a:extLst>
              <a:ext uri="{FF2B5EF4-FFF2-40B4-BE49-F238E27FC236}">
                <a16:creationId xmlns:a16="http://schemas.microsoft.com/office/drawing/2014/main" id="{7501A2DC-C99D-5B49-99EF-FFB52ED4626F}"/>
              </a:ext>
            </a:extLst>
          </p:cNvPr>
          <p:cNvPicPr>
            <a:picLocks/>
          </p:cNvPicPr>
          <p:nvPr/>
        </p:nvPicPr>
        <p:blipFill>
          <a:blip r:embed="rId2"/>
          <a:srcRect/>
          <a:stretch/>
        </p:blipFill>
        <p:spPr>
          <a:xfrm>
            <a:off x="2612164" y="1781945"/>
            <a:ext cx="4741136" cy="1022092"/>
          </a:xfrm>
          <a:prstGeom prst="rect">
            <a:avLst/>
          </a:prstGeom>
        </p:spPr>
      </p:pic>
      <p:sp>
        <p:nvSpPr>
          <p:cNvPr id="4" name="Rectangle 3">
            <a:extLst>
              <a:ext uri="{FF2B5EF4-FFF2-40B4-BE49-F238E27FC236}">
                <a16:creationId xmlns:a16="http://schemas.microsoft.com/office/drawing/2014/main" id="{7D051C78-DAD1-7845-9DFF-56CBEF50FCF4}"/>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1"/>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1963991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Agenda ">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1"/>
            <a:ext cx="3552825" cy="514349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a:p>
        </p:txBody>
      </p:sp>
      <p:sp>
        <p:nvSpPr>
          <p:cNvPr id="2" name="Title 1"/>
          <p:cNvSpPr>
            <a:spLocks noGrp="1"/>
          </p:cNvSpPr>
          <p:nvPr>
            <p:ph type="ctrTitle" hasCustomPrompt="1"/>
          </p:nvPr>
        </p:nvSpPr>
        <p:spPr>
          <a:xfrm>
            <a:off x="736600" y="829515"/>
            <a:ext cx="2446438" cy="590931"/>
          </a:xfrm>
          <a:prstGeom prst="rect">
            <a:avLst/>
          </a:prstGeom>
        </p:spPr>
        <p:txBody>
          <a:bodyPr wrap="square" lIns="0" rIns="0" anchor="t">
            <a:noAutofit/>
          </a:bodyPr>
          <a:lstStyle>
            <a:lvl1pPr algn="l">
              <a:defRPr sz="3600" baseline="0">
                <a:solidFill>
                  <a:schemeClr val="tx1"/>
                </a:solidFill>
              </a:defRPr>
            </a:lvl1pPr>
          </a:lstStyle>
          <a:p>
            <a:r>
              <a:rPr lang="en-US" dirty="0"/>
              <a:t>Agenda</a:t>
            </a:r>
          </a:p>
        </p:txBody>
      </p:sp>
      <p:sp>
        <p:nvSpPr>
          <p:cNvPr id="5" name="Text Placeholder 4">
            <a:extLst>
              <a:ext uri="{FF2B5EF4-FFF2-40B4-BE49-F238E27FC236}">
                <a16:creationId xmlns:a16="http://schemas.microsoft.com/office/drawing/2014/main" id="{8A08097A-F6BF-584E-9C47-5BC4A6E65785}"/>
              </a:ext>
            </a:extLst>
          </p:cNvPr>
          <p:cNvSpPr>
            <a:spLocks noGrp="1"/>
          </p:cNvSpPr>
          <p:nvPr>
            <p:ph type="body" sz="quarter" idx="10" hasCustomPrompt="1"/>
          </p:nvPr>
        </p:nvSpPr>
        <p:spPr>
          <a:xfrm>
            <a:off x="3797300" y="829513"/>
            <a:ext cx="4599538" cy="4071099"/>
          </a:xfrm>
          <a:prstGeom prst="rect">
            <a:avLst/>
          </a:prstGeom>
        </p:spPr>
        <p:txBody>
          <a:bodyPr wrap="square" lIns="0" tIns="0" rIns="0" anchor="t">
            <a:noAutofit/>
          </a:bodyPr>
          <a:lstStyle>
            <a:lvl1pPr marL="0" marR="0" indent="0" algn="l" defTabSz="914400" rtl="0" eaLnBrk="1" fontAlgn="auto" latinLnBrk="0" hangingPunct="1">
              <a:lnSpc>
                <a:spcPct val="100000"/>
              </a:lnSpc>
              <a:spcBef>
                <a:spcPts val="0"/>
              </a:spcBef>
              <a:spcAft>
                <a:spcPts val="1200"/>
              </a:spcAft>
              <a:buClr>
                <a:schemeClr val="bg2">
                  <a:lumMod val="50000"/>
                </a:schemeClr>
              </a:buClr>
              <a:buSzPct val="70000"/>
              <a:buFont typeface="Wingdings" charset="2"/>
              <a:buNone/>
              <a:tabLst>
                <a:tab pos="182880" algn="l"/>
              </a:tabLst>
              <a:defRPr sz="1600"/>
            </a:lvl1pPr>
          </a:lstStyle>
          <a:p>
            <a:pPr lvl="0"/>
            <a:r>
              <a:rPr lang="en-US" dirty="0"/>
              <a:t>Content Item 1</a:t>
            </a:r>
          </a:p>
          <a:p>
            <a:pPr lvl="0"/>
            <a:r>
              <a:rPr lang="en-US" dirty="0"/>
              <a:t>Content Item 2</a:t>
            </a:r>
          </a:p>
          <a:p>
            <a:pPr lvl="0"/>
            <a:r>
              <a:rPr lang="en-US" dirty="0"/>
              <a:t>Content Item 3</a:t>
            </a:r>
          </a:p>
          <a:p>
            <a:pPr lvl="0"/>
            <a:r>
              <a:rPr lang="en-US" dirty="0"/>
              <a:t>Content Item 4</a:t>
            </a:r>
          </a:p>
          <a:p>
            <a:pPr lvl="0"/>
            <a:r>
              <a:rPr lang="en-US" dirty="0"/>
              <a:t>Content Item 5 </a:t>
            </a:r>
          </a:p>
        </p:txBody>
      </p:sp>
      <p:sp>
        <p:nvSpPr>
          <p:cNvPr id="10" name="Text Placeholder 2">
            <a:extLst>
              <a:ext uri="{FF2B5EF4-FFF2-40B4-BE49-F238E27FC236}">
                <a16:creationId xmlns:a16="http://schemas.microsoft.com/office/drawing/2014/main" id="{80A5EDD0-1CB4-2B41-A679-1B853092C722}"/>
              </a:ext>
            </a:extLst>
          </p:cNvPr>
          <p:cNvSpPr>
            <a:spLocks noGrp="1"/>
          </p:cNvSpPr>
          <p:nvPr>
            <p:ph type="body" sz="quarter" idx="17" hasCustomPrompt="1"/>
          </p:nvPr>
        </p:nvSpPr>
        <p:spPr>
          <a:xfrm>
            <a:off x="3794464" y="340219"/>
            <a:ext cx="4603411"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4" name="Rectangle 13">
            <a:extLst>
              <a:ext uri="{FF2B5EF4-FFF2-40B4-BE49-F238E27FC236}">
                <a16:creationId xmlns:a16="http://schemas.microsoft.com/office/drawing/2014/main" id="{60480955-08E5-A84E-A06C-1ADD27561CB6}"/>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grpSp>
        <p:nvGrpSpPr>
          <p:cNvPr id="28" name="Group 27">
            <a:extLst>
              <a:ext uri="{FF2B5EF4-FFF2-40B4-BE49-F238E27FC236}">
                <a16:creationId xmlns:a16="http://schemas.microsoft.com/office/drawing/2014/main" id="{0A01A894-262B-F94E-8BD2-DA7CF9CA6D79}"/>
              </a:ext>
            </a:extLst>
          </p:cNvPr>
          <p:cNvGrpSpPr/>
          <p:nvPr/>
        </p:nvGrpSpPr>
        <p:grpSpPr>
          <a:xfrm>
            <a:off x="253999" y="259645"/>
            <a:ext cx="8143876" cy="4677479"/>
            <a:chOff x="253999" y="256470"/>
            <a:chExt cx="8143876" cy="4677479"/>
          </a:xfrm>
        </p:grpSpPr>
        <p:grpSp>
          <p:nvGrpSpPr>
            <p:cNvPr id="18" name="Group 17">
              <a:extLst>
                <a:ext uri="{FF2B5EF4-FFF2-40B4-BE49-F238E27FC236}">
                  <a16:creationId xmlns:a16="http://schemas.microsoft.com/office/drawing/2014/main" id="{15F92D2A-1D24-144F-8314-92BA0673621A}"/>
                </a:ext>
              </a:extLst>
            </p:cNvPr>
            <p:cNvGrpSpPr/>
            <p:nvPr/>
          </p:nvGrpSpPr>
          <p:grpSpPr>
            <a:xfrm flipH="1" flipV="1">
              <a:off x="253999" y="256470"/>
              <a:ext cx="2929039" cy="4677479"/>
              <a:chOff x="701574" y="218374"/>
              <a:chExt cx="2929039" cy="4677479"/>
            </a:xfrm>
          </p:grpSpPr>
          <p:sp>
            <p:nvSpPr>
              <p:cNvPr id="19" name="Freeform 18">
                <a:extLst>
                  <a:ext uri="{FF2B5EF4-FFF2-40B4-BE49-F238E27FC236}">
                    <a16:creationId xmlns:a16="http://schemas.microsoft.com/office/drawing/2014/main" id="{DB210C0D-B602-A941-AC72-7D0DC7F5AB19}"/>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20" name="Straight Connector 19">
                <a:extLst>
                  <a:ext uri="{FF2B5EF4-FFF2-40B4-BE49-F238E27FC236}">
                    <a16:creationId xmlns:a16="http://schemas.microsoft.com/office/drawing/2014/main" id="{E873A4F4-1A51-6140-8C37-E56751AC7620}"/>
                  </a:ext>
                </a:extLst>
              </p:cNvPr>
              <p:cNvCxnSpPr>
                <a:cxnSpLocks/>
              </p:cNvCxnSpPr>
              <p:nvPr/>
            </p:nvCxnSpPr>
            <p:spPr>
              <a:xfrm flipH="1" flipV="1">
                <a:off x="3630613" y="218374"/>
                <a:ext cx="0" cy="329159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183967-A333-1248-9118-8BE4B63D9CA9}"/>
                  </a:ext>
                </a:extLst>
              </p:cNvPr>
              <p:cNvCxnSpPr>
                <a:cxnSpLocks/>
              </p:cNvCxnSpPr>
              <p:nvPr/>
            </p:nvCxnSpPr>
            <p:spPr>
              <a:xfrm flipH="1" flipV="1">
                <a:off x="701574" y="4895853"/>
                <a:ext cx="1543703"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76C4BB49-F13F-8A4F-8052-DA15D9A94E75}"/>
                </a:ext>
              </a:extLst>
            </p:cNvPr>
            <p:cNvCxnSpPr>
              <a:cxnSpLocks/>
            </p:cNvCxnSpPr>
            <p:nvPr/>
          </p:nvCxnSpPr>
          <p:spPr>
            <a:xfrm>
              <a:off x="3183038" y="256470"/>
              <a:ext cx="521483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pic>
        <p:nvPicPr>
          <p:cNvPr id="29" name="Image">
            <a:extLst>
              <a:ext uri="{FF2B5EF4-FFF2-40B4-BE49-F238E27FC236}">
                <a16:creationId xmlns:a16="http://schemas.microsoft.com/office/drawing/2014/main" id="{1966D446-3E01-7747-9494-656B03576F61}"/>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15" name="Rectangle 14">
            <a:extLst>
              <a:ext uri="{FF2B5EF4-FFF2-40B4-BE49-F238E27FC236}">
                <a16:creationId xmlns:a16="http://schemas.microsoft.com/office/drawing/2014/main" id="{1A152CF9-BCE8-5E42-9D10-D1795D61AE5A}"/>
              </a:ext>
            </a:extLst>
          </p:cNvPr>
          <p:cNvSpPr/>
          <p:nvPr/>
        </p:nvSpPr>
        <p:spPr>
          <a:xfrm>
            <a:off x="3806824"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927899475"/>
      </p:ext>
    </p:extLst>
  </p:cSld>
  <p:clrMapOvr>
    <a:masterClrMapping/>
  </p:clrMapOvr>
  <p:extLst>
    <p:ext uri="{DCECCB84-F9BA-43D5-87BE-67443E8EF086}">
      <p15:sldGuideLst xmlns:p15="http://schemas.microsoft.com/office/powerpoint/2012/main">
        <p15:guide id="1" pos="26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1_Internal Layou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4000" y="665577"/>
            <a:ext cx="8645525" cy="439338"/>
          </a:xfrm>
          <a:prstGeom prst="rect">
            <a:avLst/>
          </a:prstGeom>
        </p:spPr>
        <p:txBody>
          <a:bodyPr wrap="square" lIns="0" rIns="0" anchor="ctr">
            <a:noAutofit/>
          </a:bodyPr>
          <a:lstStyle>
            <a:lvl1pPr algn="l">
              <a:defRPr sz="2800" baseline="0">
                <a:solidFill>
                  <a:schemeClr val="tx1"/>
                </a:solidFill>
              </a:defRPr>
            </a:lvl1pPr>
          </a:lstStyle>
          <a:p>
            <a:r>
              <a:rPr lang="en-US" dirty="0"/>
              <a:t>Heading</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4" name="Content Placeholder 3">
            <a:extLst>
              <a:ext uri="{FF2B5EF4-FFF2-40B4-BE49-F238E27FC236}">
                <a16:creationId xmlns:a16="http://schemas.microsoft.com/office/drawing/2014/main" id="{5BC4DDF9-502B-294C-9E94-2378F0F98F23}"/>
              </a:ext>
            </a:extLst>
          </p:cNvPr>
          <p:cNvSpPr>
            <a:spLocks noGrp="1"/>
          </p:cNvSpPr>
          <p:nvPr>
            <p:ph sz="quarter" idx="19" hasCustomPrompt="1"/>
          </p:nvPr>
        </p:nvSpPr>
        <p:spPr>
          <a:xfrm>
            <a:off x="244475" y="1291963"/>
            <a:ext cx="8645524" cy="3608648"/>
          </a:xfrm>
          <a:prstGeom prst="rect">
            <a:avLst/>
          </a:prstGeom>
        </p:spPr>
        <p:txBody>
          <a:bodyPr lIns="0" rIns="0">
            <a:normAutofit/>
          </a:bodyPr>
          <a:lstStyle>
            <a:lvl1pPr>
              <a:defRPr sz="1600"/>
            </a:lvl1pPr>
          </a:lstStyle>
          <a:p>
            <a:pPr lvl="0"/>
            <a:r>
              <a:rPr lang="en-US" dirty="0"/>
              <a:t>Content</a:t>
            </a:r>
          </a:p>
        </p:txBody>
      </p:sp>
      <p:pic>
        <p:nvPicPr>
          <p:cNvPr id="13" name="Picture 12">
            <a:extLst>
              <a:ext uri="{FF2B5EF4-FFF2-40B4-BE49-F238E27FC236}">
                <a16:creationId xmlns:a16="http://schemas.microsoft.com/office/drawing/2014/main" id="{AA07C327-B733-9742-BE10-94D2CD11FB7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l="87482"/>
          <a:stretch/>
        </p:blipFill>
        <p:spPr>
          <a:xfrm rot="10800000">
            <a:off x="-1" y="-2"/>
            <a:ext cx="92209" cy="5143499"/>
          </a:xfrm>
          <a:prstGeom prst="rect">
            <a:avLst/>
          </a:prstGeom>
        </p:spPr>
      </p:pic>
      <p:sp>
        <p:nvSpPr>
          <p:cNvPr id="14" name="Rectangle 13">
            <a:extLst>
              <a:ext uri="{FF2B5EF4-FFF2-40B4-BE49-F238E27FC236}">
                <a16:creationId xmlns:a16="http://schemas.microsoft.com/office/drawing/2014/main" id="{E690A9A6-50AD-F84E-8EEB-BD163CBAE5D3}"/>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7" name="Rectangle 6">
            <a:extLst>
              <a:ext uri="{FF2B5EF4-FFF2-40B4-BE49-F238E27FC236}">
                <a16:creationId xmlns:a16="http://schemas.microsoft.com/office/drawing/2014/main" id="{8EE0758B-721C-1148-9076-29794B228449}"/>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2033094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Internal Layout 2">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4" name="Content Placeholder 3">
            <a:extLst>
              <a:ext uri="{FF2B5EF4-FFF2-40B4-BE49-F238E27FC236}">
                <a16:creationId xmlns:a16="http://schemas.microsoft.com/office/drawing/2014/main" id="{5BC4DDF9-502B-294C-9E94-2378F0F98F23}"/>
              </a:ext>
            </a:extLst>
          </p:cNvPr>
          <p:cNvSpPr>
            <a:spLocks noGrp="1"/>
          </p:cNvSpPr>
          <p:nvPr>
            <p:ph sz="quarter" idx="19" hasCustomPrompt="1"/>
          </p:nvPr>
        </p:nvSpPr>
        <p:spPr>
          <a:xfrm>
            <a:off x="244475" y="1291965"/>
            <a:ext cx="8654012" cy="3608648"/>
          </a:xfrm>
          <a:prstGeom prst="rect">
            <a:avLst/>
          </a:prstGeom>
        </p:spPr>
        <p:txBody>
          <a:bodyPr lIns="0" rIns="0">
            <a:normAutofit/>
          </a:bodyPr>
          <a:lstStyle>
            <a:lvl1pPr>
              <a:defRPr sz="1600"/>
            </a:lvl1pPr>
          </a:lstStyle>
          <a:p>
            <a:pPr lvl="0"/>
            <a:r>
              <a:rPr lang="en-US" dirty="0"/>
              <a:t>Content</a:t>
            </a:r>
          </a:p>
        </p:txBody>
      </p:sp>
      <p:sp>
        <p:nvSpPr>
          <p:cNvPr id="14" name="Title 1">
            <a:extLst>
              <a:ext uri="{FF2B5EF4-FFF2-40B4-BE49-F238E27FC236}">
                <a16:creationId xmlns:a16="http://schemas.microsoft.com/office/drawing/2014/main" id="{61FBC184-1E82-5C47-AA7E-7E1233E49CCB}"/>
              </a:ext>
            </a:extLst>
          </p:cNvPr>
          <p:cNvSpPr>
            <a:spLocks noGrp="1"/>
          </p:cNvSpPr>
          <p:nvPr>
            <p:ph type="ctrTitle" hasCustomPrompt="1"/>
          </p:nvPr>
        </p:nvSpPr>
        <p:spPr>
          <a:xfrm>
            <a:off x="244475" y="665578"/>
            <a:ext cx="8654012" cy="439338"/>
          </a:xfrm>
          <a:prstGeom prst="rect">
            <a:avLst/>
          </a:prstGeom>
        </p:spPr>
        <p:txBody>
          <a:bodyPr wrap="square" lIns="0" rIns="0" anchor="ctr">
            <a:noAutofit/>
          </a:bodyPr>
          <a:lstStyle>
            <a:lvl1pPr>
              <a:defRPr lang="en-US" sz="2800" dirty="0">
                <a:solidFill>
                  <a:schemeClr val="tx1"/>
                </a:solidFill>
              </a:defRPr>
            </a:lvl1pPr>
          </a:lstStyle>
          <a:p>
            <a:pPr lvl="0"/>
            <a:r>
              <a:rPr lang="en-US" dirty="0"/>
              <a:t>Heading</a:t>
            </a:r>
          </a:p>
        </p:txBody>
      </p:sp>
      <p:sp>
        <p:nvSpPr>
          <p:cNvPr id="15" name="Text Placeholder 2">
            <a:extLst>
              <a:ext uri="{FF2B5EF4-FFF2-40B4-BE49-F238E27FC236}">
                <a16:creationId xmlns:a16="http://schemas.microsoft.com/office/drawing/2014/main" id="{27D35DFA-48F1-7F43-8BA6-4513D22BED86}"/>
              </a:ext>
            </a:extLst>
          </p:cNvPr>
          <p:cNvSpPr>
            <a:spLocks noGrp="1"/>
          </p:cNvSpPr>
          <p:nvPr>
            <p:ph type="body" sz="quarter" idx="18" hasCustomPrompt="1"/>
          </p:nvPr>
        </p:nvSpPr>
        <p:spPr>
          <a:xfrm>
            <a:off x="751389" y="340219"/>
            <a:ext cx="7641386" cy="16929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7" name="Rectangle 16">
            <a:extLst>
              <a:ext uri="{FF2B5EF4-FFF2-40B4-BE49-F238E27FC236}">
                <a16:creationId xmlns:a16="http://schemas.microsoft.com/office/drawing/2014/main" id="{615CB91B-2897-ED46-B47F-C9C35DEBBEDD}"/>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8" name="Rectangle 7">
            <a:extLst>
              <a:ext uri="{FF2B5EF4-FFF2-40B4-BE49-F238E27FC236}">
                <a16:creationId xmlns:a16="http://schemas.microsoft.com/office/drawing/2014/main" id="{C8B59A27-1F23-9B45-9F7D-5F93F5B03E57}"/>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8308530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1_Internal Layout 3">
    <p:bg>
      <p:bgPr>
        <a:solidFill>
          <a:schemeClr val="bg1"/>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619FD15-00EC-4C49-B5E5-7ABDD257312E}"/>
              </a:ext>
            </a:extLst>
          </p:cNvPr>
          <p:cNvSpPr>
            <a:spLocks noGrp="1"/>
          </p:cNvSpPr>
          <p:nvPr>
            <p:ph type="ctrTitle" hasCustomPrompt="1"/>
          </p:nvPr>
        </p:nvSpPr>
        <p:spPr>
          <a:xfrm>
            <a:off x="966952" y="151689"/>
            <a:ext cx="7923048"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pic>
        <p:nvPicPr>
          <p:cNvPr id="11" name="Picture 10">
            <a:extLst>
              <a:ext uri="{FF2B5EF4-FFF2-40B4-BE49-F238E27FC236}">
                <a16:creationId xmlns:a16="http://schemas.microsoft.com/office/drawing/2014/main" id="{94272C15-2307-0E49-A587-65D3C4160B0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1"/>
            <a:ext cx="736600" cy="5143499"/>
          </a:xfrm>
          <a:prstGeom prst="rect">
            <a:avLst/>
          </a:prstGeom>
        </p:spPr>
      </p:pic>
      <p:pic>
        <p:nvPicPr>
          <p:cNvPr id="15" name="Image">
            <a:extLst>
              <a:ext uri="{FF2B5EF4-FFF2-40B4-BE49-F238E27FC236}">
                <a16:creationId xmlns:a16="http://schemas.microsoft.com/office/drawing/2014/main" id="{D3477284-2357-F24F-971B-02159D028821}"/>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3" name="Content Placeholder 2">
            <a:extLst>
              <a:ext uri="{FF2B5EF4-FFF2-40B4-BE49-F238E27FC236}">
                <a16:creationId xmlns:a16="http://schemas.microsoft.com/office/drawing/2014/main" id="{9D3C9289-4849-8D48-9B33-6B70DF922FA2}"/>
              </a:ext>
            </a:extLst>
          </p:cNvPr>
          <p:cNvSpPr>
            <a:spLocks noGrp="1"/>
          </p:cNvSpPr>
          <p:nvPr>
            <p:ph sz="quarter" idx="19" hasCustomPrompt="1"/>
          </p:nvPr>
        </p:nvSpPr>
        <p:spPr>
          <a:xfrm>
            <a:off x="966788" y="845225"/>
            <a:ext cx="7918145" cy="4055388"/>
          </a:xfrm>
          <a:prstGeom prst="rect">
            <a:avLst/>
          </a:prstGeom>
        </p:spPr>
        <p:txBody>
          <a:bodyPr lIns="0" rIns="0">
            <a:normAutofit/>
          </a:bodyPr>
          <a:lstStyle>
            <a:lvl1pPr>
              <a:defRPr sz="1600"/>
            </a:lvl1pPr>
          </a:lstStyle>
          <a:p>
            <a:pPr lvl="0"/>
            <a:r>
              <a:rPr lang="en-US" dirty="0"/>
              <a:t>Content</a:t>
            </a:r>
          </a:p>
        </p:txBody>
      </p:sp>
      <p:sp>
        <p:nvSpPr>
          <p:cNvPr id="9" name="Rectangle 8">
            <a:extLst>
              <a:ext uri="{FF2B5EF4-FFF2-40B4-BE49-F238E27FC236}">
                <a16:creationId xmlns:a16="http://schemas.microsoft.com/office/drawing/2014/main" id="{39E9BC10-73D0-6B48-BED2-4FC54EE94A4B}"/>
              </a:ext>
            </a:extLst>
          </p:cNvPr>
          <p:cNvSpPr/>
          <p:nvPr/>
        </p:nvSpPr>
        <p:spPr>
          <a:xfrm>
            <a:off x="246991" y="4667627"/>
            <a:ext cx="724560" cy="276999"/>
          </a:xfrm>
          <a:prstGeom prst="rect">
            <a:avLst/>
          </a:prstGeom>
        </p:spPr>
        <p:txBody>
          <a:bodyPr wrap="none" lIns="0" tIns="0" rIns="0" bIns="0" anchor="b">
            <a:noAutofit/>
          </a:bodyPr>
          <a:lstStyle/>
          <a:p>
            <a:pPr lvl="0"/>
            <a:r>
              <a:rPr lang="en-US" sz="1000" spc="-20" baseline="0" dirty="0">
                <a:solidFill>
                  <a:schemeClr val="bg1"/>
                </a:solidFill>
              </a:rPr>
              <a:t>ni.com</a:t>
            </a:r>
          </a:p>
        </p:txBody>
      </p:sp>
      <p:sp>
        <p:nvSpPr>
          <p:cNvPr id="7" name="Rectangle 6">
            <a:extLst>
              <a:ext uri="{FF2B5EF4-FFF2-40B4-BE49-F238E27FC236}">
                <a16:creationId xmlns:a16="http://schemas.microsoft.com/office/drawing/2014/main" id="{553F7E5C-31A5-E649-85DD-37B496F848EF}"/>
              </a:ext>
            </a:extLst>
          </p:cNvPr>
          <p:cNvSpPr/>
          <p:nvPr/>
        </p:nvSpPr>
        <p:spPr>
          <a:xfrm>
            <a:off x="966788"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859753199"/>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Layou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599" y="711561"/>
            <a:ext cx="7661275"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3" name="Subtitle 2"/>
          <p:cNvSpPr>
            <a:spLocks noGrp="1"/>
          </p:cNvSpPr>
          <p:nvPr>
            <p:ph type="subTitle" idx="1" hasCustomPrompt="1"/>
          </p:nvPr>
        </p:nvSpPr>
        <p:spPr>
          <a:xfrm>
            <a:off x="731499" y="1278431"/>
            <a:ext cx="7661275" cy="297517"/>
          </a:xfrm>
          <a:prstGeom prst="rect">
            <a:avLst/>
          </a:prstGeom>
        </p:spPr>
        <p:txBody>
          <a:bodyPr wrap="square" lIns="0" rIns="0" anchor="t">
            <a:spAutoFit/>
          </a:bodyPr>
          <a:lstStyle>
            <a:lvl1pPr marL="0" marR="0" indent="0" algn="l" defTabSz="914400" rtl="0" eaLnBrk="1" fontAlgn="auto" latinLnBrk="0" hangingPunct="1">
              <a:lnSpc>
                <a:spcPts val="1600"/>
              </a:lnSpc>
              <a:spcBef>
                <a:spcPts val="1000"/>
              </a:spcBef>
              <a:spcAft>
                <a:spcPts val="0"/>
              </a:spcAft>
              <a:buClrTx/>
              <a:buSzTx/>
              <a:buFont typeface="Arial"/>
              <a:buNone/>
              <a:tabLst/>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731499"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15" name="Rectangle 14">
            <a:extLst>
              <a:ext uri="{FF2B5EF4-FFF2-40B4-BE49-F238E27FC236}">
                <a16:creationId xmlns:a16="http://schemas.microsoft.com/office/drawing/2014/main" id="{5D5B5601-6668-5F4C-809E-C9F5909FB969}"/>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9" name="Rectangle 8">
            <a:extLst>
              <a:ext uri="{FF2B5EF4-FFF2-40B4-BE49-F238E27FC236}">
                <a16:creationId xmlns:a16="http://schemas.microsoft.com/office/drawing/2014/main" id="{F7697053-4C82-7849-B509-F6CF8D088280}"/>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1995240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ayout 1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599" y="711561"/>
            <a:ext cx="7661275"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731499" y="1571663"/>
            <a:ext cx="3474720" cy="3328950"/>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571663"/>
            <a:ext cx="3474720" cy="3328950"/>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8" name="Text Placeholder 2">
            <a:extLst>
              <a:ext uri="{FF2B5EF4-FFF2-40B4-BE49-F238E27FC236}">
                <a16:creationId xmlns:a16="http://schemas.microsoft.com/office/drawing/2014/main" id="{9D62AF0F-3C4F-704D-BAB1-BDD0EDDB78C7}"/>
              </a:ext>
            </a:extLst>
          </p:cNvPr>
          <p:cNvSpPr>
            <a:spLocks noGrp="1"/>
          </p:cNvSpPr>
          <p:nvPr>
            <p:ph type="body" sz="quarter" idx="18" hasCustomPrompt="1"/>
          </p:nvPr>
        </p:nvSpPr>
        <p:spPr>
          <a:xfrm>
            <a:off x="731499" y="340219"/>
            <a:ext cx="7661275"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1" name="Rectangle 10">
            <a:extLst>
              <a:ext uri="{FF2B5EF4-FFF2-40B4-BE49-F238E27FC236}">
                <a16:creationId xmlns:a16="http://schemas.microsoft.com/office/drawing/2014/main" id="{23B81580-C246-6D46-A232-81815BA42B57}"/>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9" name="Rectangle 8">
            <a:extLst>
              <a:ext uri="{FF2B5EF4-FFF2-40B4-BE49-F238E27FC236}">
                <a16:creationId xmlns:a16="http://schemas.microsoft.com/office/drawing/2014/main" id="{46E35F7D-37B2-474F-AD8D-88585ABD8B18}"/>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81740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rand Update for ending or begining">
    <p:bg>
      <p:bgPr>
        <a:solidFill>
          <a:schemeClr val="tx2"/>
        </a:solidFill>
        <a:effectLst/>
      </p:bgPr>
    </p:bg>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4318A853-BC17-0E4F-BD5F-6054F35EDA2B}"/>
              </a:ext>
            </a:extLst>
          </p:cNvPr>
          <p:cNvSpPr/>
          <p:nvPr/>
        </p:nvSpPr>
        <p:spPr>
          <a:xfrm rot="10800000" flipH="1">
            <a:off x="0" y="-4"/>
            <a:ext cx="9144001" cy="5143501"/>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6" name="Graphic 4">
            <a:extLst>
              <a:ext uri="{FF2B5EF4-FFF2-40B4-BE49-F238E27FC236}">
                <a16:creationId xmlns:a16="http://schemas.microsoft.com/office/drawing/2014/main" id="{7501A2DC-C99D-5B49-99EF-FFB52ED4626F}"/>
              </a:ext>
            </a:extLst>
          </p:cNvPr>
          <p:cNvPicPr>
            <a:picLocks/>
          </p:cNvPicPr>
          <p:nvPr/>
        </p:nvPicPr>
        <p:blipFill>
          <a:blip r:embed="rId2"/>
          <a:srcRect/>
          <a:stretch/>
        </p:blipFill>
        <p:spPr>
          <a:xfrm>
            <a:off x="2612164" y="1781945"/>
            <a:ext cx="4741136" cy="1022092"/>
          </a:xfrm>
          <a:prstGeom prst="rect">
            <a:avLst/>
          </a:prstGeom>
        </p:spPr>
      </p:pic>
    </p:spTree>
    <p:extLst>
      <p:ext uri="{BB962C8B-B14F-4D97-AF65-F5344CB8AC3E}">
        <p14:creationId xmlns:p14="http://schemas.microsoft.com/office/powerpoint/2010/main" val="41509986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Layout 1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E3A968-F23F-2744-9756-85D653CBC191}"/>
              </a:ext>
            </a:extLst>
          </p:cNvPr>
          <p:cNvSpPr/>
          <p:nvPr/>
        </p:nvSpPr>
        <p:spPr>
          <a:xfrm>
            <a:off x="0" y="-1"/>
            <a:ext cx="9143999" cy="5143501"/>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2" name="Title 1"/>
          <p:cNvSpPr>
            <a:spLocks noGrp="1"/>
          </p:cNvSpPr>
          <p:nvPr>
            <p:ph type="ctrTitle" hasCustomPrompt="1"/>
          </p:nvPr>
        </p:nvSpPr>
        <p:spPr>
          <a:xfrm>
            <a:off x="736599" y="711561"/>
            <a:ext cx="7661275"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3" name="Subtitle 2"/>
          <p:cNvSpPr>
            <a:spLocks noGrp="1"/>
          </p:cNvSpPr>
          <p:nvPr>
            <p:ph type="subTitle" idx="1" hasCustomPrompt="1"/>
          </p:nvPr>
        </p:nvSpPr>
        <p:spPr>
          <a:xfrm>
            <a:off x="731499" y="1278431"/>
            <a:ext cx="7661275" cy="297517"/>
          </a:xfrm>
          <a:prstGeom prst="rect">
            <a:avLst/>
          </a:prstGeom>
        </p:spPr>
        <p:txBody>
          <a:bodyPr wrap="square" lIns="0" rIns="0" anchor="t">
            <a:spAutoFit/>
          </a:bodyPr>
          <a:lstStyle>
            <a:lvl1pPr marL="0" marR="0" indent="0" algn="l" defTabSz="914400" rtl="0" eaLnBrk="1" fontAlgn="auto" latinLnBrk="0" hangingPunct="1">
              <a:lnSpc>
                <a:spcPts val="1600"/>
              </a:lnSpc>
              <a:spcBef>
                <a:spcPts val="1000"/>
              </a:spcBef>
              <a:spcAft>
                <a:spcPts val="0"/>
              </a:spcAft>
              <a:buClrTx/>
              <a:buSzTx/>
              <a:buFont typeface="Arial"/>
              <a:buNone/>
              <a:tabLst/>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731499"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15" name="Rectangle 14">
            <a:extLst>
              <a:ext uri="{FF2B5EF4-FFF2-40B4-BE49-F238E27FC236}">
                <a16:creationId xmlns:a16="http://schemas.microsoft.com/office/drawing/2014/main" id="{5D5B5601-6668-5F4C-809E-C9F5909FB969}"/>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2" name="Rectangle 11">
            <a:extLst>
              <a:ext uri="{FF2B5EF4-FFF2-40B4-BE49-F238E27FC236}">
                <a16:creationId xmlns:a16="http://schemas.microsoft.com/office/drawing/2014/main" id="{8047311F-AA19-1E4C-9789-71FFF033E226}"/>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2">
                    <a:lumMod val="50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7682071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ayout 1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DF124D-66C2-8241-BF1E-3A8BFC624C38}"/>
              </a:ext>
            </a:extLst>
          </p:cNvPr>
          <p:cNvSpPr/>
          <p:nvPr/>
        </p:nvSpPr>
        <p:spPr>
          <a:xfrm>
            <a:off x="0" y="-1"/>
            <a:ext cx="9143999" cy="5143501"/>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2" name="Title 1"/>
          <p:cNvSpPr>
            <a:spLocks noGrp="1"/>
          </p:cNvSpPr>
          <p:nvPr>
            <p:ph type="ctrTitle" hasCustomPrompt="1"/>
          </p:nvPr>
        </p:nvSpPr>
        <p:spPr>
          <a:xfrm>
            <a:off x="736599" y="711561"/>
            <a:ext cx="7661275"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731499" y="1571663"/>
            <a:ext cx="3474720" cy="3328950"/>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571663"/>
            <a:ext cx="3474720" cy="3328950"/>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9" name="Text Placeholder 2">
            <a:extLst>
              <a:ext uri="{FF2B5EF4-FFF2-40B4-BE49-F238E27FC236}">
                <a16:creationId xmlns:a16="http://schemas.microsoft.com/office/drawing/2014/main" id="{CDC304C6-F2A3-FE4C-917C-4F654B14133B}"/>
              </a:ext>
            </a:extLst>
          </p:cNvPr>
          <p:cNvSpPr>
            <a:spLocks noGrp="1"/>
          </p:cNvSpPr>
          <p:nvPr>
            <p:ph type="body" sz="quarter" idx="18" hasCustomPrompt="1"/>
          </p:nvPr>
        </p:nvSpPr>
        <p:spPr>
          <a:xfrm>
            <a:off x="731499" y="340219"/>
            <a:ext cx="7661275"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cxnSp>
        <p:nvCxnSpPr>
          <p:cNvPr id="11" name="Straight Connector 10">
            <a:extLst>
              <a:ext uri="{FF2B5EF4-FFF2-40B4-BE49-F238E27FC236}">
                <a16:creationId xmlns:a16="http://schemas.microsoft.com/office/drawing/2014/main" id="{F3AD1011-073C-FC42-BB61-FFB3D9FD2DD4}"/>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4" name="Rectangle 13">
            <a:extLst>
              <a:ext uri="{FF2B5EF4-FFF2-40B4-BE49-F238E27FC236}">
                <a16:creationId xmlns:a16="http://schemas.microsoft.com/office/drawing/2014/main" id="{1FBF0E51-B095-2946-B9F9-6CC3B19EDC21}"/>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2" name="Rectangle 11">
            <a:extLst>
              <a:ext uri="{FF2B5EF4-FFF2-40B4-BE49-F238E27FC236}">
                <a16:creationId xmlns:a16="http://schemas.microsoft.com/office/drawing/2014/main" id="{C4A11899-F501-954D-B14D-82AC95AEB6C5}"/>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2">
                    <a:lumMod val="50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41707919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Layout 2">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966952" y="1278431"/>
            <a:ext cx="7430923" cy="297517"/>
          </a:xfrm>
          <a:prstGeom prst="rect">
            <a:avLst/>
          </a:prstGeom>
        </p:spPr>
        <p:txBody>
          <a:bodyPr wrap="square" lIns="0" rIns="0" anchor="t">
            <a:spAutoFit/>
          </a:bodyPr>
          <a:lstStyle>
            <a:lvl1pPr marL="0" marR="0" indent="0" algn="l" defTabSz="914400" rtl="0" eaLnBrk="1" fontAlgn="auto" latinLnBrk="0" hangingPunct="1">
              <a:lnSpc>
                <a:spcPts val="1600"/>
              </a:lnSpc>
              <a:spcBef>
                <a:spcPts val="1000"/>
              </a:spcBef>
              <a:spcAft>
                <a:spcPts val="0"/>
              </a:spcAft>
              <a:buClrTx/>
              <a:buSzTx/>
              <a:buFont typeface="Arial"/>
              <a:buNone/>
              <a:tabLst/>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966952"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8" name="Picture 17">
            <a:extLst>
              <a:ext uri="{FF2B5EF4-FFF2-40B4-BE49-F238E27FC236}">
                <a16:creationId xmlns:a16="http://schemas.microsoft.com/office/drawing/2014/main" id="{37473A60-D842-8041-AF7F-FBA6485D4A1C}"/>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1"/>
            <a:ext cx="736600" cy="5143499"/>
          </a:xfrm>
          <a:prstGeom prst="rect">
            <a:avLst/>
          </a:prstGeom>
        </p:spPr>
      </p:pic>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25" name="Image">
            <a:extLst>
              <a:ext uri="{FF2B5EF4-FFF2-40B4-BE49-F238E27FC236}">
                <a16:creationId xmlns:a16="http://schemas.microsoft.com/office/drawing/2014/main" id="{B810EAB7-1B73-774A-98B9-52A96B505D3D}"/>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11" name="Rectangle 10">
            <a:extLst>
              <a:ext uri="{FF2B5EF4-FFF2-40B4-BE49-F238E27FC236}">
                <a16:creationId xmlns:a16="http://schemas.microsoft.com/office/drawing/2014/main" id="{990A3163-457C-A44B-983A-F5976641164C}"/>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4" name="Title 1">
            <a:extLst>
              <a:ext uri="{FF2B5EF4-FFF2-40B4-BE49-F238E27FC236}">
                <a16:creationId xmlns:a16="http://schemas.microsoft.com/office/drawing/2014/main" id="{3012EB55-CAF1-B745-A8B8-69DBAEF78A1E}"/>
              </a:ext>
            </a:extLst>
          </p:cNvPr>
          <p:cNvSpPr>
            <a:spLocks noGrp="1"/>
          </p:cNvSpPr>
          <p:nvPr>
            <p:ph type="ctrTitle" hasCustomPrompt="1"/>
          </p:nvPr>
        </p:nvSpPr>
        <p:spPr>
          <a:xfrm>
            <a:off x="966952" y="711561"/>
            <a:ext cx="7430923"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cxnSp>
        <p:nvCxnSpPr>
          <p:cNvPr id="15" name="Straight Connector 14">
            <a:extLst>
              <a:ext uri="{FF2B5EF4-FFF2-40B4-BE49-F238E27FC236}">
                <a16:creationId xmlns:a16="http://schemas.microsoft.com/office/drawing/2014/main" id="{8D94132C-DA23-CF48-915B-BF200FBE561B}"/>
              </a:ext>
            </a:extLst>
          </p:cNvPr>
          <p:cNvCxnSpPr>
            <a:cxnSpLocks/>
          </p:cNvCxnSpPr>
          <p:nvPr/>
        </p:nvCxnSpPr>
        <p:spPr>
          <a:xfrm>
            <a:off x="952500" y="259987"/>
            <a:ext cx="74453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7808225C-7358-F646-A561-E068B99D0DF0}"/>
              </a:ext>
            </a:extLst>
          </p:cNvPr>
          <p:cNvSpPr/>
          <p:nvPr/>
        </p:nvSpPr>
        <p:spPr>
          <a:xfrm>
            <a:off x="966952"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4491479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Layout 2b">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966952" y="1503009"/>
            <a:ext cx="3502163" cy="3384659"/>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4" name="Text Placeholder 2">
            <a:extLst>
              <a:ext uri="{FF2B5EF4-FFF2-40B4-BE49-F238E27FC236}">
                <a16:creationId xmlns:a16="http://schemas.microsoft.com/office/drawing/2014/main" id="{28B9D991-92B2-7541-A773-34C69566F23E}"/>
              </a:ext>
            </a:extLst>
          </p:cNvPr>
          <p:cNvSpPr>
            <a:spLocks noGrp="1"/>
          </p:cNvSpPr>
          <p:nvPr>
            <p:ph type="body" sz="quarter" idx="17" hasCustomPrompt="1"/>
          </p:nvPr>
        </p:nvSpPr>
        <p:spPr>
          <a:xfrm>
            <a:off x="4923155" y="1515953"/>
            <a:ext cx="3474720" cy="3384659"/>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22" name="Title 1">
            <a:extLst>
              <a:ext uri="{FF2B5EF4-FFF2-40B4-BE49-F238E27FC236}">
                <a16:creationId xmlns:a16="http://schemas.microsoft.com/office/drawing/2014/main" id="{D619FD15-00EC-4C49-B5E5-7ABDD257312E}"/>
              </a:ext>
            </a:extLst>
          </p:cNvPr>
          <p:cNvSpPr>
            <a:spLocks noGrp="1"/>
          </p:cNvSpPr>
          <p:nvPr>
            <p:ph type="ctrTitle" hasCustomPrompt="1"/>
          </p:nvPr>
        </p:nvSpPr>
        <p:spPr>
          <a:xfrm>
            <a:off x="966952" y="711561"/>
            <a:ext cx="7430923"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10" name="Text Placeholder 2">
            <a:extLst>
              <a:ext uri="{FF2B5EF4-FFF2-40B4-BE49-F238E27FC236}">
                <a16:creationId xmlns:a16="http://schemas.microsoft.com/office/drawing/2014/main" id="{85570E35-6FDD-4348-9FB0-B5B48333E504}"/>
              </a:ext>
            </a:extLst>
          </p:cNvPr>
          <p:cNvSpPr>
            <a:spLocks noGrp="1"/>
          </p:cNvSpPr>
          <p:nvPr>
            <p:ph type="body" sz="quarter" idx="18" hasCustomPrompt="1"/>
          </p:nvPr>
        </p:nvSpPr>
        <p:spPr>
          <a:xfrm>
            <a:off x="966952" y="340219"/>
            <a:ext cx="7425822"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pic>
        <p:nvPicPr>
          <p:cNvPr id="11" name="Picture 10">
            <a:extLst>
              <a:ext uri="{FF2B5EF4-FFF2-40B4-BE49-F238E27FC236}">
                <a16:creationId xmlns:a16="http://schemas.microsoft.com/office/drawing/2014/main" id="{94272C15-2307-0E49-A587-65D3C4160B0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1"/>
            <a:ext cx="736600" cy="5143499"/>
          </a:xfrm>
          <a:prstGeom prst="rect">
            <a:avLst/>
          </a:prstGeom>
        </p:spPr>
      </p:pic>
      <p:pic>
        <p:nvPicPr>
          <p:cNvPr id="15" name="Image">
            <a:extLst>
              <a:ext uri="{FF2B5EF4-FFF2-40B4-BE49-F238E27FC236}">
                <a16:creationId xmlns:a16="http://schemas.microsoft.com/office/drawing/2014/main" id="{D3477284-2357-F24F-971B-02159D028821}"/>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8" name="Straight Connector 17">
            <a:extLst>
              <a:ext uri="{FF2B5EF4-FFF2-40B4-BE49-F238E27FC236}">
                <a16:creationId xmlns:a16="http://schemas.microsoft.com/office/drawing/2014/main" id="{D880943D-BC1C-B847-9569-C2B8AA454C59}"/>
              </a:ext>
            </a:extLst>
          </p:cNvPr>
          <p:cNvCxnSpPr>
            <a:cxnSpLocks/>
          </p:cNvCxnSpPr>
          <p:nvPr/>
        </p:nvCxnSpPr>
        <p:spPr>
          <a:xfrm>
            <a:off x="952500" y="259987"/>
            <a:ext cx="74453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9" name="Rectangle 18">
            <a:extLst>
              <a:ext uri="{FF2B5EF4-FFF2-40B4-BE49-F238E27FC236}">
                <a16:creationId xmlns:a16="http://schemas.microsoft.com/office/drawing/2014/main" id="{E1B9BBB9-BB6E-EA4A-91BA-515E8808FE46}"/>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2" name="Rectangle 11">
            <a:extLst>
              <a:ext uri="{FF2B5EF4-FFF2-40B4-BE49-F238E27FC236}">
                <a16:creationId xmlns:a16="http://schemas.microsoft.com/office/drawing/2014/main" id="{450E2077-7EFE-6341-ADDE-B20852A9971B}"/>
              </a:ext>
            </a:extLst>
          </p:cNvPr>
          <p:cNvSpPr/>
          <p:nvPr/>
        </p:nvSpPr>
        <p:spPr>
          <a:xfrm>
            <a:off x="966952"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4232202773"/>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Layout one column image 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B72E2B3-9BF0-1042-A313-B9BB422E1A91}"/>
              </a:ext>
            </a:extLst>
          </p:cNvPr>
          <p:cNvSpPr>
            <a:spLocks noGrp="1"/>
          </p:cNvSpPr>
          <p:nvPr>
            <p:ph type="pic" sz="quarter" idx="15"/>
          </p:nvPr>
        </p:nvSpPr>
        <p:spPr>
          <a:xfrm>
            <a:off x="720776" y="0"/>
            <a:ext cx="1773238"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2736899" y="1231201"/>
            <a:ext cx="6159448" cy="338554"/>
          </a:xfrm>
          <a:prstGeom prst="rect">
            <a:avLst/>
          </a:prstGeom>
        </p:spPr>
        <p:txBody>
          <a:bodyPr wrap="square" lIns="0" rIns="0" anchor="t">
            <a:spAutoFit/>
          </a:bodyPr>
          <a:lstStyle>
            <a:lvl1pPr marL="0" indent="0">
              <a:buFont typeface="Arial" panose="020B0604020202020204" pitchFamily="34" charset="0"/>
              <a:buNone/>
              <a:defRPr sz="1600"/>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2738488" y="711561"/>
            <a:ext cx="6153649"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2736898" y="1856139"/>
            <a:ext cx="6161037" cy="3044473"/>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31" name="Picture 30">
            <a:extLst>
              <a:ext uri="{FF2B5EF4-FFF2-40B4-BE49-F238E27FC236}">
                <a16:creationId xmlns:a16="http://schemas.microsoft.com/office/drawing/2014/main" id="{1B716C47-908D-D74F-B6CA-344420A58AD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32" name="Image">
            <a:extLst>
              <a:ext uri="{FF2B5EF4-FFF2-40B4-BE49-F238E27FC236}">
                <a16:creationId xmlns:a16="http://schemas.microsoft.com/office/drawing/2014/main" id="{A0349B96-D354-2E42-9CA0-0C84AB238E46}"/>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0" name="Straight Connector 9">
            <a:extLst>
              <a:ext uri="{FF2B5EF4-FFF2-40B4-BE49-F238E27FC236}">
                <a16:creationId xmlns:a16="http://schemas.microsoft.com/office/drawing/2014/main" id="{3105BDF0-C47A-644A-9BB3-D80DDDA7AB11}"/>
              </a:ext>
            </a:extLst>
          </p:cNvPr>
          <p:cNvCxnSpPr>
            <a:cxnSpLocks/>
          </p:cNvCxnSpPr>
          <p:nvPr/>
        </p:nvCxnSpPr>
        <p:spPr>
          <a:xfrm>
            <a:off x="2736898" y="259987"/>
            <a:ext cx="566097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2" name="Rectangle 11">
            <a:extLst>
              <a:ext uri="{FF2B5EF4-FFF2-40B4-BE49-F238E27FC236}">
                <a16:creationId xmlns:a16="http://schemas.microsoft.com/office/drawing/2014/main" id="{1FD11567-DD40-5840-B632-1C6307D58DDC}"/>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3" name="Rectangle 12">
            <a:extLst>
              <a:ext uri="{FF2B5EF4-FFF2-40B4-BE49-F238E27FC236}">
                <a16:creationId xmlns:a16="http://schemas.microsoft.com/office/drawing/2014/main" id="{648550F3-40EE-9C40-A5A9-425BF928BB3F}"/>
              </a:ext>
            </a:extLst>
          </p:cNvPr>
          <p:cNvSpPr/>
          <p:nvPr/>
        </p:nvSpPr>
        <p:spPr>
          <a:xfrm>
            <a:off x="2736898"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406966754"/>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Layout one column image b">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2725091" y="1506507"/>
            <a:ext cx="6167046" cy="3394106"/>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6" name="Rectangle 15">
            <a:extLst>
              <a:ext uri="{FF2B5EF4-FFF2-40B4-BE49-F238E27FC236}">
                <a16:creationId xmlns:a16="http://schemas.microsoft.com/office/drawing/2014/main" id="{B6FC48D4-4D70-7549-A6A0-74D47EA8F98F}"/>
              </a:ext>
            </a:extLst>
          </p:cNvPr>
          <p:cNvSpPr/>
          <p:nvPr/>
        </p:nvSpPr>
        <p:spPr>
          <a:xfrm>
            <a:off x="2033587" y="4660752"/>
            <a:ext cx="490537" cy="276999"/>
          </a:xfrm>
          <a:prstGeom prst="rect">
            <a:avLst/>
          </a:prstGeom>
        </p:spPr>
        <p:txBody>
          <a:bodyPr wrap="none" lIns="0" tIns="0" rIns="0" bIns="0" anchor="b">
            <a:noAutofit/>
          </a:bodyPr>
          <a:lstStyle/>
          <a:p>
            <a:pPr lvl="0"/>
            <a:r>
              <a:rPr lang="en-US" sz="1000" spc="-20" baseline="0" dirty="0"/>
              <a:t>ni.com</a:t>
            </a:r>
          </a:p>
        </p:txBody>
      </p:sp>
      <p:sp>
        <p:nvSpPr>
          <p:cNvPr id="26" name="Text Placeholder 2">
            <a:extLst>
              <a:ext uri="{FF2B5EF4-FFF2-40B4-BE49-F238E27FC236}">
                <a16:creationId xmlns:a16="http://schemas.microsoft.com/office/drawing/2014/main" id="{F4EDBC35-5703-ED48-A5D1-6FEB9AEA986D}"/>
              </a:ext>
            </a:extLst>
          </p:cNvPr>
          <p:cNvSpPr>
            <a:spLocks noGrp="1"/>
          </p:cNvSpPr>
          <p:nvPr>
            <p:ph type="body" sz="quarter" idx="17" hasCustomPrompt="1"/>
          </p:nvPr>
        </p:nvSpPr>
        <p:spPr>
          <a:xfrm>
            <a:off x="2738489" y="340219"/>
            <a:ext cx="5659386" cy="153888"/>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pic>
        <p:nvPicPr>
          <p:cNvPr id="12" name="Image" descr="Image">
            <a:extLst>
              <a:ext uri="{FF2B5EF4-FFF2-40B4-BE49-F238E27FC236}">
                <a16:creationId xmlns:a16="http://schemas.microsoft.com/office/drawing/2014/main" id="{1445D0A4-2B94-C04A-B04A-9932C5E619BE}"/>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2025650" y="252729"/>
            <a:ext cx="254000" cy="169312"/>
          </a:xfrm>
          <a:prstGeom prst="rect">
            <a:avLst/>
          </a:prstGeom>
          <a:ln w="12700">
            <a:miter lim="400000"/>
          </a:ln>
        </p:spPr>
      </p:pic>
      <p:sp>
        <p:nvSpPr>
          <p:cNvPr id="19" name="Picture Placeholder 3">
            <a:extLst>
              <a:ext uri="{FF2B5EF4-FFF2-40B4-BE49-F238E27FC236}">
                <a16:creationId xmlns:a16="http://schemas.microsoft.com/office/drawing/2014/main" id="{1FE6EF93-46C8-6A42-97B8-BE70A204E629}"/>
              </a:ext>
            </a:extLst>
          </p:cNvPr>
          <p:cNvSpPr>
            <a:spLocks noGrp="1"/>
          </p:cNvSpPr>
          <p:nvPr>
            <p:ph type="pic" sz="quarter" idx="15"/>
          </p:nvPr>
        </p:nvSpPr>
        <p:spPr>
          <a:xfrm>
            <a:off x="720776" y="0"/>
            <a:ext cx="1773238"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sp>
        <p:nvSpPr>
          <p:cNvPr id="20" name="Title Placeholder 1">
            <a:extLst>
              <a:ext uri="{FF2B5EF4-FFF2-40B4-BE49-F238E27FC236}">
                <a16:creationId xmlns:a16="http://schemas.microsoft.com/office/drawing/2014/main" id="{3B079713-D13B-DB4D-A0A3-4B69555ACFA7}"/>
              </a:ext>
            </a:extLst>
          </p:cNvPr>
          <p:cNvSpPr>
            <a:spLocks noGrp="1"/>
          </p:cNvSpPr>
          <p:nvPr>
            <p:ph type="title" hasCustomPrompt="1"/>
          </p:nvPr>
        </p:nvSpPr>
        <p:spPr>
          <a:xfrm>
            <a:off x="2738489" y="711561"/>
            <a:ext cx="6151512"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pic>
        <p:nvPicPr>
          <p:cNvPr id="23" name="Picture 22">
            <a:extLst>
              <a:ext uri="{FF2B5EF4-FFF2-40B4-BE49-F238E27FC236}">
                <a16:creationId xmlns:a16="http://schemas.microsoft.com/office/drawing/2014/main" id="{18FAB066-B8F6-DD4C-823D-95ADE8C5DED0}"/>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24" name="Image">
            <a:extLst>
              <a:ext uri="{FF2B5EF4-FFF2-40B4-BE49-F238E27FC236}">
                <a16:creationId xmlns:a16="http://schemas.microsoft.com/office/drawing/2014/main" id="{7FB7B301-4A9A-314A-BBF5-D6A29791967F}"/>
              </a:ext>
            </a:extLst>
          </p:cNvPr>
          <p:cNvPicPr>
            <a:picLocks noChangeAspect="1"/>
          </p:cNvPicPr>
          <p:nvPr/>
        </p:nvPicPr>
        <p:blipFill>
          <a:blip r:embed="rId4"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3" name="Straight Connector 12">
            <a:extLst>
              <a:ext uri="{FF2B5EF4-FFF2-40B4-BE49-F238E27FC236}">
                <a16:creationId xmlns:a16="http://schemas.microsoft.com/office/drawing/2014/main" id="{4A2FBDDF-A14B-BF45-B2E0-D8A4671E5CBF}"/>
              </a:ext>
            </a:extLst>
          </p:cNvPr>
          <p:cNvCxnSpPr>
            <a:cxnSpLocks/>
          </p:cNvCxnSpPr>
          <p:nvPr/>
        </p:nvCxnSpPr>
        <p:spPr>
          <a:xfrm>
            <a:off x="2736898" y="259987"/>
            <a:ext cx="566097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7" name="Rectangle 16">
            <a:extLst>
              <a:ext uri="{FF2B5EF4-FFF2-40B4-BE49-F238E27FC236}">
                <a16:creationId xmlns:a16="http://schemas.microsoft.com/office/drawing/2014/main" id="{25FDCA2B-60DA-4949-A417-120A7E39D605}"/>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5" name="Rectangle 14">
            <a:extLst>
              <a:ext uri="{FF2B5EF4-FFF2-40B4-BE49-F238E27FC236}">
                <a16:creationId xmlns:a16="http://schemas.microsoft.com/office/drawing/2014/main" id="{204D438D-F8B8-F14E-9300-69FAFFEDE64C}"/>
              </a:ext>
            </a:extLst>
          </p:cNvPr>
          <p:cNvSpPr/>
          <p:nvPr/>
        </p:nvSpPr>
        <p:spPr>
          <a:xfrm>
            <a:off x="2736898"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149171471"/>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Layout two column image a">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4495297" y="1231201"/>
            <a:ext cx="4401050" cy="338554"/>
          </a:xfrm>
          <a:prstGeom prst="rect">
            <a:avLst/>
          </a:prstGeom>
        </p:spPr>
        <p:txBody>
          <a:bodyPr wrap="square" lIns="0" rIns="0" anchor="t">
            <a:spAutoFit/>
          </a:bodyPr>
          <a:lstStyle>
            <a:lvl1pPr marL="0" indent="0">
              <a:buFont typeface="Arial" panose="020B0604020202020204" pitchFamily="34" charset="0"/>
              <a:buNone/>
              <a:defRPr sz="1600"/>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496886" y="711561"/>
            <a:ext cx="4401049"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4495750" y="1856139"/>
            <a:ext cx="4402185" cy="3044473"/>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0" name="Picture Placeholder 3">
            <a:extLst>
              <a:ext uri="{FF2B5EF4-FFF2-40B4-BE49-F238E27FC236}">
                <a16:creationId xmlns:a16="http://schemas.microsoft.com/office/drawing/2014/main" id="{899578E7-23DD-0B4C-93DA-0D4051412B2C}"/>
              </a:ext>
            </a:extLst>
          </p:cNvPr>
          <p:cNvSpPr>
            <a:spLocks noGrp="1"/>
          </p:cNvSpPr>
          <p:nvPr>
            <p:ph type="pic" sz="quarter" idx="15"/>
          </p:nvPr>
        </p:nvSpPr>
        <p:spPr>
          <a:xfrm>
            <a:off x="720776" y="0"/>
            <a:ext cx="3552825"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pic>
        <p:nvPicPr>
          <p:cNvPr id="16" name="Picture 15">
            <a:extLst>
              <a:ext uri="{FF2B5EF4-FFF2-40B4-BE49-F238E27FC236}">
                <a16:creationId xmlns:a16="http://schemas.microsoft.com/office/drawing/2014/main" id="{89B0B760-6A25-6A48-BBB2-1773C040F97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17" name="Image">
            <a:extLst>
              <a:ext uri="{FF2B5EF4-FFF2-40B4-BE49-F238E27FC236}">
                <a16:creationId xmlns:a16="http://schemas.microsoft.com/office/drawing/2014/main" id="{456291A7-B6F5-E24B-838D-1A2D7953BBDF}"/>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2" name="Straight Connector 11">
            <a:extLst>
              <a:ext uri="{FF2B5EF4-FFF2-40B4-BE49-F238E27FC236}">
                <a16:creationId xmlns:a16="http://schemas.microsoft.com/office/drawing/2014/main" id="{16006D29-95ED-4C42-8356-98F21AE383A0}"/>
              </a:ext>
            </a:extLst>
          </p:cNvPr>
          <p:cNvCxnSpPr>
            <a:cxnSpLocks/>
          </p:cNvCxnSpPr>
          <p:nvPr/>
        </p:nvCxnSpPr>
        <p:spPr>
          <a:xfrm>
            <a:off x="4495297" y="259987"/>
            <a:ext cx="3902578"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ED787143-B02B-2146-AE4A-B771C891E236}"/>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1" name="Rectangle 10">
            <a:extLst>
              <a:ext uri="{FF2B5EF4-FFF2-40B4-BE49-F238E27FC236}">
                <a16:creationId xmlns:a16="http://schemas.microsoft.com/office/drawing/2014/main" id="{4DE55DB5-A961-9447-8C6E-E08E40266465}"/>
              </a:ext>
            </a:extLst>
          </p:cNvPr>
          <p:cNvSpPr/>
          <p:nvPr/>
        </p:nvSpPr>
        <p:spPr>
          <a:xfrm>
            <a:off x="4495297"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00495555"/>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Layout two column image b">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496886" y="711561"/>
            <a:ext cx="4401049"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4495297" y="1502539"/>
            <a:ext cx="4402185" cy="3398073"/>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0" name="Picture Placeholder 3">
            <a:extLst>
              <a:ext uri="{FF2B5EF4-FFF2-40B4-BE49-F238E27FC236}">
                <a16:creationId xmlns:a16="http://schemas.microsoft.com/office/drawing/2014/main" id="{899578E7-23DD-0B4C-93DA-0D4051412B2C}"/>
              </a:ext>
            </a:extLst>
          </p:cNvPr>
          <p:cNvSpPr>
            <a:spLocks noGrp="1"/>
          </p:cNvSpPr>
          <p:nvPr>
            <p:ph type="pic" sz="quarter" idx="15"/>
          </p:nvPr>
        </p:nvSpPr>
        <p:spPr>
          <a:xfrm>
            <a:off x="720776" y="0"/>
            <a:ext cx="3552825"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pic>
        <p:nvPicPr>
          <p:cNvPr id="15" name="Picture 14">
            <a:extLst>
              <a:ext uri="{FF2B5EF4-FFF2-40B4-BE49-F238E27FC236}">
                <a16:creationId xmlns:a16="http://schemas.microsoft.com/office/drawing/2014/main" id="{20229DA8-0F6C-BB4E-B391-BB921034B50C}"/>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16" name="Image">
            <a:extLst>
              <a:ext uri="{FF2B5EF4-FFF2-40B4-BE49-F238E27FC236}">
                <a16:creationId xmlns:a16="http://schemas.microsoft.com/office/drawing/2014/main" id="{4A1E96AB-85B9-524C-AFCB-34983C4BCD11}"/>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9" name="Text Placeholder 2">
            <a:extLst>
              <a:ext uri="{FF2B5EF4-FFF2-40B4-BE49-F238E27FC236}">
                <a16:creationId xmlns:a16="http://schemas.microsoft.com/office/drawing/2014/main" id="{C137542F-7CFD-7D46-923C-FBFA81939E27}"/>
              </a:ext>
            </a:extLst>
          </p:cNvPr>
          <p:cNvSpPr>
            <a:spLocks noGrp="1"/>
          </p:cNvSpPr>
          <p:nvPr>
            <p:ph type="body" sz="quarter" idx="18" hasCustomPrompt="1"/>
          </p:nvPr>
        </p:nvSpPr>
        <p:spPr>
          <a:xfrm>
            <a:off x="4495298" y="340219"/>
            <a:ext cx="3902578"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cxnSp>
        <p:nvCxnSpPr>
          <p:cNvPr id="12" name="Straight Connector 11">
            <a:extLst>
              <a:ext uri="{FF2B5EF4-FFF2-40B4-BE49-F238E27FC236}">
                <a16:creationId xmlns:a16="http://schemas.microsoft.com/office/drawing/2014/main" id="{B56C6164-0C4F-BE45-A870-E93D69E7144E}"/>
              </a:ext>
            </a:extLst>
          </p:cNvPr>
          <p:cNvCxnSpPr>
            <a:cxnSpLocks/>
          </p:cNvCxnSpPr>
          <p:nvPr/>
        </p:nvCxnSpPr>
        <p:spPr>
          <a:xfrm>
            <a:off x="4495297" y="259987"/>
            <a:ext cx="3902578"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85AE6FDA-4B6A-C84A-B72E-E9DB4B5E5DFE}"/>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1" name="Rectangle 10">
            <a:extLst>
              <a:ext uri="{FF2B5EF4-FFF2-40B4-BE49-F238E27FC236}">
                <a16:creationId xmlns:a16="http://schemas.microsoft.com/office/drawing/2014/main" id="{EBAC03EF-21D4-E046-917A-598619B8ADB6}"/>
              </a:ext>
            </a:extLst>
          </p:cNvPr>
          <p:cNvSpPr/>
          <p:nvPr/>
        </p:nvSpPr>
        <p:spPr>
          <a:xfrm>
            <a:off x="4495297"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41247534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Layout three column image a">
    <p:spTree>
      <p:nvGrpSpPr>
        <p:cNvPr id="1" name=""/>
        <p:cNvGrpSpPr/>
        <p:nvPr/>
      </p:nvGrpSpPr>
      <p:grpSpPr>
        <a:xfrm>
          <a:off x="0" y="0"/>
          <a:ext cx="0" cy="0"/>
          <a:chOff x="0" y="0"/>
          <a:chExt cx="0" cy="0"/>
        </a:xfrm>
      </p:grpSpPr>
      <p:sp>
        <p:nvSpPr>
          <p:cNvPr id="12" name="Picture Placeholder 12">
            <a:extLst>
              <a:ext uri="{FF2B5EF4-FFF2-40B4-BE49-F238E27FC236}">
                <a16:creationId xmlns:a16="http://schemas.microsoft.com/office/drawing/2014/main" id="{6858BE9B-51E6-F84A-9648-A13FF30C5464}"/>
              </a:ext>
            </a:extLst>
          </p:cNvPr>
          <p:cNvSpPr>
            <a:spLocks noGrp="1"/>
          </p:cNvSpPr>
          <p:nvPr>
            <p:ph type="pic" sz="quarter" idx="17"/>
          </p:nvPr>
        </p:nvSpPr>
        <p:spPr>
          <a:xfrm>
            <a:off x="3807812" y="0"/>
            <a:ext cx="5330825" cy="5143501"/>
          </a:xfrm>
          <a:prstGeom prst="rect">
            <a:avLst/>
          </a:prstGeom>
          <a:solidFill>
            <a:schemeClr val="bg1">
              <a:lumMod val="95000"/>
            </a:schemeClr>
          </a:solidFill>
        </p:spPr>
        <p:txBody>
          <a:bodyPr wrap="square" anchor="ctr">
            <a:noAutofit/>
          </a:bodyPr>
          <a:lstStyle>
            <a:lvl1pPr algn="ctr">
              <a:defRPr sz="1050">
                <a:solidFill>
                  <a:schemeClr val="tx2"/>
                </a:solidFill>
              </a:defRPr>
            </a:lvl1pPr>
          </a:lstStyle>
          <a:p>
            <a:r>
              <a:rPr lang="en-US"/>
              <a:t>Click icon to add picture</a:t>
            </a:r>
          </a:p>
        </p:txBody>
      </p: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959888" y="1231201"/>
            <a:ext cx="2626228" cy="338554"/>
          </a:xfrm>
          <a:prstGeom prst="rect">
            <a:avLst/>
          </a:prstGeom>
        </p:spPr>
        <p:txBody>
          <a:bodyPr wrap="square" lIns="0" rIns="0" anchor="t">
            <a:spAutoFit/>
          </a:bodyPr>
          <a:lstStyle>
            <a:lvl1pPr marL="0" indent="0">
              <a:buFont typeface="Arial" panose="020B0604020202020204" pitchFamily="34" charset="0"/>
              <a:buNone/>
              <a:defRPr sz="1600"/>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961477" y="711561"/>
            <a:ext cx="2626227"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960799" y="1856139"/>
            <a:ext cx="2626905" cy="3044473"/>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3" name="Picture 12">
            <a:extLst>
              <a:ext uri="{FF2B5EF4-FFF2-40B4-BE49-F238E27FC236}">
                <a16:creationId xmlns:a16="http://schemas.microsoft.com/office/drawing/2014/main" id="{11FAA1E8-554F-0944-8425-FFBCE31826E5}"/>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15" name="Image">
            <a:extLst>
              <a:ext uri="{FF2B5EF4-FFF2-40B4-BE49-F238E27FC236}">
                <a16:creationId xmlns:a16="http://schemas.microsoft.com/office/drawing/2014/main" id="{C4A3EE5B-D545-6548-BB26-FBD79FED1C0D}"/>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7" name="Straight Connector 16">
            <a:extLst>
              <a:ext uri="{FF2B5EF4-FFF2-40B4-BE49-F238E27FC236}">
                <a16:creationId xmlns:a16="http://schemas.microsoft.com/office/drawing/2014/main" id="{207C9DD0-FCE3-5447-B6FD-C2061D4D7543}"/>
              </a:ext>
            </a:extLst>
          </p:cNvPr>
          <p:cNvCxnSpPr>
            <a:cxnSpLocks/>
          </p:cNvCxnSpPr>
          <p:nvPr/>
        </p:nvCxnSpPr>
        <p:spPr>
          <a:xfrm>
            <a:off x="959888" y="259987"/>
            <a:ext cx="209232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8" name="Rectangle 17">
            <a:extLst>
              <a:ext uri="{FF2B5EF4-FFF2-40B4-BE49-F238E27FC236}">
                <a16:creationId xmlns:a16="http://schemas.microsoft.com/office/drawing/2014/main" id="{AC01DBA1-E3BD-F846-A1B2-F4B1020066A2}"/>
              </a:ext>
            </a:extLst>
          </p:cNvPr>
          <p:cNvSpPr/>
          <p:nvPr/>
        </p:nvSpPr>
        <p:spPr>
          <a:xfrm>
            <a:off x="3109363"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0" name="Rectangle 9">
            <a:extLst>
              <a:ext uri="{FF2B5EF4-FFF2-40B4-BE49-F238E27FC236}">
                <a16:creationId xmlns:a16="http://schemas.microsoft.com/office/drawing/2014/main" id="{BB8CB262-2DB3-5B44-B5D2-C82384042085}"/>
              </a:ext>
            </a:extLst>
          </p:cNvPr>
          <p:cNvSpPr/>
          <p:nvPr/>
        </p:nvSpPr>
        <p:spPr>
          <a:xfrm>
            <a:off x="966952"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279709607"/>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Layout three column image b">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3D3A975-61A8-EC4B-8011-05DB72584BD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961477" y="1498581"/>
            <a:ext cx="2587295" cy="3402031"/>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21" name="Image">
            <a:extLst>
              <a:ext uri="{FF2B5EF4-FFF2-40B4-BE49-F238E27FC236}">
                <a16:creationId xmlns:a16="http://schemas.microsoft.com/office/drawing/2014/main" id="{923B94DB-01B6-3041-B7E4-04333DA22DEC}"/>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9" name="Picture Placeholder 12">
            <a:extLst>
              <a:ext uri="{FF2B5EF4-FFF2-40B4-BE49-F238E27FC236}">
                <a16:creationId xmlns:a16="http://schemas.microsoft.com/office/drawing/2014/main" id="{131E5258-E0D8-1547-A5C1-F359267CCE96}"/>
              </a:ext>
            </a:extLst>
          </p:cNvPr>
          <p:cNvSpPr>
            <a:spLocks noGrp="1"/>
          </p:cNvSpPr>
          <p:nvPr>
            <p:ph type="pic" sz="quarter" idx="17"/>
          </p:nvPr>
        </p:nvSpPr>
        <p:spPr>
          <a:xfrm>
            <a:off x="3807812" y="0"/>
            <a:ext cx="5330825" cy="5143501"/>
          </a:xfrm>
          <a:prstGeom prst="rect">
            <a:avLst/>
          </a:prstGeom>
          <a:solidFill>
            <a:schemeClr val="bg1">
              <a:lumMod val="95000"/>
            </a:schemeClr>
          </a:solidFill>
        </p:spPr>
        <p:txBody>
          <a:bodyPr wrap="square" anchor="ctr">
            <a:noAutofit/>
          </a:bodyPr>
          <a:lstStyle>
            <a:lvl1pPr algn="ctr">
              <a:defRPr sz="1050">
                <a:solidFill>
                  <a:schemeClr val="tx2"/>
                </a:solidFill>
              </a:defRPr>
            </a:lvl1pPr>
          </a:lstStyle>
          <a:p>
            <a:r>
              <a:rPr lang="en-US"/>
              <a:t>Click icon to add picture</a:t>
            </a:r>
          </a:p>
        </p:txBody>
      </p:sp>
      <p:sp>
        <p:nvSpPr>
          <p:cNvPr id="15" name="Title Placeholder 1">
            <a:extLst>
              <a:ext uri="{FF2B5EF4-FFF2-40B4-BE49-F238E27FC236}">
                <a16:creationId xmlns:a16="http://schemas.microsoft.com/office/drawing/2014/main" id="{0B53735B-7F31-A344-8B99-EEA0E20E1216}"/>
              </a:ext>
            </a:extLst>
          </p:cNvPr>
          <p:cNvSpPr>
            <a:spLocks noGrp="1"/>
          </p:cNvSpPr>
          <p:nvPr>
            <p:ph type="title" hasCustomPrompt="1"/>
          </p:nvPr>
        </p:nvSpPr>
        <p:spPr>
          <a:xfrm>
            <a:off x="961477" y="711561"/>
            <a:ext cx="2587295"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0" name="Text Placeholder 2">
            <a:extLst>
              <a:ext uri="{FF2B5EF4-FFF2-40B4-BE49-F238E27FC236}">
                <a16:creationId xmlns:a16="http://schemas.microsoft.com/office/drawing/2014/main" id="{8114D33A-0B45-984B-B04E-FF7BDA27CF22}"/>
              </a:ext>
            </a:extLst>
          </p:cNvPr>
          <p:cNvSpPr>
            <a:spLocks noGrp="1"/>
          </p:cNvSpPr>
          <p:nvPr>
            <p:ph type="body" sz="quarter" idx="18" hasCustomPrompt="1"/>
          </p:nvPr>
        </p:nvSpPr>
        <p:spPr>
          <a:xfrm>
            <a:off x="961477" y="340219"/>
            <a:ext cx="2126167"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cxnSp>
        <p:nvCxnSpPr>
          <p:cNvPr id="11" name="Straight Connector 10">
            <a:extLst>
              <a:ext uri="{FF2B5EF4-FFF2-40B4-BE49-F238E27FC236}">
                <a16:creationId xmlns:a16="http://schemas.microsoft.com/office/drawing/2014/main" id="{38B097F9-28E3-574B-B0E5-5746F63E5E70}"/>
              </a:ext>
            </a:extLst>
          </p:cNvPr>
          <p:cNvCxnSpPr>
            <a:cxnSpLocks/>
          </p:cNvCxnSpPr>
          <p:nvPr/>
        </p:nvCxnSpPr>
        <p:spPr>
          <a:xfrm>
            <a:off x="959888" y="259987"/>
            <a:ext cx="209232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8AD27D53-93EB-674B-A6F2-15363FB558E0}"/>
              </a:ext>
            </a:extLst>
          </p:cNvPr>
          <p:cNvSpPr/>
          <p:nvPr/>
        </p:nvSpPr>
        <p:spPr>
          <a:xfrm>
            <a:off x="3109363"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2" name="Rectangle 11">
            <a:extLst>
              <a:ext uri="{FF2B5EF4-FFF2-40B4-BE49-F238E27FC236}">
                <a16:creationId xmlns:a16="http://schemas.microsoft.com/office/drawing/2014/main" id="{1A75E4A2-53CC-4D4F-9C4E-3F80C36E237B}"/>
              </a:ext>
            </a:extLst>
          </p:cNvPr>
          <p:cNvSpPr/>
          <p:nvPr/>
        </p:nvSpPr>
        <p:spPr>
          <a:xfrm>
            <a:off x="966952"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5153859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genda ">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1"/>
            <a:ext cx="3552825" cy="514349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a:p>
        </p:txBody>
      </p:sp>
      <p:sp>
        <p:nvSpPr>
          <p:cNvPr id="2" name="Title 1"/>
          <p:cNvSpPr>
            <a:spLocks noGrp="1"/>
          </p:cNvSpPr>
          <p:nvPr>
            <p:ph type="ctrTitle" hasCustomPrompt="1"/>
          </p:nvPr>
        </p:nvSpPr>
        <p:spPr>
          <a:xfrm>
            <a:off x="736600" y="829515"/>
            <a:ext cx="2446438" cy="590931"/>
          </a:xfrm>
          <a:prstGeom prst="rect">
            <a:avLst/>
          </a:prstGeom>
        </p:spPr>
        <p:txBody>
          <a:bodyPr wrap="square" lIns="0" rIns="0" anchor="t">
            <a:noAutofit/>
          </a:bodyPr>
          <a:lstStyle>
            <a:lvl1pPr algn="l">
              <a:defRPr sz="3600" baseline="0">
                <a:solidFill>
                  <a:schemeClr val="tx1"/>
                </a:solidFill>
              </a:defRPr>
            </a:lvl1pPr>
          </a:lstStyle>
          <a:p>
            <a:r>
              <a:rPr lang="en-US" dirty="0"/>
              <a:t>Agenda</a:t>
            </a:r>
          </a:p>
        </p:txBody>
      </p:sp>
      <p:sp>
        <p:nvSpPr>
          <p:cNvPr id="5" name="Text Placeholder 4">
            <a:extLst>
              <a:ext uri="{FF2B5EF4-FFF2-40B4-BE49-F238E27FC236}">
                <a16:creationId xmlns:a16="http://schemas.microsoft.com/office/drawing/2014/main" id="{8A08097A-F6BF-584E-9C47-5BC4A6E65785}"/>
              </a:ext>
            </a:extLst>
          </p:cNvPr>
          <p:cNvSpPr>
            <a:spLocks noGrp="1"/>
          </p:cNvSpPr>
          <p:nvPr>
            <p:ph type="body" sz="quarter" idx="10" hasCustomPrompt="1"/>
          </p:nvPr>
        </p:nvSpPr>
        <p:spPr>
          <a:xfrm>
            <a:off x="3797300" y="829513"/>
            <a:ext cx="4599538" cy="4071099"/>
          </a:xfrm>
          <a:prstGeom prst="rect">
            <a:avLst/>
          </a:prstGeom>
        </p:spPr>
        <p:txBody>
          <a:bodyPr wrap="square" lIns="0" tIns="0" rIns="0" anchor="t">
            <a:noAutofit/>
          </a:bodyPr>
          <a:lstStyle>
            <a:lvl1pPr marL="0" marR="0" indent="0" algn="l" defTabSz="914400" rtl="0" eaLnBrk="1" fontAlgn="auto" latinLnBrk="0" hangingPunct="1">
              <a:lnSpc>
                <a:spcPct val="100000"/>
              </a:lnSpc>
              <a:spcBef>
                <a:spcPts val="0"/>
              </a:spcBef>
              <a:spcAft>
                <a:spcPts val="1200"/>
              </a:spcAft>
              <a:buClr>
                <a:schemeClr val="bg2">
                  <a:lumMod val="50000"/>
                </a:schemeClr>
              </a:buClr>
              <a:buSzPct val="70000"/>
              <a:buFont typeface="Wingdings" charset="2"/>
              <a:buNone/>
              <a:tabLst>
                <a:tab pos="182880" algn="l"/>
              </a:tabLst>
              <a:defRPr sz="1600"/>
            </a:lvl1pPr>
          </a:lstStyle>
          <a:p>
            <a:pPr lvl="0"/>
            <a:r>
              <a:rPr lang="en-US" dirty="0"/>
              <a:t>Content Item 1</a:t>
            </a:r>
          </a:p>
          <a:p>
            <a:pPr lvl="0"/>
            <a:r>
              <a:rPr lang="en-US" dirty="0"/>
              <a:t>Content Item 2</a:t>
            </a:r>
          </a:p>
          <a:p>
            <a:pPr lvl="0"/>
            <a:r>
              <a:rPr lang="en-US" dirty="0"/>
              <a:t>Content Item 3</a:t>
            </a:r>
          </a:p>
          <a:p>
            <a:pPr lvl="0"/>
            <a:r>
              <a:rPr lang="en-US" dirty="0"/>
              <a:t>Content Item 4</a:t>
            </a:r>
          </a:p>
          <a:p>
            <a:pPr lvl="0"/>
            <a:r>
              <a:rPr lang="en-US" dirty="0"/>
              <a:t>Content Item 5 </a:t>
            </a:r>
          </a:p>
        </p:txBody>
      </p:sp>
      <p:sp>
        <p:nvSpPr>
          <p:cNvPr id="10" name="Text Placeholder 2">
            <a:extLst>
              <a:ext uri="{FF2B5EF4-FFF2-40B4-BE49-F238E27FC236}">
                <a16:creationId xmlns:a16="http://schemas.microsoft.com/office/drawing/2014/main" id="{80A5EDD0-1CB4-2B41-A679-1B853092C722}"/>
              </a:ext>
            </a:extLst>
          </p:cNvPr>
          <p:cNvSpPr>
            <a:spLocks noGrp="1"/>
          </p:cNvSpPr>
          <p:nvPr>
            <p:ph type="body" sz="quarter" idx="17" hasCustomPrompt="1"/>
          </p:nvPr>
        </p:nvSpPr>
        <p:spPr>
          <a:xfrm>
            <a:off x="3794464" y="340219"/>
            <a:ext cx="4603411"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4" name="Rectangle 13">
            <a:extLst>
              <a:ext uri="{FF2B5EF4-FFF2-40B4-BE49-F238E27FC236}">
                <a16:creationId xmlns:a16="http://schemas.microsoft.com/office/drawing/2014/main" id="{60480955-08E5-A84E-A06C-1ADD27561CB6}"/>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grpSp>
        <p:nvGrpSpPr>
          <p:cNvPr id="28" name="Group 27">
            <a:extLst>
              <a:ext uri="{FF2B5EF4-FFF2-40B4-BE49-F238E27FC236}">
                <a16:creationId xmlns:a16="http://schemas.microsoft.com/office/drawing/2014/main" id="{0A01A894-262B-F94E-8BD2-DA7CF9CA6D79}"/>
              </a:ext>
            </a:extLst>
          </p:cNvPr>
          <p:cNvGrpSpPr/>
          <p:nvPr/>
        </p:nvGrpSpPr>
        <p:grpSpPr>
          <a:xfrm>
            <a:off x="253999" y="259645"/>
            <a:ext cx="8143876" cy="4677479"/>
            <a:chOff x="253999" y="256470"/>
            <a:chExt cx="8143876" cy="4677479"/>
          </a:xfrm>
        </p:grpSpPr>
        <p:grpSp>
          <p:nvGrpSpPr>
            <p:cNvPr id="18" name="Group 17">
              <a:extLst>
                <a:ext uri="{FF2B5EF4-FFF2-40B4-BE49-F238E27FC236}">
                  <a16:creationId xmlns:a16="http://schemas.microsoft.com/office/drawing/2014/main" id="{15F92D2A-1D24-144F-8314-92BA0673621A}"/>
                </a:ext>
              </a:extLst>
            </p:cNvPr>
            <p:cNvGrpSpPr/>
            <p:nvPr/>
          </p:nvGrpSpPr>
          <p:grpSpPr>
            <a:xfrm flipH="1" flipV="1">
              <a:off x="253999" y="256470"/>
              <a:ext cx="2929039" cy="4677479"/>
              <a:chOff x="701574" y="218374"/>
              <a:chExt cx="2929039" cy="4677479"/>
            </a:xfrm>
          </p:grpSpPr>
          <p:sp>
            <p:nvSpPr>
              <p:cNvPr id="19" name="Freeform 18">
                <a:extLst>
                  <a:ext uri="{FF2B5EF4-FFF2-40B4-BE49-F238E27FC236}">
                    <a16:creationId xmlns:a16="http://schemas.microsoft.com/office/drawing/2014/main" id="{DB210C0D-B602-A941-AC72-7D0DC7F5AB19}"/>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20" name="Straight Connector 19">
                <a:extLst>
                  <a:ext uri="{FF2B5EF4-FFF2-40B4-BE49-F238E27FC236}">
                    <a16:creationId xmlns:a16="http://schemas.microsoft.com/office/drawing/2014/main" id="{E873A4F4-1A51-6140-8C37-E56751AC7620}"/>
                  </a:ext>
                </a:extLst>
              </p:cNvPr>
              <p:cNvCxnSpPr>
                <a:cxnSpLocks/>
              </p:cNvCxnSpPr>
              <p:nvPr/>
            </p:nvCxnSpPr>
            <p:spPr>
              <a:xfrm flipH="1" flipV="1">
                <a:off x="3630613" y="218374"/>
                <a:ext cx="0" cy="329159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183967-A333-1248-9118-8BE4B63D9CA9}"/>
                  </a:ext>
                </a:extLst>
              </p:cNvPr>
              <p:cNvCxnSpPr>
                <a:cxnSpLocks/>
              </p:cNvCxnSpPr>
              <p:nvPr/>
            </p:nvCxnSpPr>
            <p:spPr>
              <a:xfrm flipH="1" flipV="1">
                <a:off x="701574" y="4895853"/>
                <a:ext cx="1543703"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76C4BB49-F13F-8A4F-8052-DA15D9A94E75}"/>
                </a:ext>
              </a:extLst>
            </p:cNvPr>
            <p:cNvCxnSpPr>
              <a:cxnSpLocks/>
            </p:cNvCxnSpPr>
            <p:nvPr/>
          </p:nvCxnSpPr>
          <p:spPr>
            <a:xfrm>
              <a:off x="3183038" y="256470"/>
              <a:ext cx="521483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pic>
        <p:nvPicPr>
          <p:cNvPr id="29" name="Image">
            <a:extLst>
              <a:ext uri="{FF2B5EF4-FFF2-40B4-BE49-F238E27FC236}">
                <a16:creationId xmlns:a16="http://schemas.microsoft.com/office/drawing/2014/main" id="{1966D446-3E01-7747-9494-656B03576F61}"/>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Tree>
    <p:extLst>
      <p:ext uri="{BB962C8B-B14F-4D97-AF65-F5344CB8AC3E}">
        <p14:creationId xmlns:p14="http://schemas.microsoft.com/office/powerpoint/2010/main" val="2266183223"/>
      </p:ext>
    </p:extLst>
  </p:cSld>
  <p:clrMapOvr>
    <a:masterClrMapping/>
  </p:clrMapOvr>
  <p:extLst>
    <p:ext uri="{DCECCB84-F9BA-43D5-87BE-67443E8EF086}">
      <p15:sldGuideLst xmlns:p15="http://schemas.microsoft.com/office/powerpoint/2012/main">
        <p15:guide id="1" pos="2688">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Layout Custom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7010A8C-51DA-E548-8EAF-301699457CEF}"/>
              </a:ext>
            </a:extLst>
          </p:cNvPr>
          <p:cNvSpPr/>
          <p:nvPr/>
        </p:nvSpPr>
        <p:spPr>
          <a:xfrm>
            <a:off x="492126" y="-1"/>
            <a:ext cx="4089607" cy="51435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4" name="Rectangle 13">
            <a:extLst>
              <a:ext uri="{FF2B5EF4-FFF2-40B4-BE49-F238E27FC236}">
                <a16:creationId xmlns:a16="http://schemas.microsoft.com/office/drawing/2014/main" id="{75144823-72DE-2D4F-9D8C-0C21B10A35CE}"/>
              </a:ext>
            </a:extLst>
          </p:cNvPr>
          <p:cNvSpPr/>
          <p:nvPr/>
        </p:nvSpPr>
        <p:spPr>
          <a:xfrm>
            <a:off x="0" y="0"/>
            <a:ext cx="9144000" cy="5143500"/>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1007854" y="711560"/>
            <a:ext cx="3324929" cy="861774"/>
          </a:xfrm>
          <a:prstGeom prst="rect">
            <a:avLst/>
          </a:prstGeom>
        </p:spPr>
        <p:txBody>
          <a:bodyPr vert="horz" wrap="square" lIns="0" tIns="0" rIns="0" bIns="0" rtlCol="0" anchor="t">
            <a:noAutofit/>
          </a:bodyPr>
          <a:lstStyle>
            <a:lvl1pPr>
              <a:lnSpc>
                <a:spcPct val="100000"/>
              </a:lnSpc>
              <a:defRPr sz="2800">
                <a:solidFill>
                  <a:schemeClr val="bg1"/>
                </a:solidFill>
              </a:defRPr>
            </a:lvl1pPr>
          </a:lstStyle>
          <a:p>
            <a:r>
              <a:rPr lang="en-US" dirty="0"/>
              <a:t>Heading</a:t>
            </a:r>
            <a:br>
              <a:rPr lang="en-US" dirty="0"/>
            </a:br>
            <a:r>
              <a:rPr lang="en-US" dirty="0"/>
              <a:t>Heading</a:t>
            </a:r>
          </a:p>
        </p:txBody>
      </p:sp>
      <p:sp>
        <p:nvSpPr>
          <p:cNvPr id="23" name="Text Placeholder 2">
            <a:extLst>
              <a:ext uri="{FF2B5EF4-FFF2-40B4-BE49-F238E27FC236}">
                <a16:creationId xmlns:a16="http://schemas.microsoft.com/office/drawing/2014/main" id="{564BE38A-6CB5-5A45-95E9-F14E6DB4F364}"/>
              </a:ext>
            </a:extLst>
          </p:cNvPr>
          <p:cNvSpPr>
            <a:spLocks noGrp="1"/>
          </p:cNvSpPr>
          <p:nvPr>
            <p:ph type="body" sz="quarter" idx="16" hasCustomPrompt="1"/>
          </p:nvPr>
        </p:nvSpPr>
        <p:spPr>
          <a:xfrm>
            <a:off x="1005808" y="1932841"/>
            <a:ext cx="3324929" cy="2967771"/>
          </a:xfrm>
          <a:prstGeom prst="rect">
            <a:avLst/>
          </a:prstGeom>
        </p:spPr>
        <p:txBody>
          <a:bodyPr wrap="square" lIns="0" tIns="0" rIns="0" bIns="0" anchor="t">
            <a:noAutofit/>
          </a:bodyPr>
          <a:lstStyle>
            <a:lvl1pPr marL="0" indent="0">
              <a:buFont typeface="Arial" panose="020B0604020202020204" pitchFamily="34" charset="0"/>
              <a:buNone/>
              <a:defRPr lang="en-US" sz="1400" b="0" i="0" kern="1200" baseline="0" dirty="0" smtClean="0">
                <a:solidFill>
                  <a:schemeClr val="bg1"/>
                </a:solidFill>
                <a:latin typeface="+mn-lt"/>
                <a:ea typeface="Arial" charset="0"/>
                <a:cs typeface="Arial" charset="0"/>
              </a:defRPr>
            </a:lvl1pPr>
          </a:lstStyle>
          <a:p>
            <a:pPr lvl="0"/>
            <a:r>
              <a:rPr lang="en-US" dirty="0"/>
              <a:t>Body Copy </a:t>
            </a:r>
          </a:p>
        </p:txBody>
      </p:sp>
      <p:sp>
        <p:nvSpPr>
          <p:cNvPr id="24" name="Text Placeholder 2">
            <a:extLst>
              <a:ext uri="{FF2B5EF4-FFF2-40B4-BE49-F238E27FC236}">
                <a16:creationId xmlns:a16="http://schemas.microsoft.com/office/drawing/2014/main" id="{70565657-29C5-5D47-8C3D-E9781BFCCF81}"/>
              </a:ext>
            </a:extLst>
          </p:cNvPr>
          <p:cNvSpPr>
            <a:spLocks noGrp="1"/>
          </p:cNvSpPr>
          <p:nvPr>
            <p:ph type="body" sz="quarter" idx="17" hasCustomPrompt="1"/>
          </p:nvPr>
        </p:nvSpPr>
        <p:spPr>
          <a:xfrm>
            <a:off x="1007855" y="340219"/>
            <a:ext cx="2544970"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bg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3" name="Picture Placeholder 3">
            <a:extLst>
              <a:ext uri="{FF2B5EF4-FFF2-40B4-BE49-F238E27FC236}">
                <a16:creationId xmlns:a16="http://schemas.microsoft.com/office/drawing/2014/main" id="{F0672F0B-2D5E-E840-93AA-7ABB4A9FC4C1}"/>
              </a:ext>
            </a:extLst>
          </p:cNvPr>
          <p:cNvSpPr>
            <a:spLocks noGrp="1"/>
          </p:cNvSpPr>
          <p:nvPr>
            <p:ph type="pic" sz="quarter" idx="18"/>
          </p:nvPr>
        </p:nvSpPr>
        <p:spPr>
          <a:xfrm>
            <a:off x="4829384" y="-2"/>
            <a:ext cx="4313317"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sp>
        <p:nvSpPr>
          <p:cNvPr id="29" name="Rectangle 28">
            <a:extLst>
              <a:ext uri="{FF2B5EF4-FFF2-40B4-BE49-F238E27FC236}">
                <a16:creationId xmlns:a16="http://schemas.microsoft.com/office/drawing/2014/main" id="{1524F6A8-44C2-814A-8B5F-3EFB65BFD77D}"/>
              </a:ext>
            </a:extLst>
          </p:cNvPr>
          <p:cNvSpPr/>
          <p:nvPr/>
        </p:nvSpPr>
        <p:spPr>
          <a:xfrm>
            <a:off x="4583033" y="-1"/>
            <a:ext cx="246351" cy="5143501"/>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32" name="Picture 31">
            <a:extLst>
              <a:ext uri="{FF2B5EF4-FFF2-40B4-BE49-F238E27FC236}">
                <a16:creationId xmlns:a16="http://schemas.microsoft.com/office/drawing/2014/main" id="{A2E7CB54-733E-4A4B-B5E5-2CE11206149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0" y="-1"/>
            <a:ext cx="743001" cy="5143499"/>
          </a:xfrm>
          <a:prstGeom prst="rect">
            <a:avLst/>
          </a:prstGeom>
        </p:spPr>
      </p:pic>
      <p:pic>
        <p:nvPicPr>
          <p:cNvPr id="33" name="Image">
            <a:extLst>
              <a:ext uri="{FF2B5EF4-FFF2-40B4-BE49-F238E27FC236}">
                <a16:creationId xmlns:a16="http://schemas.microsoft.com/office/drawing/2014/main" id="{1BFA2E31-4FD1-DD41-977F-854A85DDD2EE}"/>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6" name="Straight Connector 15">
            <a:extLst>
              <a:ext uri="{FF2B5EF4-FFF2-40B4-BE49-F238E27FC236}">
                <a16:creationId xmlns:a16="http://schemas.microsoft.com/office/drawing/2014/main" id="{ED3604C3-4C9B-D54A-825E-49DAA169DC65}"/>
              </a:ext>
            </a:extLst>
          </p:cNvPr>
          <p:cNvCxnSpPr>
            <a:cxnSpLocks/>
          </p:cNvCxnSpPr>
          <p:nvPr/>
        </p:nvCxnSpPr>
        <p:spPr>
          <a:xfrm>
            <a:off x="1005809" y="259987"/>
            <a:ext cx="2826363"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sp>
        <p:nvSpPr>
          <p:cNvPr id="17" name="Rectangle 16">
            <a:extLst>
              <a:ext uri="{FF2B5EF4-FFF2-40B4-BE49-F238E27FC236}">
                <a16:creationId xmlns:a16="http://schemas.microsoft.com/office/drawing/2014/main" id="{E8065885-0DCF-A045-9ADA-E955330294D6}"/>
              </a:ext>
            </a:extLst>
          </p:cNvPr>
          <p:cNvSpPr/>
          <p:nvPr/>
        </p:nvSpPr>
        <p:spPr>
          <a:xfrm>
            <a:off x="3889322" y="148185"/>
            <a:ext cx="443462" cy="183494"/>
          </a:xfrm>
          <a:prstGeom prst="rect">
            <a:avLst/>
          </a:prstGeom>
        </p:spPr>
        <p:txBody>
          <a:bodyPr wrap="none" lIns="0" tIns="0" rIns="0" bIns="0" anchor="ctr">
            <a:noAutofit/>
          </a:bodyPr>
          <a:lstStyle/>
          <a:p>
            <a:pPr lvl="0" algn="r"/>
            <a:r>
              <a:rPr lang="en-US" sz="1000" spc="-20" baseline="0" dirty="0">
                <a:solidFill>
                  <a:schemeClr val="tx2"/>
                </a:solidFill>
              </a:rPr>
              <a:t>ni.com</a:t>
            </a:r>
          </a:p>
        </p:txBody>
      </p:sp>
      <p:sp>
        <p:nvSpPr>
          <p:cNvPr id="18" name="Rectangle 17">
            <a:extLst>
              <a:ext uri="{FF2B5EF4-FFF2-40B4-BE49-F238E27FC236}">
                <a16:creationId xmlns:a16="http://schemas.microsoft.com/office/drawing/2014/main" id="{6EEC457E-3CFD-6D4C-9C65-74F1765370F3}"/>
              </a:ext>
            </a:extLst>
          </p:cNvPr>
          <p:cNvSpPr/>
          <p:nvPr/>
        </p:nvSpPr>
        <p:spPr>
          <a:xfrm>
            <a:off x="966952"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345023753"/>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Layout Custom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5144823-72DE-2D4F-9D8C-0C21B10A35CE}"/>
              </a:ext>
            </a:extLst>
          </p:cNvPr>
          <p:cNvSpPr/>
          <p:nvPr/>
        </p:nvSpPr>
        <p:spPr>
          <a:xfrm>
            <a:off x="0" y="0"/>
            <a:ext cx="9144000" cy="5143500"/>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4571999" y="1231942"/>
            <a:ext cx="3844159" cy="338554"/>
          </a:xfrm>
          <a:prstGeom prst="rect">
            <a:avLst/>
          </a:prstGeom>
        </p:spPr>
        <p:txBody>
          <a:bodyPr wrap="square" lIns="0" rIns="0" anchor="t">
            <a:spAutoFit/>
          </a:bodyPr>
          <a:lstStyle>
            <a:lvl1pPr marL="0" indent="0">
              <a:buFont typeface="Arial" panose="020B0604020202020204" pitchFamily="34" charset="0"/>
              <a:buNone/>
              <a:defRPr sz="1600"/>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573590" y="711560"/>
            <a:ext cx="3835058"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9" name="Text Placeholder 2">
            <a:extLst>
              <a:ext uri="{FF2B5EF4-FFF2-40B4-BE49-F238E27FC236}">
                <a16:creationId xmlns:a16="http://schemas.microsoft.com/office/drawing/2014/main" id="{9EC19153-B3A6-D045-9C5D-66D4AF5FE3E7}"/>
              </a:ext>
            </a:extLst>
          </p:cNvPr>
          <p:cNvSpPr>
            <a:spLocks noGrp="1"/>
          </p:cNvSpPr>
          <p:nvPr>
            <p:ph type="body" sz="quarter" idx="16" hasCustomPrompt="1"/>
          </p:nvPr>
        </p:nvSpPr>
        <p:spPr>
          <a:xfrm>
            <a:off x="4572000" y="1909051"/>
            <a:ext cx="3825875" cy="2991562"/>
          </a:xfrm>
          <a:prstGeom prst="rect">
            <a:avLst/>
          </a:prstGeom>
        </p:spPr>
        <p:txBody>
          <a:bodyPr wrap="square" lIns="0" tIns="0" rIns="0" bIns="0" anchor="t">
            <a:noAutofit/>
          </a:bodyPr>
          <a:lstStyle>
            <a:lvl1pPr marL="0" indent="0">
              <a:buFont typeface="Arial" panose="020B0604020202020204" pitchFamily="34" charset="0"/>
              <a:buNone/>
              <a:defRPr lang="en-US" sz="1400" b="0" i="0" kern="1200" baseline="0" dirty="0">
                <a:solidFill>
                  <a:schemeClr val="tx1"/>
                </a:solidFill>
                <a:latin typeface="+mn-lt"/>
                <a:ea typeface="Arial"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Body Copy </a:t>
            </a:r>
          </a:p>
        </p:txBody>
      </p:sp>
      <p:sp>
        <p:nvSpPr>
          <p:cNvPr id="30" name="Rectangle 29">
            <a:extLst>
              <a:ext uri="{FF2B5EF4-FFF2-40B4-BE49-F238E27FC236}">
                <a16:creationId xmlns:a16="http://schemas.microsoft.com/office/drawing/2014/main" id="{D175A266-A475-664F-825C-760A21AB5335}"/>
              </a:ext>
            </a:extLst>
          </p:cNvPr>
          <p:cNvSpPr/>
          <p:nvPr/>
        </p:nvSpPr>
        <p:spPr>
          <a:xfrm>
            <a:off x="4085014" y="-1"/>
            <a:ext cx="239109" cy="5143501"/>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36" name="Picture Placeholder 3">
            <a:extLst>
              <a:ext uri="{FF2B5EF4-FFF2-40B4-BE49-F238E27FC236}">
                <a16:creationId xmlns:a16="http://schemas.microsoft.com/office/drawing/2014/main" id="{FFE2ADD0-1055-FC4D-8D0B-E03C5ED7193B}"/>
              </a:ext>
            </a:extLst>
          </p:cNvPr>
          <p:cNvSpPr>
            <a:spLocks noGrp="1"/>
          </p:cNvSpPr>
          <p:nvPr>
            <p:ph type="pic" sz="quarter" idx="15"/>
          </p:nvPr>
        </p:nvSpPr>
        <p:spPr>
          <a:xfrm>
            <a:off x="736601" y="-1"/>
            <a:ext cx="3348412" cy="5143502"/>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pic>
        <p:nvPicPr>
          <p:cNvPr id="37" name="Picture 36">
            <a:extLst>
              <a:ext uri="{FF2B5EF4-FFF2-40B4-BE49-F238E27FC236}">
                <a16:creationId xmlns:a16="http://schemas.microsoft.com/office/drawing/2014/main" id="{5797A924-0170-9946-8ADB-D1906A8CC435}"/>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 y="-1"/>
            <a:ext cx="736600" cy="5143499"/>
          </a:xfrm>
          <a:prstGeom prst="rect">
            <a:avLst/>
          </a:prstGeom>
        </p:spPr>
      </p:pic>
      <p:pic>
        <p:nvPicPr>
          <p:cNvPr id="38" name="Image">
            <a:extLst>
              <a:ext uri="{FF2B5EF4-FFF2-40B4-BE49-F238E27FC236}">
                <a16:creationId xmlns:a16="http://schemas.microsoft.com/office/drawing/2014/main" id="{03453159-D837-E940-96DD-0B2E07F58E59}"/>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2" name="Straight Connector 11">
            <a:extLst>
              <a:ext uri="{FF2B5EF4-FFF2-40B4-BE49-F238E27FC236}">
                <a16:creationId xmlns:a16="http://schemas.microsoft.com/office/drawing/2014/main" id="{5FACD669-CC8A-0843-9ADD-C3CB11F72A81}"/>
              </a:ext>
            </a:extLst>
          </p:cNvPr>
          <p:cNvCxnSpPr>
            <a:cxnSpLocks/>
          </p:cNvCxnSpPr>
          <p:nvPr/>
        </p:nvCxnSpPr>
        <p:spPr>
          <a:xfrm>
            <a:off x="4572000" y="259987"/>
            <a:ext cx="38258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D405BEA2-7FA2-6041-89A2-ECAF0BD563D3}"/>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5" name="Rectangle 14">
            <a:extLst>
              <a:ext uri="{FF2B5EF4-FFF2-40B4-BE49-F238E27FC236}">
                <a16:creationId xmlns:a16="http://schemas.microsoft.com/office/drawing/2014/main" id="{917AB04D-5A23-7D4C-9144-984C4ED18FFD}"/>
              </a:ext>
            </a:extLst>
          </p:cNvPr>
          <p:cNvSpPr/>
          <p:nvPr/>
        </p:nvSpPr>
        <p:spPr>
          <a:xfrm>
            <a:off x="4571999"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17523616"/>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Multiple Photos with Conten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A08097A-F6BF-584E-9C47-5BC4A6E65785}"/>
              </a:ext>
            </a:extLst>
          </p:cNvPr>
          <p:cNvSpPr>
            <a:spLocks noGrp="1"/>
          </p:cNvSpPr>
          <p:nvPr>
            <p:ph type="body" sz="quarter" idx="10" hasCustomPrompt="1"/>
          </p:nvPr>
        </p:nvSpPr>
        <p:spPr>
          <a:xfrm>
            <a:off x="249858" y="1892135"/>
            <a:ext cx="3293442" cy="3008477"/>
          </a:xfrm>
          <a:prstGeom prst="rect">
            <a:avLst/>
          </a:prstGeom>
        </p:spPr>
        <p:txBody>
          <a:bodyPr lIns="0" tIns="0" rIns="0" anchor="t">
            <a:noAutofit/>
          </a:bodyPr>
          <a:lstStyle>
            <a:lvl1pPr marL="0" marR="0" indent="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sz="1400">
                <a:solidFill>
                  <a:schemeClr val="tx1"/>
                </a:solidFill>
              </a:defRPr>
            </a:lvl1pPr>
          </a:lstStyle>
          <a:p>
            <a:pPr lvl="0"/>
            <a:r>
              <a:rPr lang="en-US" dirty="0"/>
              <a:t>Body Copy</a:t>
            </a:r>
          </a:p>
        </p:txBody>
      </p:sp>
      <p:sp>
        <p:nvSpPr>
          <p:cNvPr id="6" name="Picture Placeholder 5">
            <a:extLst>
              <a:ext uri="{FF2B5EF4-FFF2-40B4-BE49-F238E27FC236}">
                <a16:creationId xmlns:a16="http://schemas.microsoft.com/office/drawing/2014/main" id="{AE533EBD-56B4-EB44-850B-C79FB1998F0D}"/>
              </a:ext>
            </a:extLst>
          </p:cNvPr>
          <p:cNvSpPr>
            <a:spLocks noGrp="1"/>
          </p:cNvSpPr>
          <p:nvPr>
            <p:ph type="pic" sz="quarter" idx="11"/>
          </p:nvPr>
        </p:nvSpPr>
        <p:spPr>
          <a:xfrm>
            <a:off x="3797300" y="0"/>
            <a:ext cx="3311525" cy="1881699"/>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0" name="Picture Placeholder 9">
            <a:extLst>
              <a:ext uri="{FF2B5EF4-FFF2-40B4-BE49-F238E27FC236}">
                <a16:creationId xmlns:a16="http://schemas.microsoft.com/office/drawing/2014/main" id="{D87B2641-C808-1545-8430-0211D0684D8D}"/>
              </a:ext>
            </a:extLst>
          </p:cNvPr>
          <p:cNvSpPr>
            <a:spLocks noGrp="1"/>
          </p:cNvSpPr>
          <p:nvPr>
            <p:ph type="pic" sz="quarter" idx="12"/>
          </p:nvPr>
        </p:nvSpPr>
        <p:spPr>
          <a:xfrm>
            <a:off x="3800476" y="2127436"/>
            <a:ext cx="3308350" cy="3016065"/>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4" name="Picture Placeholder 5">
            <a:extLst>
              <a:ext uri="{FF2B5EF4-FFF2-40B4-BE49-F238E27FC236}">
                <a16:creationId xmlns:a16="http://schemas.microsoft.com/office/drawing/2014/main" id="{CF628120-0A24-FD4A-A7BE-C0F319077DA2}"/>
              </a:ext>
            </a:extLst>
          </p:cNvPr>
          <p:cNvSpPr>
            <a:spLocks noGrp="1"/>
          </p:cNvSpPr>
          <p:nvPr>
            <p:ph type="pic" sz="quarter" idx="13"/>
          </p:nvPr>
        </p:nvSpPr>
        <p:spPr>
          <a:xfrm>
            <a:off x="7353431" y="-1"/>
            <a:ext cx="1790570" cy="2994185"/>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5" name="Picture Placeholder 9">
            <a:extLst>
              <a:ext uri="{FF2B5EF4-FFF2-40B4-BE49-F238E27FC236}">
                <a16:creationId xmlns:a16="http://schemas.microsoft.com/office/drawing/2014/main" id="{C4F3BEFB-80A1-C34A-BE24-95E9E772577D}"/>
              </a:ext>
            </a:extLst>
          </p:cNvPr>
          <p:cNvSpPr>
            <a:spLocks noGrp="1"/>
          </p:cNvSpPr>
          <p:nvPr>
            <p:ph type="pic" sz="quarter" idx="14"/>
          </p:nvPr>
        </p:nvSpPr>
        <p:spPr>
          <a:xfrm>
            <a:off x="7354888" y="3273425"/>
            <a:ext cx="1790570" cy="1870076"/>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pic>
        <p:nvPicPr>
          <p:cNvPr id="21" name="Image">
            <a:extLst>
              <a:ext uri="{FF2B5EF4-FFF2-40B4-BE49-F238E27FC236}">
                <a16:creationId xmlns:a16="http://schemas.microsoft.com/office/drawing/2014/main" id="{48B1FD06-0461-CD4B-BA18-DEF9E6300FAA}"/>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cxnSp>
        <p:nvCxnSpPr>
          <p:cNvPr id="12" name="Straight Connector 11">
            <a:extLst>
              <a:ext uri="{FF2B5EF4-FFF2-40B4-BE49-F238E27FC236}">
                <a16:creationId xmlns:a16="http://schemas.microsoft.com/office/drawing/2014/main" id="{8D944049-D3AC-4A4A-916E-30E8CF00AD95}"/>
              </a:ext>
            </a:extLst>
          </p:cNvPr>
          <p:cNvCxnSpPr>
            <a:cxnSpLocks/>
          </p:cNvCxnSpPr>
          <p:nvPr/>
        </p:nvCxnSpPr>
        <p:spPr>
          <a:xfrm>
            <a:off x="736600" y="259987"/>
            <a:ext cx="2329680"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AC78E4D2-6C69-EC4C-A9F9-1BC2086CC09B}"/>
              </a:ext>
            </a:extLst>
          </p:cNvPr>
          <p:cNvSpPr/>
          <p:nvPr/>
        </p:nvSpPr>
        <p:spPr>
          <a:xfrm>
            <a:off x="3123430"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7" name="Text Placeholder 2">
            <a:extLst>
              <a:ext uri="{FF2B5EF4-FFF2-40B4-BE49-F238E27FC236}">
                <a16:creationId xmlns:a16="http://schemas.microsoft.com/office/drawing/2014/main" id="{93446005-27E5-DA47-B13E-5D47D8357BEC}"/>
              </a:ext>
            </a:extLst>
          </p:cNvPr>
          <p:cNvSpPr>
            <a:spLocks noGrp="1"/>
          </p:cNvSpPr>
          <p:nvPr>
            <p:ph type="body" sz="quarter" idx="17" hasCustomPrompt="1"/>
          </p:nvPr>
        </p:nvSpPr>
        <p:spPr>
          <a:xfrm>
            <a:off x="736601" y="340219"/>
            <a:ext cx="2329679" cy="16930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8" name="Title 1">
            <a:extLst>
              <a:ext uri="{FF2B5EF4-FFF2-40B4-BE49-F238E27FC236}">
                <a16:creationId xmlns:a16="http://schemas.microsoft.com/office/drawing/2014/main" id="{F3BB4AA9-9C4C-2143-9E9C-3DCBEF230922}"/>
              </a:ext>
            </a:extLst>
          </p:cNvPr>
          <p:cNvSpPr>
            <a:spLocks noGrp="1"/>
          </p:cNvSpPr>
          <p:nvPr>
            <p:ph type="ctrTitle" hasCustomPrompt="1"/>
          </p:nvPr>
        </p:nvSpPr>
        <p:spPr>
          <a:xfrm>
            <a:off x="242889" y="721405"/>
            <a:ext cx="3309936" cy="852127"/>
          </a:xfrm>
          <a:prstGeom prst="rect">
            <a:avLst/>
          </a:prstGeom>
        </p:spPr>
        <p:txBody>
          <a:bodyPr wrap="square" lIns="0" rIns="0" anchor="t">
            <a:noAutofit/>
          </a:bodyPr>
          <a:lstStyle>
            <a:lvl1pPr marL="0" marR="0" indent="0" algn="l" defTabSz="914400" rtl="0" eaLnBrk="1" fontAlgn="auto" latinLnBrk="0" hangingPunct="1">
              <a:lnSpc>
                <a:spcPct val="90000"/>
              </a:lnSpc>
              <a:spcBef>
                <a:spcPct val="0"/>
              </a:spcBef>
              <a:spcAft>
                <a:spcPts val="0"/>
              </a:spcAft>
              <a:buClrTx/>
              <a:buSzTx/>
              <a:buFontTx/>
              <a:buNone/>
              <a:tabLst/>
              <a:defRPr sz="2800" baseline="0">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Heading</a:t>
            </a:r>
            <a:br>
              <a:rPr lang="en-US" dirty="0"/>
            </a:br>
            <a:r>
              <a:rPr lang="en-US" dirty="0">
                <a:solidFill>
                  <a:schemeClr val="tx1"/>
                </a:solidFill>
              </a:rPr>
              <a:t>Heading</a:t>
            </a:r>
            <a:endParaRPr lang="en-US" dirty="0"/>
          </a:p>
        </p:txBody>
      </p:sp>
      <p:sp>
        <p:nvSpPr>
          <p:cNvPr id="19" name="Rectangle 18">
            <a:extLst>
              <a:ext uri="{FF2B5EF4-FFF2-40B4-BE49-F238E27FC236}">
                <a16:creationId xmlns:a16="http://schemas.microsoft.com/office/drawing/2014/main" id="{5144277E-FEFB-084B-97C5-5099095E4C59}"/>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1206703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Multiple Photos with Content 2">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E533EBD-56B4-EB44-850B-C79FB1998F0D}"/>
              </a:ext>
            </a:extLst>
          </p:cNvPr>
          <p:cNvSpPr>
            <a:spLocks noGrp="1"/>
          </p:cNvSpPr>
          <p:nvPr>
            <p:ph type="pic" sz="quarter" idx="11"/>
          </p:nvPr>
        </p:nvSpPr>
        <p:spPr>
          <a:xfrm>
            <a:off x="2775703" y="721403"/>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4" name="Picture Placeholder 5">
            <a:extLst>
              <a:ext uri="{FF2B5EF4-FFF2-40B4-BE49-F238E27FC236}">
                <a16:creationId xmlns:a16="http://schemas.microsoft.com/office/drawing/2014/main" id="{CF628120-0A24-FD4A-A7BE-C0F319077DA2}"/>
              </a:ext>
            </a:extLst>
          </p:cNvPr>
          <p:cNvSpPr>
            <a:spLocks noGrp="1"/>
          </p:cNvSpPr>
          <p:nvPr>
            <p:ph type="pic" sz="quarter" idx="13"/>
          </p:nvPr>
        </p:nvSpPr>
        <p:spPr>
          <a:xfrm>
            <a:off x="7023123" y="721403"/>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6" name="Picture Placeholder 5">
            <a:extLst>
              <a:ext uri="{FF2B5EF4-FFF2-40B4-BE49-F238E27FC236}">
                <a16:creationId xmlns:a16="http://schemas.microsoft.com/office/drawing/2014/main" id="{AD7635C8-85FE-924B-A1A3-F3ADFB0A440C}"/>
              </a:ext>
            </a:extLst>
          </p:cNvPr>
          <p:cNvSpPr>
            <a:spLocks noGrp="1"/>
          </p:cNvSpPr>
          <p:nvPr>
            <p:ph type="pic" sz="quarter" idx="15"/>
          </p:nvPr>
        </p:nvSpPr>
        <p:spPr>
          <a:xfrm>
            <a:off x="4901485" y="721403"/>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7" name="Picture Placeholder 5">
            <a:extLst>
              <a:ext uri="{FF2B5EF4-FFF2-40B4-BE49-F238E27FC236}">
                <a16:creationId xmlns:a16="http://schemas.microsoft.com/office/drawing/2014/main" id="{9ED2B9A2-3748-DB45-9F2F-540D72E30864}"/>
              </a:ext>
            </a:extLst>
          </p:cNvPr>
          <p:cNvSpPr>
            <a:spLocks noGrp="1"/>
          </p:cNvSpPr>
          <p:nvPr>
            <p:ph type="pic" sz="quarter" idx="16"/>
          </p:nvPr>
        </p:nvSpPr>
        <p:spPr>
          <a:xfrm>
            <a:off x="2775704" y="2824187"/>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9" name="Picture Placeholder 5">
            <a:extLst>
              <a:ext uri="{FF2B5EF4-FFF2-40B4-BE49-F238E27FC236}">
                <a16:creationId xmlns:a16="http://schemas.microsoft.com/office/drawing/2014/main" id="{EC77C048-FF9C-AF4D-BAD6-DBCDB73B0877}"/>
              </a:ext>
            </a:extLst>
          </p:cNvPr>
          <p:cNvSpPr>
            <a:spLocks noGrp="1"/>
          </p:cNvSpPr>
          <p:nvPr>
            <p:ph type="pic" sz="quarter" idx="17"/>
          </p:nvPr>
        </p:nvSpPr>
        <p:spPr>
          <a:xfrm>
            <a:off x="7023123" y="2824187"/>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20" name="Picture Placeholder 5">
            <a:extLst>
              <a:ext uri="{FF2B5EF4-FFF2-40B4-BE49-F238E27FC236}">
                <a16:creationId xmlns:a16="http://schemas.microsoft.com/office/drawing/2014/main" id="{2BE0015C-3996-AB4D-BB10-42B891124E86}"/>
              </a:ext>
            </a:extLst>
          </p:cNvPr>
          <p:cNvSpPr>
            <a:spLocks noGrp="1"/>
          </p:cNvSpPr>
          <p:nvPr>
            <p:ph type="pic" sz="quarter" idx="18"/>
          </p:nvPr>
        </p:nvSpPr>
        <p:spPr>
          <a:xfrm>
            <a:off x="4901485" y="2829751"/>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21" name="Text Placeholder 4">
            <a:extLst>
              <a:ext uri="{FF2B5EF4-FFF2-40B4-BE49-F238E27FC236}">
                <a16:creationId xmlns:a16="http://schemas.microsoft.com/office/drawing/2014/main" id="{88A8AEA6-884D-5F49-B1CB-95001C38FC19}"/>
              </a:ext>
            </a:extLst>
          </p:cNvPr>
          <p:cNvSpPr>
            <a:spLocks noGrp="1"/>
          </p:cNvSpPr>
          <p:nvPr>
            <p:ph type="body" sz="quarter" idx="10" hasCustomPrompt="1"/>
          </p:nvPr>
        </p:nvSpPr>
        <p:spPr>
          <a:xfrm>
            <a:off x="249858" y="1892135"/>
            <a:ext cx="2263073" cy="2991377"/>
          </a:xfrm>
          <a:prstGeom prst="rect">
            <a:avLst/>
          </a:prstGeom>
        </p:spPr>
        <p:txBody>
          <a:bodyPr lIns="0" tIns="0" rIns="0" anchor="t">
            <a:noAutofit/>
          </a:bodyPr>
          <a:lstStyle>
            <a:lvl1pPr marL="0" marR="0" indent="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sz="1400">
                <a:solidFill>
                  <a:schemeClr val="tx1"/>
                </a:solidFill>
              </a:defRPr>
            </a:lvl1pPr>
          </a:lstStyle>
          <a:p>
            <a:pPr lvl="0"/>
            <a:r>
              <a:rPr lang="en-US" dirty="0"/>
              <a:t>Body Copy</a:t>
            </a:r>
          </a:p>
        </p:txBody>
      </p:sp>
      <p:pic>
        <p:nvPicPr>
          <p:cNvPr id="26" name="Image">
            <a:extLst>
              <a:ext uri="{FF2B5EF4-FFF2-40B4-BE49-F238E27FC236}">
                <a16:creationId xmlns:a16="http://schemas.microsoft.com/office/drawing/2014/main" id="{39EA1AB9-512F-604E-B418-C4FABE8A6E3D}"/>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15" name="Title 1">
            <a:extLst>
              <a:ext uri="{FF2B5EF4-FFF2-40B4-BE49-F238E27FC236}">
                <a16:creationId xmlns:a16="http://schemas.microsoft.com/office/drawing/2014/main" id="{08C59BA3-08AD-694C-9D90-62F73D099945}"/>
              </a:ext>
            </a:extLst>
          </p:cNvPr>
          <p:cNvSpPr>
            <a:spLocks noGrp="1"/>
          </p:cNvSpPr>
          <p:nvPr>
            <p:ph type="ctrTitle" hasCustomPrompt="1"/>
          </p:nvPr>
        </p:nvSpPr>
        <p:spPr>
          <a:xfrm>
            <a:off x="242889" y="721404"/>
            <a:ext cx="2278051" cy="852130"/>
          </a:xfrm>
          <a:prstGeom prst="rect">
            <a:avLst/>
          </a:prstGeom>
        </p:spPr>
        <p:txBody>
          <a:bodyPr wrap="square" lIns="0" rIns="0" anchor="t">
            <a:noAutofit/>
          </a:bodyPr>
          <a:lstStyle>
            <a:lvl1pPr algn="l">
              <a:defRPr sz="2800" baseline="0">
                <a:solidFill>
                  <a:schemeClr val="tx1"/>
                </a:solidFill>
              </a:defRPr>
            </a:lvl1pPr>
          </a:lstStyle>
          <a:p>
            <a:r>
              <a:rPr lang="en-US" dirty="0"/>
              <a:t>Heading</a:t>
            </a:r>
            <a:br>
              <a:rPr lang="en-US" dirty="0"/>
            </a:br>
            <a:r>
              <a:rPr lang="en-US" dirty="0"/>
              <a:t>Heading</a:t>
            </a:r>
          </a:p>
        </p:txBody>
      </p:sp>
      <p:cxnSp>
        <p:nvCxnSpPr>
          <p:cNvPr id="22" name="Straight Connector 21">
            <a:extLst>
              <a:ext uri="{FF2B5EF4-FFF2-40B4-BE49-F238E27FC236}">
                <a16:creationId xmlns:a16="http://schemas.microsoft.com/office/drawing/2014/main" id="{60A203F7-B12A-E649-A007-637DE01EA68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3" name="Rectangle 22">
            <a:extLst>
              <a:ext uri="{FF2B5EF4-FFF2-40B4-BE49-F238E27FC236}">
                <a16:creationId xmlns:a16="http://schemas.microsoft.com/office/drawing/2014/main" id="{4E7D81F0-0D3B-D546-A57B-157C18289620}"/>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25" name="Text Placeholder 2">
            <a:extLst>
              <a:ext uri="{FF2B5EF4-FFF2-40B4-BE49-F238E27FC236}">
                <a16:creationId xmlns:a16="http://schemas.microsoft.com/office/drawing/2014/main" id="{08417AFA-FEC2-CF47-8CDA-CDBC7D656758}"/>
              </a:ext>
            </a:extLst>
          </p:cNvPr>
          <p:cNvSpPr>
            <a:spLocks noGrp="1"/>
          </p:cNvSpPr>
          <p:nvPr>
            <p:ph type="body" sz="quarter" idx="19" hasCustomPrompt="1"/>
          </p:nvPr>
        </p:nvSpPr>
        <p:spPr>
          <a:xfrm>
            <a:off x="736601" y="340219"/>
            <a:ext cx="7661274" cy="169312"/>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8" name="Rectangle 17">
            <a:extLst>
              <a:ext uri="{FF2B5EF4-FFF2-40B4-BE49-F238E27FC236}">
                <a16:creationId xmlns:a16="http://schemas.microsoft.com/office/drawing/2014/main" id="{B5CBA8B1-629C-BA48-8303-288C7AB7CF09}"/>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3990515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ustomer Story 1">
    <p:bg>
      <p:bgPr>
        <a:solidFill>
          <a:schemeClr val="bg1"/>
        </a:soli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0C5B4D97-FB58-254F-89C6-62ECB2B5F6FD}"/>
              </a:ext>
            </a:extLst>
          </p:cNvPr>
          <p:cNvSpPr>
            <a:spLocks noGrp="1"/>
          </p:cNvSpPr>
          <p:nvPr>
            <p:ph type="pic" sz="quarter" idx="12"/>
          </p:nvPr>
        </p:nvSpPr>
        <p:spPr>
          <a:xfrm>
            <a:off x="3797298" y="0"/>
            <a:ext cx="3308351" cy="5143500"/>
          </a:xfrm>
          <a:prstGeom prst="rect">
            <a:avLst/>
          </a:prstGeom>
          <a:solidFill>
            <a:schemeClr val="bg1">
              <a:lumMod val="95000"/>
            </a:schemeClr>
          </a:solidFill>
        </p:spPr>
        <p:txBody>
          <a:bodyPr anchor="ctr"/>
          <a:lstStyle>
            <a:lvl1pPr marL="0" indent="0" algn="ctr">
              <a:buFont typeface="Arial" panose="020B0604020202020204" pitchFamily="34" charset="0"/>
              <a:buNone/>
              <a:defRPr sz="1400">
                <a:solidFill>
                  <a:schemeClr val="tx2"/>
                </a:solidFill>
              </a:defRPr>
            </a:lvl1pPr>
          </a:lstStyle>
          <a:p>
            <a:r>
              <a:rPr lang="en-US"/>
              <a:t>Click icon to add picture</a:t>
            </a:r>
            <a:endParaRPr lang="en-US" dirty="0"/>
          </a:p>
        </p:txBody>
      </p:sp>
      <p:sp>
        <p:nvSpPr>
          <p:cNvPr id="2" name="Title 1"/>
          <p:cNvSpPr>
            <a:spLocks noGrp="1"/>
          </p:cNvSpPr>
          <p:nvPr>
            <p:ph type="ctrTitle" hasCustomPrompt="1"/>
          </p:nvPr>
        </p:nvSpPr>
        <p:spPr>
          <a:xfrm>
            <a:off x="241299" y="711562"/>
            <a:ext cx="3325593" cy="861974"/>
          </a:xfrm>
          <a:prstGeom prst="rect">
            <a:avLst/>
          </a:prstGeom>
        </p:spPr>
        <p:txBody>
          <a:bodyPr wrap="square" lIns="0" rIns="0" anchor="t">
            <a:noAutofit/>
          </a:bodyPr>
          <a:lstStyle>
            <a:lvl1pPr>
              <a:defRPr lang="en-US" sz="2800" dirty="0">
                <a:solidFill>
                  <a:schemeClr val="tx1"/>
                </a:solidFill>
              </a:defRPr>
            </a:lvl1pPr>
          </a:lstStyle>
          <a:p>
            <a:pPr marL="0" marR="0" lvl="0" indent="0" fontAlgn="auto">
              <a:spcAft>
                <a:spcPts val="0"/>
              </a:spcAft>
              <a:buClrTx/>
              <a:buSzTx/>
              <a:buFontTx/>
              <a:tabLst/>
            </a:pPr>
            <a:r>
              <a:rPr lang="en-US" dirty="0"/>
              <a:t>Customer Story</a:t>
            </a:r>
            <a:br>
              <a:rPr lang="en-US" dirty="0"/>
            </a:br>
            <a:r>
              <a:rPr lang="en-US" dirty="0"/>
              <a:t>Heading</a:t>
            </a:r>
          </a:p>
        </p:txBody>
      </p:sp>
      <p:pic>
        <p:nvPicPr>
          <p:cNvPr id="9" name="Picture 8">
            <a:extLst>
              <a:ext uri="{FF2B5EF4-FFF2-40B4-BE49-F238E27FC236}">
                <a16:creationId xmlns:a16="http://schemas.microsoft.com/office/drawing/2014/main" id="{CF12E9C8-CB26-FD4E-99E4-04293959E7E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t="-2"/>
          <a:stretch/>
        </p:blipFill>
        <p:spPr>
          <a:xfrm>
            <a:off x="8659811" y="-1"/>
            <a:ext cx="492126" cy="5143501"/>
          </a:xfrm>
          <a:prstGeom prst="rect">
            <a:avLst/>
          </a:prstGeom>
        </p:spPr>
      </p:pic>
      <p:sp>
        <p:nvSpPr>
          <p:cNvPr id="8" name="Rectangle 7">
            <a:extLst>
              <a:ext uri="{FF2B5EF4-FFF2-40B4-BE49-F238E27FC236}">
                <a16:creationId xmlns:a16="http://schemas.microsoft.com/office/drawing/2014/main" id="{EA8D2F38-8F39-ED47-A28C-F951932A0BFF}"/>
              </a:ext>
            </a:extLst>
          </p:cNvPr>
          <p:cNvSpPr/>
          <p:nvPr/>
        </p:nvSpPr>
        <p:spPr>
          <a:xfrm>
            <a:off x="7105650" y="-1"/>
            <a:ext cx="1546225" cy="5143501"/>
          </a:xfrm>
          <a:prstGeom prst="rect">
            <a:avLst/>
          </a:prstGeom>
          <a:solidFill>
            <a:schemeClr val="tx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Text Placeholder 11">
            <a:extLst>
              <a:ext uri="{FF2B5EF4-FFF2-40B4-BE49-F238E27FC236}">
                <a16:creationId xmlns:a16="http://schemas.microsoft.com/office/drawing/2014/main" id="{461F58D3-DE45-3449-8FB1-982D5CD9E798}"/>
              </a:ext>
            </a:extLst>
          </p:cNvPr>
          <p:cNvSpPr>
            <a:spLocks noGrp="1"/>
          </p:cNvSpPr>
          <p:nvPr>
            <p:ph type="body" sz="quarter" idx="14" hasCustomPrompt="1"/>
          </p:nvPr>
        </p:nvSpPr>
        <p:spPr>
          <a:xfrm>
            <a:off x="7359649" y="250825"/>
            <a:ext cx="1038226" cy="1389064"/>
          </a:xfrm>
          <a:prstGeom prst="rect">
            <a:avLst/>
          </a:prstGeom>
        </p:spPr>
        <p:txBody>
          <a:bodyPr lIns="0" rIns="0"/>
          <a:lstStyle>
            <a:lvl1pPr marL="171450" marR="0" indent="-171450" algn="l"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Char char="•"/>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lvl="0"/>
            <a:endParaRPr lang="en-US" dirty="0"/>
          </a:p>
        </p:txBody>
      </p:sp>
      <p:sp>
        <p:nvSpPr>
          <p:cNvPr id="17" name="Text Placeholder 11">
            <a:extLst>
              <a:ext uri="{FF2B5EF4-FFF2-40B4-BE49-F238E27FC236}">
                <a16:creationId xmlns:a16="http://schemas.microsoft.com/office/drawing/2014/main" id="{A6FD69E1-7FAE-1446-B229-E02F1904E0CC}"/>
              </a:ext>
            </a:extLst>
          </p:cNvPr>
          <p:cNvSpPr>
            <a:spLocks noGrp="1"/>
          </p:cNvSpPr>
          <p:nvPr>
            <p:ph type="body" sz="quarter" idx="15" hasCustomPrompt="1"/>
          </p:nvPr>
        </p:nvSpPr>
        <p:spPr>
          <a:xfrm>
            <a:off x="7359649" y="1892589"/>
            <a:ext cx="1038226" cy="1380836"/>
          </a:xfrm>
          <a:prstGeom prst="rect">
            <a:avLst/>
          </a:prstGeom>
        </p:spPr>
        <p:txBody>
          <a:bodyPr lIns="0" rIns="0"/>
          <a:lstStyle>
            <a:lvl1pPr marL="171450" marR="0" indent="-171450" algn="l"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Char char="•"/>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lvl="0"/>
            <a:endParaRPr lang="en-US" dirty="0"/>
          </a:p>
        </p:txBody>
      </p:sp>
      <p:sp>
        <p:nvSpPr>
          <p:cNvPr id="18" name="Text Placeholder 11">
            <a:extLst>
              <a:ext uri="{FF2B5EF4-FFF2-40B4-BE49-F238E27FC236}">
                <a16:creationId xmlns:a16="http://schemas.microsoft.com/office/drawing/2014/main" id="{FA481285-85AF-124E-B497-1DB35DD2820C}"/>
              </a:ext>
            </a:extLst>
          </p:cNvPr>
          <p:cNvSpPr>
            <a:spLocks noGrp="1"/>
          </p:cNvSpPr>
          <p:nvPr>
            <p:ph type="body" sz="quarter" idx="16" hasCustomPrompt="1"/>
          </p:nvPr>
        </p:nvSpPr>
        <p:spPr>
          <a:xfrm>
            <a:off x="7359649" y="3513571"/>
            <a:ext cx="1038226" cy="1387042"/>
          </a:xfrm>
          <a:prstGeom prst="rect">
            <a:avLst/>
          </a:prstGeom>
        </p:spPr>
        <p:txBody>
          <a:bodyPr lIns="0" rIns="0"/>
          <a:lstStyle>
            <a:lvl1pPr marL="171450" marR="0" indent="-171450" algn="l"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Char char="•"/>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lvl="0"/>
            <a:endParaRPr lang="en-US" dirty="0"/>
          </a:p>
        </p:txBody>
      </p:sp>
      <p:sp>
        <p:nvSpPr>
          <p:cNvPr id="29" name="Text Placeholder 2">
            <a:extLst>
              <a:ext uri="{FF2B5EF4-FFF2-40B4-BE49-F238E27FC236}">
                <a16:creationId xmlns:a16="http://schemas.microsoft.com/office/drawing/2014/main" id="{A1CC4436-7A03-CC42-9FCB-9E86D5A5136E}"/>
              </a:ext>
            </a:extLst>
          </p:cNvPr>
          <p:cNvSpPr>
            <a:spLocks noGrp="1"/>
          </p:cNvSpPr>
          <p:nvPr>
            <p:ph type="body" sz="quarter" idx="17" hasCustomPrompt="1"/>
          </p:nvPr>
        </p:nvSpPr>
        <p:spPr>
          <a:xfrm>
            <a:off x="741965" y="340219"/>
            <a:ext cx="2324315" cy="16219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pic>
        <p:nvPicPr>
          <p:cNvPr id="38" name="Image">
            <a:extLst>
              <a:ext uri="{FF2B5EF4-FFF2-40B4-BE49-F238E27FC236}">
                <a16:creationId xmlns:a16="http://schemas.microsoft.com/office/drawing/2014/main" id="{CAF69B79-F069-9A4B-8F7F-00E6EF245F46}"/>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cxnSp>
        <p:nvCxnSpPr>
          <p:cNvPr id="14" name="Straight Connector 13">
            <a:extLst>
              <a:ext uri="{FF2B5EF4-FFF2-40B4-BE49-F238E27FC236}">
                <a16:creationId xmlns:a16="http://schemas.microsoft.com/office/drawing/2014/main" id="{276D3422-C15E-E843-909B-1EC359B68168}"/>
              </a:ext>
            </a:extLst>
          </p:cNvPr>
          <p:cNvCxnSpPr>
            <a:cxnSpLocks/>
          </p:cNvCxnSpPr>
          <p:nvPr/>
        </p:nvCxnSpPr>
        <p:spPr>
          <a:xfrm>
            <a:off x="736600" y="259987"/>
            <a:ext cx="2329680"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5A6DDFC5-C819-024A-A53F-3335E014C363}"/>
              </a:ext>
            </a:extLst>
          </p:cNvPr>
          <p:cNvSpPr/>
          <p:nvPr/>
        </p:nvSpPr>
        <p:spPr>
          <a:xfrm>
            <a:off x="3123430"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9" name="Text Placeholder 4">
            <a:extLst>
              <a:ext uri="{FF2B5EF4-FFF2-40B4-BE49-F238E27FC236}">
                <a16:creationId xmlns:a16="http://schemas.microsoft.com/office/drawing/2014/main" id="{964D9CB4-A4F2-A545-810E-CD823A25700E}"/>
              </a:ext>
            </a:extLst>
          </p:cNvPr>
          <p:cNvSpPr>
            <a:spLocks noGrp="1"/>
          </p:cNvSpPr>
          <p:nvPr>
            <p:ph type="body" sz="quarter" idx="10" hasCustomPrompt="1"/>
          </p:nvPr>
        </p:nvSpPr>
        <p:spPr>
          <a:xfrm>
            <a:off x="249858" y="1892135"/>
            <a:ext cx="3293442" cy="3008477"/>
          </a:xfrm>
          <a:prstGeom prst="rect">
            <a:avLst/>
          </a:prstGeom>
        </p:spPr>
        <p:txBody>
          <a:bodyPr lIns="0" tIns="0" rIns="0" anchor="t">
            <a:noAutofit/>
          </a:bodyPr>
          <a:lstStyle>
            <a:lvl1pPr marL="0" marR="0" indent="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sz="1400">
                <a:solidFill>
                  <a:schemeClr val="tx1"/>
                </a:solidFill>
              </a:defRPr>
            </a:lvl1pPr>
          </a:lstStyle>
          <a:p>
            <a:pPr lvl="0"/>
            <a:r>
              <a:rPr lang="en-US" dirty="0"/>
              <a:t>Body Copy</a:t>
            </a:r>
          </a:p>
        </p:txBody>
      </p:sp>
      <p:sp>
        <p:nvSpPr>
          <p:cNvPr id="20" name="Rectangle 19">
            <a:extLst>
              <a:ext uri="{FF2B5EF4-FFF2-40B4-BE49-F238E27FC236}">
                <a16:creationId xmlns:a16="http://schemas.microsoft.com/office/drawing/2014/main" id="{D9D0E891-AC48-A547-B730-B1FE4DDBFA0D}"/>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6111840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2_Customer Story With Quote">
    <p:bg>
      <p:bgPr>
        <a:solidFill>
          <a:schemeClr val="bg1"/>
        </a:soli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0C5B4D97-FB58-254F-89C6-62ECB2B5F6FD}"/>
              </a:ext>
            </a:extLst>
          </p:cNvPr>
          <p:cNvSpPr>
            <a:spLocks noGrp="1"/>
          </p:cNvSpPr>
          <p:nvPr>
            <p:ph type="pic" sz="quarter" idx="12"/>
          </p:nvPr>
        </p:nvSpPr>
        <p:spPr>
          <a:xfrm>
            <a:off x="3797298" y="0"/>
            <a:ext cx="3308351" cy="5143500"/>
          </a:xfrm>
          <a:prstGeom prst="rect">
            <a:avLst/>
          </a:prstGeom>
          <a:solidFill>
            <a:schemeClr val="bg1">
              <a:lumMod val="95000"/>
            </a:schemeClr>
          </a:solidFill>
        </p:spPr>
        <p:txBody>
          <a:bodyPr anchor="ctr"/>
          <a:lstStyle>
            <a:lvl1pPr marL="0" indent="0" algn="ctr">
              <a:buFont typeface="Arial" panose="020B0604020202020204" pitchFamily="34" charset="0"/>
              <a:buNone/>
              <a:defRPr sz="1400">
                <a:solidFill>
                  <a:schemeClr val="tx2"/>
                </a:solidFill>
              </a:defRPr>
            </a:lvl1pPr>
          </a:lstStyle>
          <a:p>
            <a:r>
              <a:rPr lang="en-US"/>
              <a:t>Click icon to add picture</a:t>
            </a:r>
            <a:endParaRPr lang="en-US" dirty="0"/>
          </a:p>
        </p:txBody>
      </p:sp>
      <p:sp>
        <p:nvSpPr>
          <p:cNvPr id="2" name="Title 1"/>
          <p:cNvSpPr>
            <a:spLocks noGrp="1"/>
          </p:cNvSpPr>
          <p:nvPr>
            <p:ph type="ctrTitle" hasCustomPrompt="1"/>
          </p:nvPr>
        </p:nvSpPr>
        <p:spPr>
          <a:xfrm>
            <a:off x="241299" y="711562"/>
            <a:ext cx="3325593" cy="861974"/>
          </a:xfrm>
          <a:prstGeom prst="rect">
            <a:avLst/>
          </a:prstGeom>
        </p:spPr>
        <p:txBody>
          <a:bodyPr wrap="square" lIns="0" rIns="0" anchor="t">
            <a:noAutofit/>
          </a:bodyPr>
          <a:lstStyle>
            <a:lvl1pPr>
              <a:defRPr lang="en-US" sz="2800" dirty="0">
                <a:solidFill>
                  <a:schemeClr val="tx1"/>
                </a:solidFill>
              </a:defRPr>
            </a:lvl1pPr>
          </a:lstStyle>
          <a:p>
            <a:pPr marL="0" marR="0" lvl="0" indent="0" fontAlgn="auto">
              <a:spcAft>
                <a:spcPts val="0"/>
              </a:spcAft>
              <a:buClrTx/>
              <a:buSzTx/>
              <a:buFontTx/>
              <a:tabLst/>
            </a:pPr>
            <a:r>
              <a:rPr lang="en-US" dirty="0"/>
              <a:t>Customer Story</a:t>
            </a:r>
            <a:br>
              <a:rPr lang="en-US" dirty="0"/>
            </a:br>
            <a:r>
              <a:rPr lang="en-US" dirty="0"/>
              <a:t>Heading</a:t>
            </a:r>
          </a:p>
        </p:txBody>
      </p:sp>
      <p:pic>
        <p:nvPicPr>
          <p:cNvPr id="9" name="Picture 8">
            <a:extLst>
              <a:ext uri="{FF2B5EF4-FFF2-40B4-BE49-F238E27FC236}">
                <a16:creationId xmlns:a16="http://schemas.microsoft.com/office/drawing/2014/main" id="{CF12E9C8-CB26-FD4E-99E4-04293959E7E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t="-2"/>
          <a:stretch/>
        </p:blipFill>
        <p:spPr>
          <a:xfrm>
            <a:off x="8659811" y="-1"/>
            <a:ext cx="492126" cy="5143501"/>
          </a:xfrm>
          <a:prstGeom prst="rect">
            <a:avLst/>
          </a:prstGeom>
        </p:spPr>
      </p:pic>
      <p:sp>
        <p:nvSpPr>
          <p:cNvPr id="8" name="Rectangle 7">
            <a:extLst>
              <a:ext uri="{FF2B5EF4-FFF2-40B4-BE49-F238E27FC236}">
                <a16:creationId xmlns:a16="http://schemas.microsoft.com/office/drawing/2014/main" id="{EA8D2F38-8F39-ED47-A28C-F951932A0BFF}"/>
              </a:ext>
            </a:extLst>
          </p:cNvPr>
          <p:cNvSpPr/>
          <p:nvPr/>
        </p:nvSpPr>
        <p:spPr>
          <a:xfrm>
            <a:off x="7105650" y="-1"/>
            <a:ext cx="1546225" cy="5143501"/>
          </a:xfrm>
          <a:prstGeom prst="rect">
            <a:avLst/>
          </a:prstGeom>
          <a:solidFill>
            <a:schemeClr val="tx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Text Placeholder 11">
            <a:extLst>
              <a:ext uri="{FF2B5EF4-FFF2-40B4-BE49-F238E27FC236}">
                <a16:creationId xmlns:a16="http://schemas.microsoft.com/office/drawing/2014/main" id="{461F58D3-DE45-3449-8FB1-982D5CD9E798}"/>
              </a:ext>
            </a:extLst>
          </p:cNvPr>
          <p:cNvSpPr>
            <a:spLocks noGrp="1"/>
          </p:cNvSpPr>
          <p:nvPr>
            <p:ph type="body" sz="quarter" idx="14" hasCustomPrompt="1"/>
          </p:nvPr>
        </p:nvSpPr>
        <p:spPr>
          <a:xfrm>
            <a:off x="7359649" y="268805"/>
            <a:ext cx="1038226" cy="415864"/>
          </a:xfrm>
          <a:prstGeom prst="rect">
            <a:avLst/>
          </a:prstGeom>
        </p:spPr>
        <p:txBody>
          <a:bodyPr lIns="0" rIns="0" anchor="ctr"/>
          <a:lstStyle>
            <a:lvl1pPr marL="0" marR="0" indent="0" algn="ctr" defTabSz="914400" rtl="0" eaLnBrk="1" fontAlgn="auto" latinLnBrk="0" hangingPunct="1">
              <a:lnSpc>
                <a:spcPct val="100000"/>
              </a:lnSpc>
              <a:spcBef>
                <a:spcPts val="0"/>
              </a:spcBef>
              <a:spcAft>
                <a:spcPts val="600"/>
              </a:spcAft>
              <a:buClr>
                <a:schemeClr val="bg1"/>
              </a:buClr>
              <a:buSzPct val="70000"/>
              <a:buFontTx/>
              <a:buNone/>
              <a:tabLst>
                <a:tab pos="182880" algn="l"/>
              </a:tabLst>
              <a:defRPr sz="32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XX%</a:t>
            </a:r>
          </a:p>
        </p:txBody>
      </p:sp>
      <p:sp>
        <p:nvSpPr>
          <p:cNvPr id="29" name="Text Placeholder 2">
            <a:extLst>
              <a:ext uri="{FF2B5EF4-FFF2-40B4-BE49-F238E27FC236}">
                <a16:creationId xmlns:a16="http://schemas.microsoft.com/office/drawing/2014/main" id="{A1CC4436-7A03-CC42-9FCB-9E86D5A5136E}"/>
              </a:ext>
            </a:extLst>
          </p:cNvPr>
          <p:cNvSpPr>
            <a:spLocks noGrp="1"/>
          </p:cNvSpPr>
          <p:nvPr>
            <p:ph type="body" sz="quarter" idx="17" hasCustomPrompt="1"/>
          </p:nvPr>
        </p:nvSpPr>
        <p:spPr>
          <a:xfrm>
            <a:off x="741965" y="340219"/>
            <a:ext cx="2245781"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pic>
        <p:nvPicPr>
          <p:cNvPr id="38" name="Image">
            <a:extLst>
              <a:ext uri="{FF2B5EF4-FFF2-40B4-BE49-F238E27FC236}">
                <a16:creationId xmlns:a16="http://schemas.microsoft.com/office/drawing/2014/main" id="{CAF69B79-F069-9A4B-8F7F-00E6EF245F46}"/>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cxnSp>
        <p:nvCxnSpPr>
          <p:cNvPr id="14" name="Straight Connector 13">
            <a:extLst>
              <a:ext uri="{FF2B5EF4-FFF2-40B4-BE49-F238E27FC236}">
                <a16:creationId xmlns:a16="http://schemas.microsoft.com/office/drawing/2014/main" id="{276D3422-C15E-E843-909B-1EC359B68168}"/>
              </a:ext>
            </a:extLst>
          </p:cNvPr>
          <p:cNvCxnSpPr>
            <a:cxnSpLocks/>
          </p:cNvCxnSpPr>
          <p:nvPr/>
        </p:nvCxnSpPr>
        <p:spPr>
          <a:xfrm>
            <a:off x="736600" y="259987"/>
            <a:ext cx="2329680"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5A6DDFC5-C819-024A-A53F-3335E014C363}"/>
              </a:ext>
            </a:extLst>
          </p:cNvPr>
          <p:cNvSpPr/>
          <p:nvPr/>
        </p:nvSpPr>
        <p:spPr>
          <a:xfrm>
            <a:off x="3123430" y="148185"/>
            <a:ext cx="443462" cy="183494"/>
          </a:xfrm>
          <a:prstGeom prst="rect">
            <a:avLst/>
          </a:prstGeom>
        </p:spPr>
        <p:txBody>
          <a:bodyPr wrap="none" lIns="0" tIns="0" rIns="0" bIns="0" anchor="ctr">
            <a:noAutofit/>
          </a:bodyPr>
          <a:lstStyle/>
          <a:p>
            <a:pPr marL="0" marR="0" lvl="0" indent="0" algn="r" defTabSz="309555" rtl="0" fontAlgn="auto" latinLnBrk="0" hangingPunct="0">
              <a:lnSpc>
                <a:spcPts val="1125"/>
              </a:lnSpc>
              <a:spcBef>
                <a:spcPts val="0"/>
              </a:spcBef>
              <a:spcAft>
                <a:spcPts val="0"/>
              </a:spcAft>
              <a:buClrTx/>
              <a:buSzTx/>
              <a:buFontTx/>
              <a:buNone/>
              <a:tabLst/>
            </a:pPr>
            <a:r>
              <a:rPr kumimoji="0" lang="en-US" sz="1000" b="0" i="0" u="none" strike="noStrike" cap="none" spc="-20" normalizeH="0" baseline="0" dirty="0">
                <a:ln>
                  <a:noFill/>
                </a:ln>
                <a:solidFill>
                  <a:schemeClr val="tx1"/>
                </a:solidFill>
                <a:effectLst/>
                <a:uFillTx/>
                <a:latin typeface="+mn-lt"/>
                <a:ea typeface="+mj-ea"/>
                <a:cs typeface="+mj-cs"/>
                <a:sym typeface="Founders Grotesk"/>
              </a:rPr>
              <a:t>ni.com</a:t>
            </a:r>
          </a:p>
        </p:txBody>
      </p:sp>
      <p:grpSp>
        <p:nvGrpSpPr>
          <p:cNvPr id="20" name="Group 19">
            <a:extLst>
              <a:ext uri="{FF2B5EF4-FFF2-40B4-BE49-F238E27FC236}">
                <a16:creationId xmlns:a16="http://schemas.microsoft.com/office/drawing/2014/main" id="{80F83A2D-0E5F-7B40-BF1F-3D292779DAF3}"/>
              </a:ext>
            </a:extLst>
          </p:cNvPr>
          <p:cNvGrpSpPr/>
          <p:nvPr/>
        </p:nvGrpSpPr>
        <p:grpSpPr>
          <a:xfrm flipH="1">
            <a:off x="241298" y="1892589"/>
            <a:ext cx="3311525" cy="2770223"/>
            <a:chOff x="143113" y="2095349"/>
            <a:chExt cx="3487500" cy="3054682"/>
          </a:xfrm>
        </p:grpSpPr>
        <p:sp>
          <p:nvSpPr>
            <p:cNvPr id="21" name="Freeform 20">
              <a:extLst>
                <a:ext uri="{FF2B5EF4-FFF2-40B4-BE49-F238E27FC236}">
                  <a16:creationId xmlns:a16="http://schemas.microsoft.com/office/drawing/2014/main" id="{621F0B2E-BAF6-AD4A-A455-4FE8E1153183}"/>
                </a:ext>
              </a:extLst>
            </p:cNvPr>
            <p:cNvSpPr/>
            <p:nvPr/>
          </p:nvSpPr>
          <p:spPr>
            <a:xfrm rot="5400000">
              <a:off x="2245001" y="3764419"/>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22" name="Straight Connector 21">
              <a:extLst>
                <a:ext uri="{FF2B5EF4-FFF2-40B4-BE49-F238E27FC236}">
                  <a16:creationId xmlns:a16="http://schemas.microsoft.com/office/drawing/2014/main" id="{2B675865-3560-B746-8C16-5A7A468610C1}"/>
                </a:ext>
              </a:extLst>
            </p:cNvPr>
            <p:cNvCxnSpPr>
              <a:cxnSpLocks/>
            </p:cNvCxnSpPr>
            <p:nvPr/>
          </p:nvCxnSpPr>
          <p:spPr>
            <a:xfrm flipH="1" flipV="1">
              <a:off x="3630613" y="2095349"/>
              <a:ext cx="0" cy="16687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D383627-F26B-B34B-A423-8F78E7DA2022}"/>
                </a:ext>
              </a:extLst>
            </p:cNvPr>
            <p:cNvCxnSpPr>
              <a:cxnSpLocks/>
            </p:cNvCxnSpPr>
            <p:nvPr/>
          </p:nvCxnSpPr>
          <p:spPr>
            <a:xfrm flipH="1">
              <a:off x="143113" y="5150031"/>
              <a:ext cx="210216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4" name="Text Placeholder 24">
            <a:extLst>
              <a:ext uri="{FF2B5EF4-FFF2-40B4-BE49-F238E27FC236}">
                <a16:creationId xmlns:a16="http://schemas.microsoft.com/office/drawing/2014/main" id="{7BE3004C-2369-384D-9887-FA57DAAD4743}"/>
              </a:ext>
            </a:extLst>
          </p:cNvPr>
          <p:cNvSpPr>
            <a:spLocks noGrp="1"/>
          </p:cNvSpPr>
          <p:nvPr>
            <p:ph type="body" sz="quarter" idx="18" hasCustomPrompt="1"/>
          </p:nvPr>
        </p:nvSpPr>
        <p:spPr>
          <a:xfrm>
            <a:off x="1228725" y="4095020"/>
            <a:ext cx="2324100" cy="174304"/>
          </a:xfrm>
          <a:prstGeom prst="rect">
            <a:avLst/>
          </a:prstGeom>
        </p:spPr>
        <p:txBody>
          <a:bodyPr lIns="0" tIns="0" rIns="0" bIns="0" anchor="t"/>
          <a:lstStyle>
            <a:lvl1pPr algn="r">
              <a:defRPr sz="1000" b="1">
                <a:solidFill>
                  <a:schemeClr val="tx2"/>
                </a:solidFill>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Name</a:t>
            </a:r>
          </a:p>
        </p:txBody>
      </p:sp>
      <p:sp>
        <p:nvSpPr>
          <p:cNvPr id="25" name="Text Placeholder 24">
            <a:extLst>
              <a:ext uri="{FF2B5EF4-FFF2-40B4-BE49-F238E27FC236}">
                <a16:creationId xmlns:a16="http://schemas.microsoft.com/office/drawing/2014/main" id="{F7A6E3AF-75B3-BE47-899D-5ED34EA0697B}"/>
              </a:ext>
            </a:extLst>
          </p:cNvPr>
          <p:cNvSpPr>
            <a:spLocks noGrp="1"/>
          </p:cNvSpPr>
          <p:nvPr>
            <p:ph type="body" sz="quarter" idx="19" hasCustomPrompt="1"/>
          </p:nvPr>
        </p:nvSpPr>
        <p:spPr>
          <a:xfrm>
            <a:off x="1228725" y="4305730"/>
            <a:ext cx="2324100" cy="291907"/>
          </a:xfrm>
          <a:prstGeom prst="rect">
            <a:avLst/>
          </a:prstGeom>
        </p:spPr>
        <p:txBody>
          <a:bodyPr lIns="0" tIns="0" rIns="0" bIns="0" anchor="t"/>
          <a:lstStyle>
            <a:lvl1pPr algn="r">
              <a:defRPr sz="1000">
                <a:solidFill>
                  <a:schemeClr val="tx2"/>
                </a:solidFill>
                <a:latin typeface="Consolas" panose="020B0609020204030204" pitchFamily="49" charset="0"/>
                <a:cs typeface="Consolas" panose="020B0609020204030204" pitchFamily="49" charset="0"/>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POSITION AND COMPANY</a:t>
            </a:r>
          </a:p>
        </p:txBody>
      </p:sp>
      <p:sp>
        <p:nvSpPr>
          <p:cNvPr id="26" name="Text Placeholder 11">
            <a:extLst>
              <a:ext uri="{FF2B5EF4-FFF2-40B4-BE49-F238E27FC236}">
                <a16:creationId xmlns:a16="http://schemas.microsoft.com/office/drawing/2014/main" id="{783A2A97-1116-DF49-9F1A-0757A52C80CC}"/>
              </a:ext>
            </a:extLst>
          </p:cNvPr>
          <p:cNvSpPr>
            <a:spLocks noGrp="1"/>
          </p:cNvSpPr>
          <p:nvPr>
            <p:ph type="body" sz="quarter" idx="20" hasCustomPrompt="1"/>
          </p:nvPr>
        </p:nvSpPr>
        <p:spPr>
          <a:xfrm>
            <a:off x="7359649" y="697834"/>
            <a:ext cx="1038226" cy="237661"/>
          </a:xfrm>
          <a:prstGeom prst="rect">
            <a:avLst/>
          </a:prstGeom>
        </p:spPr>
        <p:txBody>
          <a:bodyPr lIns="0" rIns="0"/>
          <a:lstStyle>
            <a:lvl1pPr marL="0" marR="0" indent="0" algn="ctr"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None/>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INCREASE</a:t>
            </a:r>
          </a:p>
        </p:txBody>
      </p:sp>
      <p:sp>
        <p:nvSpPr>
          <p:cNvPr id="27" name="Text Placeholder 11">
            <a:extLst>
              <a:ext uri="{FF2B5EF4-FFF2-40B4-BE49-F238E27FC236}">
                <a16:creationId xmlns:a16="http://schemas.microsoft.com/office/drawing/2014/main" id="{C8EE8CFB-20CE-754E-83B0-6B0F4FDD1758}"/>
              </a:ext>
            </a:extLst>
          </p:cNvPr>
          <p:cNvSpPr>
            <a:spLocks noGrp="1"/>
          </p:cNvSpPr>
          <p:nvPr>
            <p:ph type="body" sz="quarter" idx="21" hasCustomPrompt="1"/>
          </p:nvPr>
        </p:nvSpPr>
        <p:spPr>
          <a:xfrm>
            <a:off x="7359649" y="2216671"/>
            <a:ext cx="1038226" cy="415864"/>
          </a:xfrm>
          <a:prstGeom prst="rect">
            <a:avLst/>
          </a:prstGeom>
        </p:spPr>
        <p:txBody>
          <a:bodyPr lIns="0" rIns="0" anchor="ctr"/>
          <a:lstStyle>
            <a:lvl1pPr marL="0" marR="0" indent="0" algn="ctr" defTabSz="914400" rtl="0" eaLnBrk="1" fontAlgn="auto" latinLnBrk="0" hangingPunct="1">
              <a:lnSpc>
                <a:spcPct val="100000"/>
              </a:lnSpc>
              <a:spcBef>
                <a:spcPts val="0"/>
              </a:spcBef>
              <a:spcAft>
                <a:spcPts val="600"/>
              </a:spcAft>
              <a:buClr>
                <a:schemeClr val="bg1"/>
              </a:buClr>
              <a:buSzPct val="70000"/>
              <a:buFontTx/>
              <a:buNone/>
              <a:tabLst>
                <a:tab pos="182880" algn="l"/>
              </a:tabLst>
              <a:defRPr sz="32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XX%</a:t>
            </a:r>
          </a:p>
        </p:txBody>
      </p:sp>
      <p:sp>
        <p:nvSpPr>
          <p:cNvPr id="28" name="Text Placeholder 11">
            <a:extLst>
              <a:ext uri="{FF2B5EF4-FFF2-40B4-BE49-F238E27FC236}">
                <a16:creationId xmlns:a16="http://schemas.microsoft.com/office/drawing/2014/main" id="{B4FD18C8-831F-0B4F-AAA0-D62BCC063E13}"/>
              </a:ext>
            </a:extLst>
          </p:cNvPr>
          <p:cNvSpPr>
            <a:spLocks noGrp="1"/>
          </p:cNvSpPr>
          <p:nvPr>
            <p:ph type="body" sz="quarter" idx="22" hasCustomPrompt="1"/>
          </p:nvPr>
        </p:nvSpPr>
        <p:spPr>
          <a:xfrm>
            <a:off x="7359649" y="2645700"/>
            <a:ext cx="1038226" cy="237661"/>
          </a:xfrm>
          <a:prstGeom prst="rect">
            <a:avLst/>
          </a:prstGeom>
        </p:spPr>
        <p:txBody>
          <a:bodyPr lIns="0" rIns="0"/>
          <a:lstStyle>
            <a:lvl1pPr marL="0" marR="0" indent="0" algn="ctr"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None/>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INCREASE</a:t>
            </a:r>
          </a:p>
        </p:txBody>
      </p:sp>
      <p:sp>
        <p:nvSpPr>
          <p:cNvPr id="30" name="Text Placeholder 11">
            <a:extLst>
              <a:ext uri="{FF2B5EF4-FFF2-40B4-BE49-F238E27FC236}">
                <a16:creationId xmlns:a16="http://schemas.microsoft.com/office/drawing/2014/main" id="{ABEFE6F0-BCA9-324B-B281-0ECDFFE62E76}"/>
              </a:ext>
            </a:extLst>
          </p:cNvPr>
          <p:cNvSpPr>
            <a:spLocks noGrp="1"/>
          </p:cNvSpPr>
          <p:nvPr>
            <p:ph type="body" sz="quarter" idx="23" hasCustomPrompt="1"/>
          </p:nvPr>
        </p:nvSpPr>
        <p:spPr>
          <a:xfrm>
            <a:off x="7359649" y="4246948"/>
            <a:ext cx="1038226" cy="415864"/>
          </a:xfrm>
          <a:prstGeom prst="rect">
            <a:avLst/>
          </a:prstGeom>
        </p:spPr>
        <p:txBody>
          <a:bodyPr lIns="0" rIns="0" anchor="ctr"/>
          <a:lstStyle>
            <a:lvl1pPr marL="0" marR="0" indent="0" algn="ctr" defTabSz="914400" rtl="0" eaLnBrk="1" fontAlgn="auto" latinLnBrk="0" hangingPunct="1">
              <a:lnSpc>
                <a:spcPct val="100000"/>
              </a:lnSpc>
              <a:spcBef>
                <a:spcPts val="0"/>
              </a:spcBef>
              <a:spcAft>
                <a:spcPts val="600"/>
              </a:spcAft>
              <a:buClr>
                <a:schemeClr val="bg1"/>
              </a:buClr>
              <a:buSzPct val="70000"/>
              <a:buFontTx/>
              <a:buNone/>
              <a:tabLst>
                <a:tab pos="182880" algn="l"/>
              </a:tabLst>
              <a:defRPr sz="32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XX%</a:t>
            </a:r>
          </a:p>
        </p:txBody>
      </p:sp>
      <p:sp>
        <p:nvSpPr>
          <p:cNvPr id="31" name="Text Placeholder 11">
            <a:extLst>
              <a:ext uri="{FF2B5EF4-FFF2-40B4-BE49-F238E27FC236}">
                <a16:creationId xmlns:a16="http://schemas.microsoft.com/office/drawing/2014/main" id="{7A4F6431-7C8C-0D4E-9FB9-DD110EB8CCC2}"/>
              </a:ext>
            </a:extLst>
          </p:cNvPr>
          <p:cNvSpPr>
            <a:spLocks noGrp="1"/>
          </p:cNvSpPr>
          <p:nvPr>
            <p:ph type="body" sz="quarter" idx="24" hasCustomPrompt="1"/>
          </p:nvPr>
        </p:nvSpPr>
        <p:spPr>
          <a:xfrm>
            <a:off x="7359649" y="4675977"/>
            <a:ext cx="1038226" cy="237661"/>
          </a:xfrm>
          <a:prstGeom prst="rect">
            <a:avLst/>
          </a:prstGeom>
        </p:spPr>
        <p:txBody>
          <a:bodyPr lIns="0" rIns="0"/>
          <a:lstStyle>
            <a:lvl1pPr marL="0" marR="0" indent="0" algn="ctr"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None/>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lvl="0"/>
            <a:r>
              <a:rPr lang="en-US" dirty="0"/>
              <a:t>INCREASE</a:t>
            </a:r>
          </a:p>
        </p:txBody>
      </p:sp>
      <p:sp>
        <p:nvSpPr>
          <p:cNvPr id="4" name="Text Placeholder 3">
            <a:extLst>
              <a:ext uri="{FF2B5EF4-FFF2-40B4-BE49-F238E27FC236}">
                <a16:creationId xmlns:a16="http://schemas.microsoft.com/office/drawing/2014/main" id="{7743356B-A00E-BE47-970E-54D7E1C17F2A}"/>
              </a:ext>
            </a:extLst>
          </p:cNvPr>
          <p:cNvSpPr>
            <a:spLocks noGrp="1"/>
          </p:cNvSpPr>
          <p:nvPr>
            <p:ph type="body" sz="quarter" idx="25" hasCustomPrompt="1"/>
          </p:nvPr>
        </p:nvSpPr>
        <p:spPr>
          <a:xfrm>
            <a:off x="492125" y="1832300"/>
            <a:ext cx="3074988" cy="2022227"/>
          </a:xfrm>
          <a:prstGeom prst="rect">
            <a:avLst/>
          </a:prstGeom>
        </p:spPr>
        <p:txBody>
          <a:bodyPr vert="horz" wrap="square" lIns="0" tIns="0" rIns="0" bIns="0" rtlCol="0" anchor="t">
            <a:noAutofit/>
          </a:bodyPr>
          <a:lstStyle>
            <a:lvl1pPr>
              <a:defRPr kumimoji="0" lang="en-US" sz="1600" u="none" strike="noStrike" kern="1000" cap="none" spc="0" normalizeH="0" dirty="0">
                <a:ln>
                  <a:noFill/>
                </a:ln>
                <a:solidFill>
                  <a:schemeClr val="tx2"/>
                </a:solidFill>
                <a:effectLst/>
                <a:uFillTx/>
                <a:latin typeface="+mj-lt"/>
                <a:sym typeface="Founders Grotesk"/>
              </a:defRPr>
            </a:lvl1pPr>
          </a:lstStyle>
          <a:p>
            <a:pPr lvl="0">
              <a:spcBef>
                <a:spcPct val="0"/>
              </a:spcBef>
              <a:buClrTx/>
              <a:buSzTx/>
              <a:buFontTx/>
              <a:tabLst/>
            </a:pPr>
            <a:r>
              <a:rPr lang="en-US" sz="1800" dirty="0"/>
              <a:t>Place your quote here. Place your quote here. Place your quote here. Place your quote here.</a:t>
            </a:r>
          </a:p>
        </p:txBody>
      </p:sp>
      <p:sp>
        <p:nvSpPr>
          <p:cNvPr id="32" name="Rectangle 31">
            <a:extLst>
              <a:ext uri="{FF2B5EF4-FFF2-40B4-BE49-F238E27FC236}">
                <a16:creationId xmlns:a16="http://schemas.microsoft.com/office/drawing/2014/main" id="{0B8C17E0-3625-C94F-B4AB-98831AC9311D}"/>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9724987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1_Customer Story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076DD0A-2DE2-294B-A520-6268B2AE3359}"/>
              </a:ext>
            </a:extLst>
          </p:cNvPr>
          <p:cNvSpPr/>
          <p:nvPr/>
        </p:nvSpPr>
        <p:spPr>
          <a:xfrm>
            <a:off x="227414" y="4667627"/>
            <a:ext cx="736644" cy="276999"/>
          </a:xfrm>
          <a:prstGeom prst="rect">
            <a:avLst/>
          </a:prstGeom>
        </p:spPr>
        <p:txBody>
          <a:bodyPr wrap="none" lIns="0" tIns="0" rIns="0" bIns="0" anchor="b">
            <a:noAutofit/>
          </a:bodyPr>
          <a:lstStyle/>
          <a:p>
            <a:pPr lvl="0"/>
            <a:r>
              <a:rPr lang="en-US" sz="1000" spc="-20" baseline="0" dirty="0">
                <a:solidFill>
                  <a:schemeClr val="tx1"/>
                </a:solidFill>
              </a:rPr>
              <a:t>ni.com</a:t>
            </a:r>
          </a:p>
        </p:txBody>
      </p:sp>
      <p:sp>
        <p:nvSpPr>
          <p:cNvPr id="23" name="Text Placeholder 2">
            <a:extLst>
              <a:ext uri="{FF2B5EF4-FFF2-40B4-BE49-F238E27FC236}">
                <a16:creationId xmlns:a16="http://schemas.microsoft.com/office/drawing/2014/main" id="{13841CEA-524D-334B-886F-EADBA3DB3B3F}"/>
              </a:ext>
            </a:extLst>
          </p:cNvPr>
          <p:cNvSpPr>
            <a:spLocks noGrp="1"/>
          </p:cNvSpPr>
          <p:nvPr>
            <p:ph type="body" sz="quarter" idx="19" hasCustomPrompt="1"/>
          </p:nvPr>
        </p:nvSpPr>
        <p:spPr>
          <a:xfrm>
            <a:off x="736601" y="2206794"/>
            <a:ext cx="7905748" cy="153488"/>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24" name="Text Placeholder 4">
            <a:extLst>
              <a:ext uri="{FF2B5EF4-FFF2-40B4-BE49-F238E27FC236}">
                <a16:creationId xmlns:a16="http://schemas.microsoft.com/office/drawing/2014/main" id="{88AD20AE-58EE-794E-BF76-F37A9AB3F520}"/>
              </a:ext>
            </a:extLst>
          </p:cNvPr>
          <p:cNvSpPr>
            <a:spLocks noGrp="1"/>
          </p:cNvSpPr>
          <p:nvPr>
            <p:ph type="body" sz="quarter" idx="20" hasCustomPrompt="1"/>
          </p:nvPr>
        </p:nvSpPr>
        <p:spPr>
          <a:xfrm>
            <a:off x="736602" y="2453991"/>
            <a:ext cx="7905748" cy="479709"/>
          </a:xfrm>
          <a:prstGeom prst="rect">
            <a:avLst/>
          </a:prstGeom>
        </p:spPr>
        <p:txBody>
          <a:bodyPr vert="horz" wrap="square" lIns="0" tIns="0" rIns="0" bIns="0" rtlCol="0" anchor="t">
            <a:noAutofit/>
          </a:bodyPr>
          <a:lstStyle>
            <a:lvl1pPr>
              <a:defRPr lang="en-US" sz="2800" kern="1000" spc="0" dirty="0">
                <a:latin typeface="+mj-lt"/>
              </a:defRPr>
            </a:lvl1pPr>
          </a:lstStyle>
          <a:p>
            <a:pPr lvl="0">
              <a:spcBef>
                <a:spcPct val="0"/>
              </a:spcBef>
            </a:pPr>
            <a:r>
              <a:rPr lang="en-US" dirty="0"/>
              <a:t>Customer Story Heading</a:t>
            </a:r>
          </a:p>
        </p:txBody>
      </p:sp>
      <p:sp>
        <p:nvSpPr>
          <p:cNvPr id="12" name="Text Placeholder 2">
            <a:extLst>
              <a:ext uri="{FF2B5EF4-FFF2-40B4-BE49-F238E27FC236}">
                <a16:creationId xmlns:a16="http://schemas.microsoft.com/office/drawing/2014/main" id="{2A86A67F-6951-894E-9250-E633CE0061AA}"/>
              </a:ext>
            </a:extLst>
          </p:cNvPr>
          <p:cNvSpPr>
            <a:spLocks noGrp="1"/>
          </p:cNvSpPr>
          <p:nvPr>
            <p:ph type="body" sz="quarter" idx="18" hasCustomPrompt="1"/>
          </p:nvPr>
        </p:nvSpPr>
        <p:spPr>
          <a:xfrm>
            <a:off x="736600" y="3040466"/>
            <a:ext cx="7905735" cy="1227085"/>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3" name="Freeform 12">
            <a:extLst>
              <a:ext uri="{FF2B5EF4-FFF2-40B4-BE49-F238E27FC236}">
                <a16:creationId xmlns:a16="http://schemas.microsoft.com/office/drawing/2014/main" id="{D6FA260E-52D6-6F44-8999-DB1C2AF2274E}"/>
              </a:ext>
            </a:extLst>
          </p:cNvPr>
          <p:cNvSpPr/>
          <p:nvPr/>
        </p:nvSpPr>
        <p:spPr>
          <a:xfrm rot="16200000" flipH="1">
            <a:off x="288649" y="3371775"/>
            <a:ext cx="1227085" cy="1315433"/>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sp>
        <p:nvSpPr>
          <p:cNvPr id="14" name="Picture Placeholder 31">
            <a:extLst>
              <a:ext uri="{FF2B5EF4-FFF2-40B4-BE49-F238E27FC236}">
                <a16:creationId xmlns:a16="http://schemas.microsoft.com/office/drawing/2014/main" id="{EF6A3635-BEB4-C946-9274-65FCAAC33CED}"/>
              </a:ext>
            </a:extLst>
          </p:cNvPr>
          <p:cNvSpPr>
            <a:spLocks noGrp="1"/>
          </p:cNvSpPr>
          <p:nvPr>
            <p:ph type="pic" sz="quarter" idx="21"/>
          </p:nvPr>
        </p:nvSpPr>
        <p:spPr>
          <a:xfrm>
            <a:off x="-7493" y="0"/>
            <a:ext cx="9144001" cy="2113083"/>
          </a:xfrm>
          <a:custGeom>
            <a:avLst/>
            <a:gdLst>
              <a:gd name="connsiteX0" fmla="*/ 0 w 9144001"/>
              <a:gd name="connsiteY0" fmla="*/ 0 h 2571750"/>
              <a:gd name="connsiteX1" fmla="*/ 7493 w 9144001"/>
              <a:gd name="connsiteY1" fmla="*/ 0 h 2571750"/>
              <a:gd name="connsiteX2" fmla="*/ 7493 w 9144001"/>
              <a:gd name="connsiteY2" fmla="*/ 830388 h 2571750"/>
              <a:gd name="connsiteX3" fmla="*/ 976757 w 9144001"/>
              <a:gd name="connsiteY3" fmla="*/ 83038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0 h 2571750"/>
              <a:gd name="connsiteX1" fmla="*/ 7493 w 9144001"/>
              <a:gd name="connsiteY1" fmla="*/ 0 h 2571750"/>
              <a:gd name="connsiteX2" fmla="*/ 7493 w 9144001"/>
              <a:gd name="connsiteY2" fmla="*/ 830388 h 2571750"/>
              <a:gd name="connsiteX3" fmla="*/ 969882 w 9144001"/>
              <a:gd name="connsiteY3" fmla="*/ 103120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3120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61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295255"/>
              <a:gd name="connsiteY0" fmla="*/ 1054308 h 2571750"/>
              <a:gd name="connsiteX1" fmla="*/ 158747 w 9295255"/>
              <a:gd name="connsiteY1" fmla="*/ 0 h 2571750"/>
              <a:gd name="connsiteX2" fmla="*/ 165622 w 9295255"/>
              <a:gd name="connsiteY2" fmla="*/ 1014474 h 2571750"/>
              <a:gd name="connsiteX3" fmla="*/ 1121136 w 9295255"/>
              <a:gd name="connsiteY3" fmla="*/ 1014474 h 2571750"/>
              <a:gd name="connsiteX4" fmla="*/ 1128011 w 9295255"/>
              <a:gd name="connsiteY4" fmla="*/ 0 h 2571750"/>
              <a:gd name="connsiteX5" fmla="*/ 9295255 w 9295255"/>
              <a:gd name="connsiteY5" fmla="*/ 0 h 2571750"/>
              <a:gd name="connsiteX6" fmla="*/ 9295255 w 9295255"/>
              <a:gd name="connsiteY6" fmla="*/ 2571750 h 2571750"/>
              <a:gd name="connsiteX7" fmla="*/ 151254 w 9295255"/>
              <a:gd name="connsiteY7" fmla="*/ 2571750 h 2571750"/>
              <a:gd name="connsiteX8" fmla="*/ 0 w 9295255"/>
              <a:gd name="connsiteY8" fmla="*/ 1054308 h 2571750"/>
              <a:gd name="connsiteX0" fmla="*/ 0 w 9295255"/>
              <a:gd name="connsiteY0" fmla="*/ 1054308 h 2571750"/>
              <a:gd name="connsiteX1" fmla="*/ 289376 w 9295255"/>
              <a:gd name="connsiteY1" fmla="*/ 1891059 h 2571750"/>
              <a:gd name="connsiteX2" fmla="*/ 165622 w 9295255"/>
              <a:gd name="connsiteY2" fmla="*/ 1014474 h 2571750"/>
              <a:gd name="connsiteX3" fmla="*/ 1121136 w 9295255"/>
              <a:gd name="connsiteY3" fmla="*/ 1014474 h 2571750"/>
              <a:gd name="connsiteX4" fmla="*/ 1128011 w 9295255"/>
              <a:gd name="connsiteY4" fmla="*/ 0 h 2571750"/>
              <a:gd name="connsiteX5" fmla="*/ 9295255 w 9295255"/>
              <a:gd name="connsiteY5" fmla="*/ 0 h 2571750"/>
              <a:gd name="connsiteX6" fmla="*/ 9295255 w 9295255"/>
              <a:gd name="connsiteY6" fmla="*/ 2571750 h 2571750"/>
              <a:gd name="connsiteX7" fmla="*/ 151254 w 9295255"/>
              <a:gd name="connsiteY7" fmla="*/ 2571750 h 2571750"/>
              <a:gd name="connsiteX8" fmla="*/ 0 w 9295255"/>
              <a:gd name="connsiteY8" fmla="*/ 1054308 h 2571750"/>
              <a:gd name="connsiteX0" fmla="*/ 0 w 9144001"/>
              <a:gd name="connsiteY0" fmla="*/ 2571750 h 2571750"/>
              <a:gd name="connsiteX1" fmla="*/ 138122 w 9144001"/>
              <a:gd name="connsiteY1" fmla="*/ 1891059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1148637 w 9144001"/>
              <a:gd name="connsiteY3" fmla="*/ 1031209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976757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1" h="2571750">
                <a:moveTo>
                  <a:pt x="0" y="2571750"/>
                </a:moveTo>
                <a:lnTo>
                  <a:pt x="618" y="1891059"/>
                </a:lnTo>
                <a:cubicBezTo>
                  <a:pt x="2910" y="2229217"/>
                  <a:pt x="12076" y="676316"/>
                  <a:pt x="14368" y="1014474"/>
                </a:cubicBezTo>
                <a:lnTo>
                  <a:pt x="976757" y="1014474"/>
                </a:lnTo>
                <a:cubicBezTo>
                  <a:pt x="979049" y="670738"/>
                  <a:pt x="974465" y="343736"/>
                  <a:pt x="976757" y="0"/>
                </a:cubicBezTo>
                <a:lnTo>
                  <a:pt x="9144001" y="0"/>
                </a:lnTo>
                <a:lnTo>
                  <a:pt x="9144001" y="2571750"/>
                </a:lnTo>
                <a:lnTo>
                  <a:pt x="0" y="2571750"/>
                </a:lnTo>
                <a:close/>
              </a:path>
            </a:pathLst>
          </a:custGeom>
          <a:solidFill>
            <a:schemeClr val="bg1">
              <a:lumMod val="95000"/>
            </a:schemeClr>
          </a:solidFill>
        </p:spPr>
        <p:txBody>
          <a:bodyPr wrap="square" anchor="ctr">
            <a:noAutofit/>
          </a:bodyPr>
          <a:lstStyle>
            <a:lvl1pPr algn="ctr">
              <a:defRPr sz="1050">
                <a:solidFill>
                  <a:schemeClr val="tx2"/>
                </a:solidFill>
              </a:defRPr>
            </a:lvl1pPr>
          </a:lstStyle>
          <a:p>
            <a:r>
              <a:rPr lang="en-US"/>
              <a:t>Click icon to add picture</a:t>
            </a:r>
          </a:p>
        </p:txBody>
      </p:sp>
      <p:grpSp>
        <p:nvGrpSpPr>
          <p:cNvPr id="15" name="Group 14">
            <a:extLst>
              <a:ext uri="{FF2B5EF4-FFF2-40B4-BE49-F238E27FC236}">
                <a16:creationId xmlns:a16="http://schemas.microsoft.com/office/drawing/2014/main" id="{8ED4AA98-32E8-404F-8486-E2CC4F1EC576}"/>
              </a:ext>
            </a:extLst>
          </p:cNvPr>
          <p:cNvGrpSpPr/>
          <p:nvPr/>
        </p:nvGrpSpPr>
        <p:grpSpPr>
          <a:xfrm>
            <a:off x="0" y="0"/>
            <a:ext cx="976756" cy="830388"/>
            <a:chOff x="0" y="0"/>
            <a:chExt cx="976756" cy="830388"/>
          </a:xfrm>
        </p:grpSpPr>
        <p:sp>
          <p:nvSpPr>
            <p:cNvPr id="16" name="Rectangle 15">
              <a:extLst>
                <a:ext uri="{FF2B5EF4-FFF2-40B4-BE49-F238E27FC236}">
                  <a16:creationId xmlns:a16="http://schemas.microsoft.com/office/drawing/2014/main" id="{13C1AD95-F671-1943-84DD-2E6B7D3586E7}"/>
                </a:ext>
              </a:extLst>
            </p:cNvPr>
            <p:cNvSpPr/>
            <p:nvPr/>
          </p:nvSpPr>
          <p:spPr>
            <a:xfrm>
              <a:off x="0" y="0"/>
              <a:ext cx="976756" cy="830388"/>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17" name="Image">
              <a:extLst>
                <a:ext uri="{FF2B5EF4-FFF2-40B4-BE49-F238E27FC236}">
                  <a16:creationId xmlns:a16="http://schemas.microsoft.com/office/drawing/2014/main" id="{B0A59DCE-C4DF-DD42-BF0A-5825E33E38D4}"/>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18" name="Rectangle 17">
            <a:extLst>
              <a:ext uri="{FF2B5EF4-FFF2-40B4-BE49-F238E27FC236}">
                <a16:creationId xmlns:a16="http://schemas.microsoft.com/office/drawing/2014/main" id="{6A88456A-EF51-8D49-B7AA-CF02BEAEB98D}"/>
              </a:ext>
            </a:extLst>
          </p:cNvPr>
          <p:cNvSpPr/>
          <p:nvPr/>
        </p:nvSpPr>
        <p:spPr>
          <a:xfrm>
            <a:off x="7353300" y="4900613"/>
            <a:ext cx="1289050" cy="242886"/>
          </a:xfrm>
          <a:prstGeom prst="rect">
            <a:avLst/>
          </a:prstGeom>
        </p:spPr>
        <p:txBody>
          <a:bodyPr wrap="none" lIns="0" tIns="0" rIns="0" bIns="0" anchor="ctr">
            <a:noAutofit/>
          </a:bodyPr>
          <a:lstStyle/>
          <a:p>
            <a:pPr algn="r"/>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779071309"/>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2_Customer Story With Quote 2">
    <p:spTree>
      <p:nvGrpSpPr>
        <p:cNvPr id="1" name=""/>
        <p:cNvGrpSpPr/>
        <p:nvPr/>
      </p:nvGrpSpPr>
      <p:grpSpPr>
        <a:xfrm>
          <a:off x="0" y="0"/>
          <a:ext cx="0" cy="0"/>
          <a:chOff x="0" y="0"/>
          <a:chExt cx="0" cy="0"/>
        </a:xfrm>
      </p:grpSpPr>
      <p:sp>
        <p:nvSpPr>
          <p:cNvPr id="20" name="Picture Placeholder 31">
            <a:extLst>
              <a:ext uri="{FF2B5EF4-FFF2-40B4-BE49-F238E27FC236}">
                <a16:creationId xmlns:a16="http://schemas.microsoft.com/office/drawing/2014/main" id="{E8A6A484-84E1-9C4A-BE1B-218336379D8B}"/>
              </a:ext>
            </a:extLst>
          </p:cNvPr>
          <p:cNvSpPr>
            <a:spLocks noGrp="1"/>
          </p:cNvSpPr>
          <p:nvPr>
            <p:ph type="pic" sz="quarter" idx="21"/>
          </p:nvPr>
        </p:nvSpPr>
        <p:spPr>
          <a:xfrm>
            <a:off x="-7493" y="0"/>
            <a:ext cx="9144001" cy="2113083"/>
          </a:xfrm>
          <a:custGeom>
            <a:avLst/>
            <a:gdLst>
              <a:gd name="connsiteX0" fmla="*/ 0 w 9144001"/>
              <a:gd name="connsiteY0" fmla="*/ 0 h 2571750"/>
              <a:gd name="connsiteX1" fmla="*/ 7493 w 9144001"/>
              <a:gd name="connsiteY1" fmla="*/ 0 h 2571750"/>
              <a:gd name="connsiteX2" fmla="*/ 7493 w 9144001"/>
              <a:gd name="connsiteY2" fmla="*/ 830388 h 2571750"/>
              <a:gd name="connsiteX3" fmla="*/ 976757 w 9144001"/>
              <a:gd name="connsiteY3" fmla="*/ 83038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0 h 2571750"/>
              <a:gd name="connsiteX1" fmla="*/ 7493 w 9144001"/>
              <a:gd name="connsiteY1" fmla="*/ 0 h 2571750"/>
              <a:gd name="connsiteX2" fmla="*/ 7493 w 9144001"/>
              <a:gd name="connsiteY2" fmla="*/ 830388 h 2571750"/>
              <a:gd name="connsiteX3" fmla="*/ 969882 w 9144001"/>
              <a:gd name="connsiteY3" fmla="*/ 103120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31208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61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144001"/>
              <a:gd name="connsiteY0" fmla="*/ 0 h 2571750"/>
              <a:gd name="connsiteX1" fmla="*/ 7493 w 9144001"/>
              <a:gd name="connsiteY1" fmla="*/ 0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8" fmla="*/ 0 w 9144001"/>
              <a:gd name="connsiteY8" fmla="*/ 0 h 2571750"/>
              <a:gd name="connsiteX0" fmla="*/ 0 w 9295255"/>
              <a:gd name="connsiteY0" fmla="*/ 1054308 h 2571750"/>
              <a:gd name="connsiteX1" fmla="*/ 158747 w 9295255"/>
              <a:gd name="connsiteY1" fmla="*/ 0 h 2571750"/>
              <a:gd name="connsiteX2" fmla="*/ 165622 w 9295255"/>
              <a:gd name="connsiteY2" fmla="*/ 1014474 h 2571750"/>
              <a:gd name="connsiteX3" fmla="*/ 1121136 w 9295255"/>
              <a:gd name="connsiteY3" fmla="*/ 1014474 h 2571750"/>
              <a:gd name="connsiteX4" fmla="*/ 1128011 w 9295255"/>
              <a:gd name="connsiteY4" fmla="*/ 0 h 2571750"/>
              <a:gd name="connsiteX5" fmla="*/ 9295255 w 9295255"/>
              <a:gd name="connsiteY5" fmla="*/ 0 h 2571750"/>
              <a:gd name="connsiteX6" fmla="*/ 9295255 w 9295255"/>
              <a:gd name="connsiteY6" fmla="*/ 2571750 h 2571750"/>
              <a:gd name="connsiteX7" fmla="*/ 151254 w 9295255"/>
              <a:gd name="connsiteY7" fmla="*/ 2571750 h 2571750"/>
              <a:gd name="connsiteX8" fmla="*/ 0 w 9295255"/>
              <a:gd name="connsiteY8" fmla="*/ 1054308 h 2571750"/>
              <a:gd name="connsiteX0" fmla="*/ 0 w 9295255"/>
              <a:gd name="connsiteY0" fmla="*/ 1054308 h 2571750"/>
              <a:gd name="connsiteX1" fmla="*/ 289376 w 9295255"/>
              <a:gd name="connsiteY1" fmla="*/ 1891059 h 2571750"/>
              <a:gd name="connsiteX2" fmla="*/ 165622 w 9295255"/>
              <a:gd name="connsiteY2" fmla="*/ 1014474 h 2571750"/>
              <a:gd name="connsiteX3" fmla="*/ 1121136 w 9295255"/>
              <a:gd name="connsiteY3" fmla="*/ 1014474 h 2571750"/>
              <a:gd name="connsiteX4" fmla="*/ 1128011 w 9295255"/>
              <a:gd name="connsiteY4" fmla="*/ 0 h 2571750"/>
              <a:gd name="connsiteX5" fmla="*/ 9295255 w 9295255"/>
              <a:gd name="connsiteY5" fmla="*/ 0 h 2571750"/>
              <a:gd name="connsiteX6" fmla="*/ 9295255 w 9295255"/>
              <a:gd name="connsiteY6" fmla="*/ 2571750 h 2571750"/>
              <a:gd name="connsiteX7" fmla="*/ 151254 w 9295255"/>
              <a:gd name="connsiteY7" fmla="*/ 2571750 h 2571750"/>
              <a:gd name="connsiteX8" fmla="*/ 0 w 9295255"/>
              <a:gd name="connsiteY8" fmla="*/ 1054308 h 2571750"/>
              <a:gd name="connsiteX0" fmla="*/ 0 w 9144001"/>
              <a:gd name="connsiteY0" fmla="*/ 2571750 h 2571750"/>
              <a:gd name="connsiteX1" fmla="*/ 138122 w 9144001"/>
              <a:gd name="connsiteY1" fmla="*/ 1891059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969882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1148637 w 9144001"/>
              <a:gd name="connsiteY3" fmla="*/ 1031209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 name="connsiteX0" fmla="*/ 0 w 9144001"/>
              <a:gd name="connsiteY0" fmla="*/ 2571750 h 2571750"/>
              <a:gd name="connsiteX1" fmla="*/ 618 w 9144001"/>
              <a:gd name="connsiteY1" fmla="*/ 1891059 h 2571750"/>
              <a:gd name="connsiteX2" fmla="*/ 14368 w 9144001"/>
              <a:gd name="connsiteY2" fmla="*/ 1014474 h 2571750"/>
              <a:gd name="connsiteX3" fmla="*/ 976757 w 9144001"/>
              <a:gd name="connsiteY3" fmla="*/ 1014474 h 2571750"/>
              <a:gd name="connsiteX4" fmla="*/ 976757 w 9144001"/>
              <a:gd name="connsiteY4" fmla="*/ 0 h 2571750"/>
              <a:gd name="connsiteX5" fmla="*/ 9144001 w 9144001"/>
              <a:gd name="connsiteY5" fmla="*/ 0 h 2571750"/>
              <a:gd name="connsiteX6" fmla="*/ 9144001 w 9144001"/>
              <a:gd name="connsiteY6" fmla="*/ 2571750 h 2571750"/>
              <a:gd name="connsiteX7" fmla="*/ 0 w 9144001"/>
              <a:gd name="connsiteY7" fmla="*/ 257175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1" h="2571750">
                <a:moveTo>
                  <a:pt x="0" y="2571750"/>
                </a:moveTo>
                <a:lnTo>
                  <a:pt x="618" y="1891059"/>
                </a:lnTo>
                <a:cubicBezTo>
                  <a:pt x="2910" y="2229217"/>
                  <a:pt x="12076" y="676316"/>
                  <a:pt x="14368" y="1014474"/>
                </a:cubicBezTo>
                <a:lnTo>
                  <a:pt x="976757" y="1014474"/>
                </a:lnTo>
                <a:cubicBezTo>
                  <a:pt x="979049" y="670738"/>
                  <a:pt x="974465" y="343736"/>
                  <a:pt x="976757" y="0"/>
                </a:cubicBezTo>
                <a:lnTo>
                  <a:pt x="9144001" y="0"/>
                </a:lnTo>
                <a:lnTo>
                  <a:pt x="9144001" y="2571750"/>
                </a:lnTo>
                <a:lnTo>
                  <a:pt x="0" y="2571750"/>
                </a:lnTo>
                <a:close/>
              </a:path>
            </a:pathLst>
          </a:custGeom>
          <a:solidFill>
            <a:schemeClr val="bg1">
              <a:lumMod val="95000"/>
            </a:schemeClr>
          </a:solidFill>
        </p:spPr>
        <p:txBody>
          <a:bodyPr wrap="square" anchor="ctr">
            <a:noAutofit/>
          </a:bodyPr>
          <a:lstStyle>
            <a:lvl1pPr algn="ctr">
              <a:defRPr sz="1050">
                <a:solidFill>
                  <a:schemeClr val="tx2"/>
                </a:solidFill>
              </a:defRPr>
            </a:lvl1pPr>
          </a:lstStyle>
          <a:p>
            <a:r>
              <a:rPr lang="en-US"/>
              <a:t>Click icon to add picture</a:t>
            </a:r>
          </a:p>
        </p:txBody>
      </p:sp>
      <p:sp>
        <p:nvSpPr>
          <p:cNvPr id="42" name="Title Placeholder 1">
            <a:extLst>
              <a:ext uri="{FF2B5EF4-FFF2-40B4-BE49-F238E27FC236}">
                <a16:creationId xmlns:a16="http://schemas.microsoft.com/office/drawing/2014/main" id="{15260148-DF88-B840-90EE-0C47D3327631}"/>
              </a:ext>
            </a:extLst>
          </p:cNvPr>
          <p:cNvSpPr>
            <a:spLocks noGrp="1"/>
          </p:cNvSpPr>
          <p:nvPr>
            <p:ph type="title" hasCustomPrompt="1"/>
          </p:nvPr>
        </p:nvSpPr>
        <p:spPr>
          <a:xfrm>
            <a:off x="736599" y="3132639"/>
            <a:ext cx="7905748" cy="1033322"/>
          </a:xfrm>
          <a:prstGeom prst="rect">
            <a:avLst/>
          </a:prstGeom>
        </p:spPr>
        <p:txBody>
          <a:bodyPr vert="horz" wrap="square" lIns="0" tIns="0" rIns="0" bIns="0" rtlCol="0" anchor="t">
            <a:noAutofit/>
          </a:bodyPr>
          <a:lstStyle>
            <a:lvl1pPr algn="l">
              <a:defRPr lang="en-US" sz="1600" dirty="0">
                <a:solidFill>
                  <a:schemeClr val="tx2"/>
                </a:solidFill>
              </a:defRPr>
            </a:lvl1pPr>
          </a:lstStyle>
          <a:p>
            <a:pPr lvl="0">
              <a:lnSpc>
                <a:spcPct val="100000"/>
              </a:lnSpc>
            </a:pPr>
            <a:r>
              <a:rPr lang="en-US" dirty="0"/>
              <a:t>Place your quote here. Place your quote here. Place your quote here. </a:t>
            </a:r>
          </a:p>
        </p:txBody>
      </p:sp>
      <p:grpSp>
        <p:nvGrpSpPr>
          <p:cNvPr id="43" name="Group 42">
            <a:extLst>
              <a:ext uri="{FF2B5EF4-FFF2-40B4-BE49-F238E27FC236}">
                <a16:creationId xmlns:a16="http://schemas.microsoft.com/office/drawing/2014/main" id="{62CC6AA5-C1EF-0548-9CE8-F9BF6B1A4B1D}"/>
              </a:ext>
            </a:extLst>
          </p:cNvPr>
          <p:cNvGrpSpPr/>
          <p:nvPr/>
        </p:nvGrpSpPr>
        <p:grpSpPr>
          <a:xfrm flipV="1">
            <a:off x="244475" y="2453991"/>
            <a:ext cx="8645525" cy="2189043"/>
            <a:chOff x="253999" y="256470"/>
            <a:chExt cx="9104950" cy="2472337"/>
          </a:xfrm>
        </p:grpSpPr>
        <p:grpSp>
          <p:nvGrpSpPr>
            <p:cNvPr id="44" name="Group 43">
              <a:extLst>
                <a:ext uri="{FF2B5EF4-FFF2-40B4-BE49-F238E27FC236}">
                  <a16:creationId xmlns:a16="http://schemas.microsoft.com/office/drawing/2014/main" id="{B9378DBA-50B5-3A48-8C5E-45B29DAB382E}"/>
                </a:ext>
              </a:extLst>
            </p:cNvPr>
            <p:cNvGrpSpPr/>
            <p:nvPr/>
          </p:nvGrpSpPr>
          <p:grpSpPr>
            <a:xfrm flipH="1" flipV="1">
              <a:off x="253999" y="256470"/>
              <a:ext cx="2929039" cy="2472337"/>
              <a:chOff x="701574" y="2423516"/>
              <a:chExt cx="2929039" cy="2472337"/>
            </a:xfrm>
          </p:grpSpPr>
          <p:sp>
            <p:nvSpPr>
              <p:cNvPr id="46" name="Freeform 45">
                <a:extLst>
                  <a:ext uri="{FF2B5EF4-FFF2-40B4-BE49-F238E27FC236}">
                    <a16:creationId xmlns:a16="http://schemas.microsoft.com/office/drawing/2014/main" id="{D989985E-5187-0949-8871-D63CF18A6327}"/>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47" name="Straight Connector 46">
                <a:extLst>
                  <a:ext uri="{FF2B5EF4-FFF2-40B4-BE49-F238E27FC236}">
                    <a16:creationId xmlns:a16="http://schemas.microsoft.com/office/drawing/2014/main" id="{7A073211-F272-8D4B-9561-18C82AF51382}"/>
                  </a:ext>
                </a:extLst>
              </p:cNvPr>
              <p:cNvCxnSpPr>
                <a:cxnSpLocks/>
              </p:cNvCxnSpPr>
              <p:nvPr/>
            </p:nvCxnSpPr>
            <p:spPr>
              <a:xfrm flipH="1" flipV="1">
                <a:off x="3630613" y="2423516"/>
                <a:ext cx="0" cy="1086455"/>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E9CB451-215A-024F-9057-56EAB4F18CC1}"/>
                  </a:ext>
                </a:extLst>
              </p:cNvPr>
              <p:cNvCxnSpPr>
                <a:cxnSpLocks/>
              </p:cNvCxnSpPr>
              <p:nvPr/>
            </p:nvCxnSpPr>
            <p:spPr>
              <a:xfrm flipH="1" flipV="1">
                <a:off x="701574" y="4895853"/>
                <a:ext cx="1543703"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a:extLst>
                <a:ext uri="{FF2B5EF4-FFF2-40B4-BE49-F238E27FC236}">
                  <a16:creationId xmlns:a16="http://schemas.microsoft.com/office/drawing/2014/main" id="{6478B1C9-CD78-C845-BDE3-22BDE7CDE976}"/>
                </a:ext>
              </a:extLst>
            </p:cNvPr>
            <p:cNvCxnSpPr>
              <a:cxnSpLocks/>
            </p:cNvCxnSpPr>
            <p:nvPr/>
          </p:nvCxnSpPr>
          <p:spPr>
            <a:xfrm flipV="1">
              <a:off x="3183038" y="256470"/>
              <a:ext cx="6175911"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grpSp>
      <p:sp>
        <p:nvSpPr>
          <p:cNvPr id="50" name="Text Placeholder 24">
            <a:extLst>
              <a:ext uri="{FF2B5EF4-FFF2-40B4-BE49-F238E27FC236}">
                <a16:creationId xmlns:a16="http://schemas.microsoft.com/office/drawing/2014/main" id="{8471C3B6-5F99-5E48-8910-59FA055EC8E9}"/>
              </a:ext>
            </a:extLst>
          </p:cNvPr>
          <p:cNvSpPr>
            <a:spLocks noGrp="1"/>
          </p:cNvSpPr>
          <p:nvPr>
            <p:ph type="body" sz="quarter" idx="16" hasCustomPrompt="1"/>
          </p:nvPr>
        </p:nvSpPr>
        <p:spPr>
          <a:xfrm>
            <a:off x="6318238" y="4174746"/>
            <a:ext cx="2324100" cy="174304"/>
          </a:xfrm>
          <a:prstGeom prst="rect">
            <a:avLst/>
          </a:prstGeom>
        </p:spPr>
        <p:txBody>
          <a:bodyPr lIns="0" tIns="0" rIns="0" bIns="0" anchor="t"/>
          <a:lstStyle>
            <a:lvl1pPr algn="r">
              <a:defRPr sz="1000" b="1">
                <a:solidFill>
                  <a:schemeClr val="tx2"/>
                </a:solidFill>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Name</a:t>
            </a:r>
          </a:p>
        </p:txBody>
      </p:sp>
      <p:sp>
        <p:nvSpPr>
          <p:cNvPr id="51" name="Text Placeholder 24">
            <a:extLst>
              <a:ext uri="{FF2B5EF4-FFF2-40B4-BE49-F238E27FC236}">
                <a16:creationId xmlns:a16="http://schemas.microsoft.com/office/drawing/2014/main" id="{CEE1B424-793B-AD4A-8311-9DB301636339}"/>
              </a:ext>
            </a:extLst>
          </p:cNvPr>
          <p:cNvSpPr>
            <a:spLocks noGrp="1"/>
          </p:cNvSpPr>
          <p:nvPr>
            <p:ph type="body" sz="quarter" idx="17" hasCustomPrompt="1"/>
          </p:nvPr>
        </p:nvSpPr>
        <p:spPr>
          <a:xfrm>
            <a:off x="6318238" y="4385456"/>
            <a:ext cx="2324100" cy="207664"/>
          </a:xfrm>
          <a:prstGeom prst="rect">
            <a:avLst/>
          </a:prstGeom>
        </p:spPr>
        <p:txBody>
          <a:bodyPr lIns="0" tIns="0" rIns="0" bIns="0" anchor="t"/>
          <a:lstStyle>
            <a:lvl1pPr algn="r">
              <a:defRPr sz="1000" b="0" i="0">
                <a:solidFill>
                  <a:schemeClr val="tx2"/>
                </a:solidFill>
                <a:latin typeface="Consolas" panose="020B0609020204030204" pitchFamily="49" charset="0"/>
                <a:cs typeface="Consolas" panose="020B0609020204030204" pitchFamily="49" charset="0"/>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POSITION AND COMPANY</a:t>
            </a:r>
          </a:p>
        </p:txBody>
      </p:sp>
      <p:sp>
        <p:nvSpPr>
          <p:cNvPr id="54" name="TextBox 53">
            <a:extLst>
              <a:ext uri="{FF2B5EF4-FFF2-40B4-BE49-F238E27FC236}">
                <a16:creationId xmlns:a16="http://schemas.microsoft.com/office/drawing/2014/main" id="{6422B831-87DD-094C-8BF6-BADFCDF3267F}"/>
              </a:ext>
            </a:extLst>
          </p:cNvPr>
          <p:cNvSpPr txBox="1"/>
          <p:nvPr/>
        </p:nvSpPr>
        <p:spPr>
          <a:xfrm>
            <a:off x="-2175029" y="-1961965"/>
            <a:ext cx="0" cy="0"/>
          </a:xfrm>
          <a:prstGeom prst="rect">
            <a:avLst/>
          </a:prstGeom>
          <a:noFill/>
        </p:spPr>
        <p:txBody>
          <a:bodyPr wrap="none" lIns="0" rIns="0" rtlCol="0">
            <a:noAutofit/>
          </a:bodyPr>
          <a:lstStyle/>
          <a:p>
            <a:pPr algn="l"/>
            <a:endParaRPr lang="en-US" sz="1100" dirty="0">
              <a:solidFill>
                <a:schemeClr val="tx1"/>
              </a:solidFill>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91C31525-13D6-6647-85D8-3A22B819A073}"/>
              </a:ext>
            </a:extLst>
          </p:cNvPr>
          <p:cNvSpPr/>
          <p:nvPr/>
        </p:nvSpPr>
        <p:spPr>
          <a:xfrm>
            <a:off x="234906" y="4667627"/>
            <a:ext cx="736644" cy="276999"/>
          </a:xfrm>
          <a:prstGeom prst="rect">
            <a:avLst/>
          </a:prstGeom>
        </p:spPr>
        <p:txBody>
          <a:bodyPr wrap="none" lIns="0" tIns="0" rIns="0" bIns="0" anchor="b">
            <a:noAutofit/>
          </a:bodyPr>
          <a:lstStyle/>
          <a:p>
            <a:pPr lvl="0"/>
            <a:r>
              <a:rPr lang="en-US" sz="1000" spc="-20" baseline="0" dirty="0">
                <a:solidFill>
                  <a:schemeClr val="tx1"/>
                </a:solidFill>
              </a:rPr>
              <a:t>ni.com</a:t>
            </a:r>
          </a:p>
        </p:txBody>
      </p:sp>
      <p:sp>
        <p:nvSpPr>
          <p:cNvPr id="21" name="Text Placeholder 2">
            <a:extLst>
              <a:ext uri="{FF2B5EF4-FFF2-40B4-BE49-F238E27FC236}">
                <a16:creationId xmlns:a16="http://schemas.microsoft.com/office/drawing/2014/main" id="{C7582ED6-B11E-2840-BC16-8AA55377756B}"/>
              </a:ext>
            </a:extLst>
          </p:cNvPr>
          <p:cNvSpPr>
            <a:spLocks noGrp="1"/>
          </p:cNvSpPr>
          <p:nvPr>
            <p:ph type="body" sz="quarter" idx="18" hasCustomPrompt="1"/>
          </p:nvPr>
        </p:nvSpPr>
        <p:spPr>
          <a:xfrm>
            <a:off x="736599" y="2206794"/>
            <a:ext cx="7905739" cy="153488"/>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5" name="Text Placeholder 4">
            <a:extLst>
              <a:ext uri="{FF2B5EF4-FFF2-40B4-BE49-F238E27FC236}">
                <a16:creationId xmlns:a16="http://schemas.microsoft.com/office/drawing/2014/main" id="{BC3DE98B-3528-A744-86A4-DCFFB947339A}"/>
              </a:ext>
            </a:extLst>
          </p:cNvPr>
          <p:cNvSpPr>
            <a:spLocks noGrp="1"/>
          </p:cNvSpPr>
          <p:nvPr>
            <p:ph type="body" sz="quarter" idx="19" hasCustomPrompt="1"/>
          </p:nvPr>
        </p:nvSpPr>
        <p:spPr>
          <a:xfrm>
            <a:off x="736600" y="2453991"/>
            <a:ext cx="7905739" cy="479709"/>
          </a:xfrm>
          <a:prstGeom prst="rect">
            <a:avLst/>
          </a:prstGeom>
        </p:spPr>
        <p:txBody>
          <a:bodyPr vert="horz" wrap="square" lIns="0" tIns="0" rIns="0" bIns="0" rtlCol="0" anchor="t">
            <a:noAutofit/>
          </a:bodyPr>
          <a:lstStyle>
            <a:lvl1pPr>
              <a:defRPr lang="en-US" sz="2800" kern="1000" spc="0" dirty="0">
                <a:latin typeface="+mj-lt"/>
              </a:defRPr>
            </a:lvl1pPr>
          </a:lstStyle>
          <a:p>
            <a:pPr lvl="0">
              <a:spcBef>
                <a:spcPct val="0"/>
              </a:spcBef>
            </a:pPr>
            <a:r>
              <a:rPr lang="en-US" dirty="0"/>
              <a:t>Customer Story Heading</a:t>
            </a:r>
          </a:p>
        </p:txBody>
      </p:sp>
      <p:grpSp>
        <p:nvGrpSpPr>
          <p:cNvPr id="28" name="Group 27">
            <a:extLst>
              <a:ext uri="{FF2B5EF4-FFF2-40B4-BE49-F238E27FC236}">
                <a16:creationId xmlns:a16="http://schemas.microsoft.com/office/drawing/2014/main" id="{30682D7F-A8E4-E647-824A-A3055BB67211}"/>
              </a:ext>
            </a:extLst>
          </p:cNvPr>
          <p:cNvGrpSpPr/>
          <p:nvPr/>
        </p:nvGrpSpPr>
        <p:grpSpPr>
          <a:xfrm>
            <a:off x="0" y="0"/>
            <a:ext cx="976756" cy="830388"/>
            <a:chOff x="0" y="0"/>
            <a:chExt cx="976756" cy="830388"/>
          </a:xfrm>
        </p:grpSpPr>
        <p:sp>
          <p:nvSpPr>
            <p:cNvPr id="29" name="Rectangle 28">
              <a:extLst>
                <a:ext uri="{FF2B5EF4-FFF2-40B4-BE49-F238E27FC236}">
                  <a16:creationId xmlns:a16="http://schemas.microsoft.com/office/drawing/2014/main" id="{41EFDE17-815B-C744-AB1E-F53555C77370}"/>
                </a:ext>
              </a:extLst>
            </p:cNvPr>
            <p:cNvSpPr/>
            <p:nvPr/>
          </p:nvSpPr>
          <p:spPr>
            <a:xfrm>
              <a:off x="0" y="0"/>
              <a:ext cx="976756" cy="830388"/>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30" name="Image">
              <a:extLst>
                <a:ext uri="{FF2B5EF4-FFF2-40B4-BE49-F238E27FC236}">
                  <a16:creationId xmlns:a16="http://schemas.microsoft.com/office/drawing/2014/main" id="{2A4BE874-D293-184D-B0A4-EC203483EF10}"/>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22" name="Rectangle 21">
            <a:extLst>
              <a:ext uri="{FF2B5EF4-FFF2-40B4-BE49-F238E27FC236}">
                <a16:creationId xmlns:a16="http://schemas.microsoft.com/office/drawing/2014/main" id="{1D57C0FD-4447-A242-8752-20E7022FF9A7}"/>
              </a:ext>
            </a:extLst>
          </p:cNvPr>
          <p:cNvSpPr/>
          <p:nvPr/>
        </p:nvSpPr>
        <p:spPr>
          <a:xfrm>
            <a:off x="7353300" y="4900613"/>
            <a:ext cx="1289050" cy="242886"/>
          </a:xfrm>
          <a:prstGeom prst="rect">
            <a:avLst/>
          </a:prstGeom>
        </p:spPr>
        <p:txBody>
          <a:bodyPr wrap="none" lIns="0" tIns="0" rIns="0" bIns="0" anchor="ctr">
            <a:noAutofit/>
          </a:bodyPr>
          <a:lstStyle/>
          <a:p>
            <a:pPr algn="r"/>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188800462"/>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1_Quote Slide">
    <p:spTree>
      <p:nvGrpSpPr>
        <p:cNvPr id="1" name=""/>
        <p:cNvGrpSpPr/>
        <p:nvPr/>
      </p:nvGrpSpPr>
      <p:grpSpPr>
        <a:xfrm>
          <a:off x="0" y="0"/>
          <a:ext cx="0" cy="0"/>
          <a:chOff x="0" y="0"/>
          <a:chExt cx="0" cy="0"/>
        </a:xfrm>
      </p:grpSpPr>
      <p:sp>
        <p:nvSpPr>
          <p:cNvPr id="81" name="Picture Placeholder 80">
            <a:extLst>
              <a:ext uri="{FF2B5EF4-FFF2-40B4-BE49-F238E27FC236}">
                <a16:creationId xmlns:a16="http://schemas.microsoft.com/office/drawing/2014/main" id="{AEE067B2-F4B1-2441-A56D-BD1587AB4B4B}"/>
              </a:ext>
            </a:extLst>
          </p:cNvPr>
          <p:cNvSpPr>
            <a:spLocks noGrp="1"/>
          </p:cNvSpPr>
          <p:nvPr>
            <p:ph type="pic" sz="quarter" idx="18"/>
          </p:nvPr>
        </p:nvSpPr>
        <p:spPr>
          <a:xfrm>
            <a:off x="6605588" y="1023938"/>
            <a:ext cx="2538412" cy="3095625"/>
          </a:xfrm>
          <a:custGeom>
            <a:avLst/>
            <a:gdLst>
              <a:gd name="connsiteX0" fmla="*/ 453275 w 2538412"/>
              <a:gd name="connsiteY0" fmla="*/ 0 h 3095625"/>
              <a:gd name="connsiteX1" fmla="*/ 2538412 w 2538412"/>
              <a:gd name="connsiteY1" fmla="*/ 0 h 3095625"/>
              <a:gd name="connsiteX2" fmla="*/ 2538412 w 2538412"/>
              <a:gd name="connsiteY2" fmla="*/ 3095625 h 3095625"/>
              <a:gd name="connsiteX3" fmla="*/ 0 w 2538412"/>
              <a:gd name="connsiteY3" fmla="*/ 3095625 h 3095625"/>
              <a:gd name="connsiteX4" fmla="*/ 0 w 2538412"/>
              <a:gd name="connsiteY4" fmla="*/ 456411 h 3095625"/>
              <a:gd name="connsiteX5" fmla="*/ 453275 w 2538412"/>
              <a:gd name="connsiteY5" fmla="*/ 456411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412" h="3095625">
                <a:moveTo>
                  <a:pt x="453275" y="0"/>
                </a:moveTo>
                <a:lnTo>
                  <a:pt x="2538412" y="0"/>
                </a:lnTo>
                <a:lnTo>
                  <a:pt x="2538412" y="3095625"/>
                </a:lnTo>
                <a:lnTo>
                  <a:pt x="0" y="3095625"/>
                </a:lnTo>
                <a:lnTo>
                  <a:pt x="0" y="456411"/>
                </a:lnTo>
                <a:lnTo>
                  <a:pt x="453275" y="456411"/>
                </a:lnTo>
                <a:close/>
              </a:path>
            </a:pathLst>
          </a:custGeom>
          <a:solidFill>
            <a:schemeClr val="bg1">
              <a:lumMod val="95000"/>
            </a:schemeClr>
          </a:solidFill>
        </p:spPr>
        <p:txBody>
          <a:bodyPr wrap="square" anchor="ctr">
            <a:noAutofit/>
          </a:bodyPr>
          <a:lstStyle>
            <a:lvl1pPr algn="ctr">
              <a:defRPr sz="1100">
                <a:solidFill>
                  <a:schemeClr val="tx2"/>
                </a:solidFill>
              </a:defRPr>
            </a:lvl1pPr>
          </a:lstStyle>
          <a:p>
            <a:r>
              <a:rPr lang="en-US"/>
              <a:t>Click icon to add picture</a:t>
            </a:r>
            <a:endParaRPr lang="en-US" dirty="0"/>
          </a:p>
        </p:txBody>
      </p:sp>
      <p:sp>
        <p:nvSpPr>
          <p:cNvPr id="38" name="Freeform 37">
            <a:extLst>
              <a:ext uri="{FF2B5EF4-FFF2-40B4-BE49-F238E27FC236}">
                <a16:creationId xmlns:a16="http://schemas.microsoft.com/office/drawing/2014/main" id="{BA7A081F-361F-964E-B608-EEB95DB39FCD}"/>
              </a:ext>
            </a:extLst>
          </p:cNvPr>
          <p:cNvSpPr txBox="1">
            <a:spLocks/>
          </p:cNvSpPr>
          <p:nvPr/>
        </p:nvSpPr>
        <p:spPr>
          <a:xfrm>
            <a:off x="6604944" y="1024489"/>
            <a:ext cx="453919" cy="456412"/>
          </a:xfrm>
          <a:custGeom>
            <a:avLst/>
            <a:gdLst>
              <a:gd name="connsiteX0" fmla="*/ 0 w 453919"/>
              <a:gd name="connsiteY0" fmla="*/ 0 h 456412"/>
              <a:gd name="connsiteX1" fmla="*/ 453919 w 453919"/>
              <a:gd name="connsiteY1" fmla="*/ 0 h 456412"/>
              <a:gd name="connsiteX2" fmla="*/ 453919 w 453919"/>
              <a:gd name="connsiteY2" fmla="*/ 456412 h 456412"/>
              <a:gd name="connsiteX3" fmla="*/ 0 w 453919"/>
              <a:gd name="connsiteY3" fmla="*/ 456412 h 456412"/>
              <a:gd name="connsiteX4" fmla="*/ 0 w 453919"/>
              <a:gd name="connsiteY4" fmla="*/ 0 h 456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19" h="456412">
                <a:moveTo>
                  <a:pt x="0" y="0"/>
                </a:moveTo>
                <a:lnTo>
                  <a:pt x="453919" y="0"/>
                </a:lnTo>
                <a:lnTo>
                  <a:pt x="453919" y="456412"/>
                </a:lnTo>
                <a:lnTo>
                  <a:pt x="0" y="456412"/>
                </a:lnTo>
                <a:lnTo>
                  <a:pt x="0" y="0"/>
                </a:lnTo>
                <a:close/>
              </a:path>
            </a:pathLst>
          </a:custGeom>
          <a:solidFill>
            <a:schemeClr val="accent1"/>
          </a:solidFill>
        </p:spPr>
        <p:txBody>
          <a:bodyPr wrap="square" anchor="ctr">
            <a:noAutofit/>
          </a:bodyPr>
          <a:lstStyle>
            <a:lvl1pPr marL="0" marR="0" indent="0" algn="ctr"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lang="en-US" sz="1050" b="0" i="0" kern="1200" baseline="0">
                <a:solidFill>
                  <a:schemeClr val="tx2"/>
                </a:solidFill>
                <a:latin typeface="+mn-lt"/>
                <a:ea typeface="Arial" charset="0"/>
                <a:cs typeface="Arial" charset="0"/>
              </a:defRPr>
            </a:lvl1pPr>
            <a:lvl2pPr marL="274320" indent="0" algn="l" defTabSz="914400" rtl="0" eaLnBrk="1" latinLnBrk="0" hangingPunct="1">
              <a:lnSpc>
                <a:spcPct val="90000"/>
              </a:lnSpc>
              <a:spcBef>
                <a:spcPts val="500"/>
              </a:spcBef>
              <a:buClr>
                <a:schemeClr val="bg2">
                  <a:lumMod val="50000"/>
                </a:schemeClr>
              </a:buClr>
              <a:buSzPct val="70000"/>
              <a:buFont typeface="Wingdings" charset="2"/>
              <a:buNone/>
              <a:defRPr lang="en-US" sz="1600" b="0" i="0" kern="1200" baseline="0" dirty="0" smtClean="0">
                <a:solidFill>
                  <a:schemeClr val="tx1"/>
                </a:solidFill>
                <a:latin typeface="+mn-lt"/>
                <a:ea typeface="+mn-ea"/>
                <a:cs typeface="Univers LT Std 45 Light"/>
              </a:defRPr>
            </a:lvl2pPr>
            <a:lvl3pPr marL="548640" indent="0" algn="l" defTabSz="914400" rtl="0" eaLnBrk="1" latinLnBrk="0" hangingPunct="1">
              <a:lnSpc>
                <a:spcPct val="90000"/>
              </a:lnSpc>
              <a:spcBef>
                <a:spcPts val="500"/>
              </a:spcBef>
              <a:buClr>
                <a:schemeClr val="bg2">
                  <a:lumMod val="50000"/>
                </a:schemeClr>
              </a:buClr>
              <a:buSzPct val="70000"/>
              <a:buFont typeface="Wingdings" charset="2"/>
              <a:buNone/>
              <a:defRPr lang="en-US" sz="1400" b="0" i="0" kern="1200" baseline="0" dirty="0" smtClean="0">
                <a:solidFill>
                  <a:schemeClr val="tx1"/>
                </a:solidFill>
                <a:latin typeface="+mn-lt"/>
                <a:ea typeface="+mn-ea"/>
                <a:cs typeface="Univers LT Std 45 Light"/>
              </a:defRPr>
            </a:lvl3pPr>
            <a:lvl4pPr marL="731520" indent="0" algn="l" defTabSz="914400" rtl="0" eaLnBrk="1" latinLnBrk="0" hangingPunct="1">
              <a:lnSpc>
                <a:spcPct val="90000"/>
              </a:lnSpc>
              <a:spcBef>
                <a:spcPts val="500"/>
              </a:spcBef>
              <a:buClr>
                <a:schemeClr val="bg2">
                  <a:lumMod val="50000"/>
                </a:schemeClr>
              </a:buClr>
              <a:buSzPct val="70000"/>
              <a:buFont typeface="Wingdings" charset="2"/>
              <a:buNone/>
              <a:defRPr lang="en-US" sz="1200" b="0" i="0" kern="1200" baseline="0" dirty="0" smtClean="0">
                <a:solidFill>
                  <a:schemeClr val="tx1"/>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42" name="Title Placeholder 1">
            <a:extLst>
              <a:ext uri="{FF2B5EF4-FFF2-40B4-BE49-F238E27FC236}">
                <a16:creationId xmlns:a16="http://schemas.microsoft.com/office/drawing/2014/main" id="{15260148-DF88-B840-90EE-0C47D3327631}"/>
              </a:ext>
            </a:extLst>
          </p:cNvPr>
          <p:cNvSpPr>
            <a:spLocks noGrp="1"/>
          </p:cNvSpPr>
          <p:nvPr>
            <p:ph type="title" hasCustomPrompt="1"/>
          </p:nvPr>
        </p:nvSpPr>
        <p:spPr>
          <a:xfrm>
            <a:off x="1225552" y="1024488"/>
            <a:ext cx="4357994" cy="2493411"/>
          </a:xfrm>
          <a:prstGeom prst="rect">
            <a:avLst/>
          </a:prstGeom>
        </p:spPr>
        <p:txBody>
          <a:bodyPr vert="horz" wrap="square" lIns="0" tIns="0" rIns="0" bIns="0" rtlCol="0" anchor="t">
            <a:noAutofit/>
          </a:bodyPr>
          <a:lstStyle>
            <a:lvl1pPr algn="l">
              <a:defRPr lang="en-US" sz="2800" dirty="0">
                <a:solidFill>
                  <a:schemeClr val="tx2"/>
                </a:solidFill>
              </a:defRPr>
            </a:lvl1pPr>
          </a:lstStyle>
          <a:p>
            <a:pPr lvl="0">
              <a:lnSpc>
                <a:spcPct val="100000"/>
              </a:lnSpc>
            </a:pPr>
            <a:r>
              <a:rPr lang="en-US" dirty="0"/>
              <a:t>Place your quote here. Place your quote here. Place your quote here. Place your quote here.</a:t>
            </a:r>
          </a:p>
        </p:txBody>
      </p:sp>
      <p:grpSp>
        <p:nvGrpSpPr>
          <p:cNvPr id="43" name="Group 42">
            <a:extLst>
              <a:ext uri="{FF2B5EF4-FFF2-40B4-BE49-F238E27FC236}">
                <a16:creationId xmlns:a16="http://schemas.microsoft.com/office/drawing/2014/main" id="{62CC6AA5-C1EF-0548-9CE8-F9BF6B1A4B1D}"/>
              </a:ext>
            </a:extLst>
          </p:cNvPr>
          <p:cNvGrpSpPr/>
          <p:nvPr/>
        </p:nvGrpSpPr>
        <p:grpSpPr>
          <a:xfrm flipV="1">
            <a:off x="736600" y="0"/>
            <a:ext cx="4845050" cy="4656138"/>
            <a:chOff x="253999" y="256470"/>
            <a:chExt cx="5102517" cy="4718401"/>
          </a:xfrm>
        </p:grpSpPr>
        <p:grpSp>
          <p:nvGrpSpPr>
            <p:cNvPr id="44" name="Group 43">
              <a:extLst>
                <a:ext uri="{FF2B5EF4-FFF2-40B4-BE49-F238E27FC236}">
                  <a16:creationId xmlns:a16="http://schemas.microsoft.com/office/drawing/2014/main" id="{B9378DBA-50B5-3A48-8C5E-45B29DAB382E}"/>
                </a:ext>
              </a:extLst>
            </p:cNvPr>
            <p:cNvGrpSpPr/>
            <p:nvPr/>
          </p:nvGrpSpPr>
          <p:grpSpPr>
            <a:xfrm flipH="1" flipV="1">
              <a:off x="253999" y="256470"/>
              <a:ext cx="2929039" cy="4718401"/>
              <a:chOff x="701574" y="177452"/>
              <a:chExt cx="2929039" cy="4718401"/>
            </a:xfrm>
          </p:grpSpPr>
          <p:sp>
            <p:nvSpPr>
              <p:cNvPr id="46" name="Freeform 45">
                <a:extLst>
                  <a:ext uri="{FF2B5EF4-FFF2-40B4-BE49-F238E27FC236}">
                    <a16:creationId xmlns:a16="http://schemas.microsoft.com/office/drawing/2014/main" id="{D989985E-5187-0949-8871-D63CF18A6327}"/>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47" name="Straight Connector 46">
                <a:extLst>
                  <a:ext uri="{FF2B5EF4-FFF2-40B4-BE49-F238E27FC236}">
                    <a16:creationId xmlns:a16="http://schemas.microsoft.com/office/drawing/2014/main" id="{7A073211-F272-8D4B-9561-18C82AF51382}"/>
                  </a:ext>
                </a:extLst>
              </p:cNvPr>
              <p:cNvCxnSpPr>
                <a:cxnSpLocks/>
              </p:cNvCxnSpPr>
              <p:nvPr/>
            </p:nvCxnSpPr>
            <p:spPr>
              <a:xfrm flipH="1" flipV="1">
                <a:off x="3630613" y="177452"/>
                <a:ext cx="0" cy="333251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E9CB451-215A-024F-9057-56EAB4F18CC1}"/>
                  </a:ext>
                </a:extLst>
              </p:cNvPr>
              <p:cNvCxnSpPr>
                <a:cxnSpLocks/>
              </p:cNvCxnSpPr>
              <p:nvPr/>
            </p:nvCxnSpPr>
            <p:spPr>
              <a:xfrm flipH="1" flipV="1">
                <a:off x="701574" y="4895853"/>
                <a:ext cx="1543703"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a:extLst>
                <a:ext uri="{FF2B5EF4-FFF2-40B4-BE49-F238E27FC236}">
                  <a16:creationId xmlns:a16="http://schemas.microsoft.com/office/drawing/2014/main" id="{6478B1C9-CD78-C845-BDE3-22BDE7CDE976}"/>
                </a:ext>
              </a:extLst>
            </p:cNvPr>
            <p:cNvCxnSpPr>
              <a:cxnSpLocks/>
            </p:cNvCxnSpPr>
            <p:nvPr/>
          </p:nvCxnSpPr>
          <p:spPr>
            <a:xfrm flipV="1">
              <a:off x="3183038" y="256470"/>
              <a:ext cx="2173478"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grpSp>
      <p:pic>
        <p:nvPicPr>
          <p:cNvPr id="49" name="Image">
            <a:extLst>
              <a:ext uri="{FF2B5EF4-FFF2-40B4-BE49-F238E27FC236}">
                <a16:creationId xmlns:a16="http://schemas.microsoft.com/office/drawing/2014/main" id="{7EECE47B-ED7F-EB4B-843D-632CB7B3182C}"/>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50" name="Text Placeholder 24">
            <a:extLst>
              <a:ext uri="{FF2B5EF4-FFF2-40B4-BE49-F238E27FC236}">
                <a16:creationId xmlns:a16="http://schemas.microsoft.com/office/drawing/2014/main" id="{8471C3B6-5F99-5E48-8910-59FA055EC8E9}"/>
              </a:ext>
            </a:extLst>
          </p:cNvPr>
          <p:cNvSpPr>
            <a:spLocks noGrp="1"/>
          </p:cNvSpPr>
          <p:nvPr>
            <p:ph type="body" sz="quarter" idx="16" hasCustomPrompt="1"/>
          </p:nvPr>
        </p:nvSpPr>
        <p:spPr>
          <a:xfrm>
            <a:off x="3259451" y="3908300"/>
            <a:ext cx="2324100" cy="174304"/>
          </a:xfrm>
          <a:prstGeom prst="rect">
            <a:avLst/>
          </a:prstGeom>
        </p:spPr>
        <p:txBody>
          <a:bodyPr lIns="0" tIns="0" rIns="0" bIns="0" anchor="t"/>
          <a:lstStyle>
            <a:lvl1pPr algn="r">
              <a:defRPr sz="1000" b="1">
                <a:solidFill>
                  <a:schemeClr val="tx2"/>
                </a:solidFill>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Name</a:t>
            </a:r>
          </a:p>
        </p:txBody>
      </p:sp>
      <p:sp>
        <p:nvSpPr>
          <p:cNvPr id="51" name="Text Placeholder 24">
            <a:extLst>
              <a:ext uri="{FF2B5EF4-FFF2-40B4-BE49-F238E27FC236}">
                <a16:creationId xmlns:a16="http://schemas.microsoft.com/office/drawing/2014/main" id="{CEE1B424-793B-AD4A-8311-9DB301636339}"/>
              </a:ext>
            </a:extLst>
          </p:cNvPr>
          <p:cNvSpPr>
            <a:spLocks noGrp="1"/>
          </p:cNvSpPr>
          <p:nvPr>
            <p:ph type="body" sz="quarter" idx="17" hasCustomPrompt="1"/>
          </p:nvPr>
        </p:nvSpPr>
        <p:spPr>
          <a:xfrm>
            <a:off x="3259451" y="4119009"/>
            <a:ext cx="2324100" cy="387937"/>
          </a:xfrm>
          <a:prstGeom prst="rect">
            <a:avLst/>
          </a:prstGeom>
        </p:spPr>
        <p:txBody>
          <a:bodyPr lIns="0" tIns="0" rIns="0" bIns="0" anchor="t"/>
          <a:lstStyle>
            <a:lvl1pPr algn="r">
              <a:defRPr sz="1000" b="0" i="0">
                <a:solidFill>
                  <a:schemeClr val="tx2"/>
                </a:solidFill>
                <a:latin typeface="Consolas" panose="020B0609020204030204" pitchFamily="49" charset="0"/>
                <a:cs typeface="Consolas" panose="020B0609020204030204" pitchFamily="49" charset="0"/>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POSITION AND COMPANY</a:t>
            </a:r>
          </a:p>
        </p:txBody>
      </p:sp>
      <p:sp>
        <p:nvSpPr>
          <p:cNvPr id="52" name="Rectangle 51">
            <a:extLst>
              <a:ext uri="{FF2B5EF4-FFF2-40B4-BE49-F238E27FC236}">
                <a16:creationId xmlns:a16="http://schemas.microsoft.com/office/drawing/2014/main" id="{47A4E09E-5125-B74E-B554-E933BCBEC1B7}"/>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54" name="TextBox 53">
            <a:extLst>
              <a:ext uri="{FF2B5EF4-FFF2-40B4-BE49-F238E27FC236}">
                <a16:creationId xmlns:a16="http://schemas.microsoft.com/office/drawing/2014/main" id="{6422B831-87DD-094C-8BF6-BADFCDF3267F}"/>
              </a:ext>
            </a:extLst>
          </p:cNvPr>
          <p:cNvSpPr txBox="1"/>
          <p:nvPr/>
        </p:nvSpPr>
        <p:spPr>
          <a:xfrm>
            <a:off x="-2175029" y="-1961965"/>
            <a:ext cx="0" cy="0"/>
          </a:xfrm>
          <a:prstGeom prst="rect">
            <a:avLst/>
          </a:prstGeom>
          <a:noFill/>
        </p:spPr>
        <p:txBody>
          <a:bodyPr wrap="none" lIns="0" rIns="0" rtlCol="0">
            <a:noAutofit/>
          </a:bodyPr>
          <a:lstStyle/>
          <a:p>
            <a:pPr algn="l"/>
            <a:endParaRPr lang="en-US" sz="1100" dirty="0">
              <a:solidFill>
                <a:schemeClr val="tx1"/>
              </a:solidFill>
              <a:latin typeface="Consolas" panose="020B0609020204030204" pitchFamily="49" charset="0"/>
              <a:cs typeface="Consolas" panose="020B0609020204030204" pitchFamily="49" charset="0"/>
            </a:endParaRPr>
          </a:p>
        </p:txBody>
      </p:sp>
      <p:sp>
        <p:nvSpPr>
          <p:cNvPr id="17" name="Pie 16">
            <a:extLst>
              <a:ext uri="{FF2B5EF4-FFF2-40B4-BE49-F238E27FC236}">
                <a16:creationId xmlns:a16="http://schemas.microsoft.com/office/drawing/2014/main" id="{2383DA36-5FB2-FB43-AD10-FBA5AF15162F}"/>
              </a:ext>
            </a:extLst>
          </p:cNvPr>
          <p:cNvSpPr>
            <a:spLocks/>
          </p:cNvSpPr>
          <p:nvPr/>
        </p:nvSpPr>
        <p:spPr>
          <a:xfrm rot="10800000">
            <a:off x="6604943" y="1023937"/>
            <a:ext cx="914400" cy="914400"/>
          </a:xfrm>
          <a:prstGeom prst="pie">
            <a:avLst>
              <a:gd name="adj1" fmla="val 6048"/>
              <a:gd name="adj2" fmla="val 5412552"/>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8" name="Rectangle 17">
            <a:extLst>
              <a:ext uri="{FF2B5EF4-FFF2-40B4-BE49-F238E27FC236}">
                <a16:creationId xmlns:a16="http://schemas.microsoft.com/office/drawing/2014/main" id="{8766CEC2-9A50-794D-B842-509BA88A9638}"/>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57378822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5_Quote Slide">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7A4E09E-5125-B74E-B554-E933BCBEC1B7}"/>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a:solidFill>
                  <a:schemeClr val="tx1"/>
                </a:solidFill>
              </a:rPr>
              <a:t>ni.com</a:t>
            </a:r>
          </a:p>
        </p:txBody>
      </p:sp>
      <p:sp>
        <p:nvSpPr>
          <p:cNvPr id="54" name="TextBox 53">
            <a:extLst>
              <a:ext uri="{FF2B5EF4-FFF2-40B4-BE49-F238E27FC236}">
                <a16:creationId xmlns:a16="http://schemas.microsoft.com/office/drawing/2014/main" id="{6422B831-87DD-094C-8BF6-BADFCDF3267F}"/>
              </a:ext>
            </a:extLst>
          </p:cNvPr>
          <p:cNvSpPr txBox="1"/>
          <p:nvPr/>
        </p:nvSpPr>
        <p:spPr>
          <a:xfrm>
            <a:off x="-2175029" y="-1961965"/>
            <a:ext cx="0" cy="0"/>
          </a:xfrm>
          <a:prstGeom prst="rect">
            <a:avLst/>
          </a:prstGeom>
          <a:noFill/>
        </p:spPr>
        <p:txBody>
          <a:bodyPr wrap="none" lIns="0" rIns="0" rtlCol="0">
            <a:noAutofit/>
          </a:bodyPr>
          <a:lstStyle/>
          <a:p>
            <a:pPr algn="l"/>
            <a:endParaRPr lang="en-US" sz="1100">
              <a:solidFill>
                <a:schemeClr val="tx1"/>
              </a:solidFill>
              <a:latin typeface="Consolas" panose="020B0609020204030204" pitchFamily="49" charset="0"/>
              <a:cs typeface="Consolas" panose="020B0609020204030204" pitchFamily="49" charset="0"/>
            </a:endParaRPr>
          </a:p>
        </p:txBody>
      </p:sp>
      <p:pic>
        <p:nvPicPr>
          <p:cNvPr id="18" name="Picture 17">
            <a:extLst>
              <a:ext uri="{FF2B5EF4-FFF2-40B4-BE49-F238E27FC236}">
                <a16:creationId xmlns:a16="http://schemas.microsoft.com/office/drawing/2014/main" id="{390E0FFF-259D-7541-B009-9ABD6BC92DF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1"/>
            <a:ext cx="736600" cy="5143499"/>
          </a:xfrm>
          <a:prstGeom prst="rect">
            <a:avLst/>
          </a:prstGeom>
        </p:spPr>
      </p:pic>
      <p:pic>
        <p:nvPicPr>
          <p:cNvPr id="19" name="Image">
            <a:extLst>
              <a:ext uri="{FF2B5EF4-FFF2-40B4-BE49-F238E27FC236}">
                <a16:creationId xmlns:a16="http://schemas.microsoft.com/office/drawing/2014/main" id="{391EC18B-77FD-E646-BAFF-4053ABBC3764}"/>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15" name="Title Placeholder 1">
            <a:extLst>
              <a:ext uri="{FF2B5EF4-FFF2-40B4-BE49-F238E27FC236}">
                <a16:creationId xmlns:a16="http://schemas.microsoft.com/office/drawing/2014/main" id="{A6ADDA8F-E27E-374C-BFFC-88BCD1003CA0}"/>
              </a:ext>
            </a:extLst>
          </p:cNvPr>
          <p:cNvSpPr>
            <a:spLocks noGrp="1"/>
          </p:cNvSpPr>
          <p:nvPr>
            <p:ph type="title" hasCustomPrompt="1"/>
          </p:nvPr>
        </p:nvSpPr>
        <p:spPr>
          <a:xfrm>
            <a:off x="1778000" y="1639888"/>
            <a:ext cx="6619875" cy="1878011"/>
          </a:xfrm>
          <a:prstGeom prst="rect">
            <a:avLst/>
          </a:prstGeom>
        </p:spPr>
        <p:txBody>
          <a:bodyPr vert="horz" wrap="square" lIns="0" tIns="0" rIns="0" bIns="0" rtlCol="0" anchor="t">
            <a:noAutofit/>
          </a:bodyPr>
          <a:lstStyle>
            <a:lvl1pPr algn="l">
              <a:defRPr lang="en-US" sz="2800" dirty="0">
                <a:solidFill>
                  <a:schemeClr val="tx2"/>
                </a:solidFill>
              </a:defRPr>
            </a:lvl1pPr>
          </a:lstStyle>
          <a:p>
            <a:pPr lvl="0">
              <a:lnSpc>
                <a:spcPct val="100000"/>
              </a:lnSpc>
            </a:pPr>
            <a:r>
              <a:rPr lang="en-US"/>
              <a:t>Place your quote here. Place your quote here. Place your quote here. Place your quote here.</a:t>
            </a:r>
          </a:p>
        </p:txBody>
      </p:sp>
      <p:sp>
        <p:nvSpPr>
          <p:cNvPr id="30" name="Text Placeholder 24">
            <a:extLst>
              <a:ext uri="{FF2B5EF4-FFF2-40B4-BE49-F238E27FC236}">
                <a16:creationId xmlns:a16="http://schemas.microsoft.com/office/drawing/2014/main" id="{ECDCBC7D-2FD3-5E40-A27C-4980D3B6C86B}"/>
              </a:ext>
            </a:extLst>
          </p:cNvPr>
          <p:cNvSpPr>
            <a:spLocks noGrp="1"/>
          </p:cNvSpPr>
          <p:nvPr>
            <p:ph type="body" sz="quarter" idx="16" hasCustomPrompt="1"/>
          </p:nvPr>
        </p:nvSpPr>
        <p:spPr>
          <a:xfrm>
            <a:off x="6073775" y="3908300"/>
            <a:ext cx="2324100" cy="174304"/>
          </a:xfrm>
          <a:prstGeom prst="rect">
            <a:avLst/>
          </a:prstGeom>
        </p:spPr>
        <p:txBody>
          <a:bodyPr lIns="0" tIns="0" rIns="0" bIns="0" anchor="t"/>
          <a:lstStyle>
            <a:lvl1pPr algn="r">
              <a:defRPr sz="1000" b="1">
                <a:solidFill>
                  <a:schemeClr val="tx2"/>
                </a:solidFill>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Name</a:t>
            </a:r>
          </a:p>
        </p:txBody>
      </p:sp>
      <p:sp>
        <p:nvSpPr>
          <p:cNvPr id="31" name="Text Placeholder 24">
            <a:extLst>
              <a:ext uri="{FF2B5EF4-FFF2-40B4-BE49-F238E27FC236}">
                <a16:creationId xmlns:a16="http://schemas.microsoft.com/office/drawing/2014/main" id="{F48D7100-0AE2-3A4E-9283-6A64C2504C55}"/>
              </a:ext>
            </a:extLst>
          </p:cNvPr>
          <p:cNvSpPr>
            <a:spLocks noGrp="1"/>
          </p:cNvSpPr>
          <p:nvPr>
            <p:ph type="body" sz="quarter" idx="17" hasCustomPrompt="1"/>
          </p:nvPr>
        </p:nvSpPr>
        <p:spPr>
          <a:xfrm>
            <a:off x="6073775" y="4119009"/>
            <a:ext cx="2324100" cy="387937"/>
          </a:xfrm>
          <a:prstGeom prst="rect">
            <a:avLst/>
          </a:prstGeom>
        </p:spPr>
        <p:txBody>
          <a:bodyPr lIns="0" tIns="0" rIns="0" bIns="0" anchor="t"/>
          <a:lstStyle>
            <a:lvl1pPr algn="r">
              <a:defRPr sz="1000" b="0" i="0">
                <a:solidFill>
                  <a:schemeClr val="tx2"/>
                </a:solidFill>
                <a:latin typeface="Consolas" panose="020B0609020204030204" pitchFamily="49" charset="0"/>
                <a:cs typeface="Consolas" panose="020B0609020204030204" pitchFamily="49" charset="0"/>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POSITION AND COMPANY</a:t>
            </a:r>
          </a:p>
        </p:txBody>
      </p:sp>
      <p:sp>
        <p:nvSpPr>
          <p:cNvPr id="25" name="Pie 24">
            <a:extLst>
              <a:ext uri="{FF2B5EF4-FFF2-40B4-BE49-F238E27FC236}">
                <a16:creationId xmlns:a16="http://schemas.microsoft.com/office/drawing/2014/main" id="{DE27984F-A390-7A4D-8818-586FDFF9AD90}"/>
              </a:ext>
            </a:extLst>
          </p:cNvPr>
          <p:cNvSpPr>
            <a:spLocks/>
          </p:cNvSpPr>
          <p:nvPr/>
        </p:nvSpPr>
        <p:spPr>
          <a:xfrm rot="10800000">
            <a:off x="1257300" y="946775"/>
            <a:ext cx="1042697" cy="1037068"/>
          </a:xfrm>
          <a:prstGeom prst="pie">
            <a:avLst>
              <a:gd name="adj1" fmla="val 6048"/>
              <a:gd name="adj2" fmla="val 5412552"/>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err="1">
              <a:solidFill>
                <a:schemeClr val="bg2">
                  <a:lumMod val="25000"/>
                </a:schemeClr>
              </a:solidFill>
            </a:endParaRPr>
          </a:p>
        </p:txBody>
      </p:sp>
      <p:grpSp>
        <p:nvGrpSpPr>
          <p:cNvPr id="28" name="Group 27">
            <a:extLst>
              <a:ext uri="{FF2B5EF4-FFF2-40B4-BE49-F238E27FC236}">
                <a16:creationId xmlns:a16="http://schemas.microsoft.com/office/drawing/2014/main" id="{6576A340-CC30-A548-B829-F8A76D5BC185}"/>
              </a:ext>
            </a:extLst>
          </p:cNvPr>
          <p:cNvGrpSpPr/>
          <p:nvPr/>
        </p:nvGrpSpPr>
        <p:grpSpPr>
          <a:xfrm flipV="1">
            <a:off x="1251677" y="3273425"/>
            <a:ext cx="7146198" cy="1367600"/>
            <a:chOff x="254000" y="256470"/>
            <a:chExt cx="7525947" cy="1385888"/>
          </a:xfrm>
        </p:grpSpPr>
        <p:grpSp>
          <p:nvGrpSpPr>
            <p:cNvPr id="29" name="Group 28">
              <a:extLst>
                <a:ext uri="{FF2B5EF4-FFF2-40B4-BE49-F238E27FC236}">
                  <a16:creationId xmlns:a16="http://schemas.microsoft.com/office/drawing/2014/main" id="{0D4B5FE5-4627-9C46-8C76-9982691D2CDC}"/>
                </a:ext>
              </a:extLst>
            </p:cNvPr>
            <p:cNvGrpSpPr/>
            <p:nvPr/>
          </p:nvGrpSpPr>
          <p:grpSpPr>
            <a:xfrm flipH="1" flipV="1">
              <a:off x="254000" y="256470"/>
              <a:ext cx="2929038" cy="1385888"/>
              <a:chOff x="701574" y="3509965"/>
              <a:chExt cx="2929038" cy="1385888"/>
            </a:xfrm>
          </p:grpSpPr>
          <p:sp>
            <p:nvSpPr>
              <p:cNvPr id="33" name="Freeform 32">
                <a:extLst>
                  <a:ext uri="{FF2B5EF4-FFF2-40B4-BE49-F238E27FC236}">
                    <a16:creationId xmlns:a16="http://schemas.microsoft.com/office/drawing/2014/main" id="{551F2E91-3DE3-FD49-AA63-74BD3FD5D9BD}"/>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err="1">
                  <a:solidFill>
                    <a:schemeClr val="bg1"/>
                  </a:solidFill>
                </a:endParaRPr>
              </a:p>
            </p:txBody>
          </p:sp>
          <p:cxnSp>
            <p:nvCxnSpPr>
              <p:cNvPr id="34" name="Straight Connector 33">
                <a:extLst>
                  <a:ext uri="{FF2B5EF4-FFF2-40B4-BE49-F238E27FC236}">
                    <a16:creationId xmlns:a16="http://schemas.microsoft.com/office/drawing/2014/main" id="{184DFD07-A88D-F249-ACD0-DA70CA959649}"/>
                  </a:ext>
                </a:extLst>
              </p:cNvPr>
              <p:cNvCxnSpPr>
                <a:cxnSpLocks/>
              </p:cNvCxnSpPr>
              <p:nvPr/>
            </p:nvCxnSpPr>
            <p:spPr>
              <a:xfrm flipH="1" flipV="1">
                <a:off x="701574" y="4895853"/>
                <a:ext cx="1543703"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302E1F04-3951-1947-AD58-51F6B352260C}"/>
                </a:ext>
              </a:extLst>
            </p:cNvPr>
            <p:cNvCxnSpPr>
              <a:cxnSpLocks/>
            </p:cNvCxnSpPr>
            <p:nvPr/>
          </p:nvCxnSpPr>
          <p:spPr>
            <a:xfrm flipV="1">
              <a:off x="3183038" y="256470"/>
              <a:ext cx="4596909"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grpSp>
      <p:sp>
        <p:nvSpPr>
          <p:cNvPr id="17" name="Rectangle 16">
            <a:extLst>
              <a:ext uri="{FF2B5EF4-FFF2-40B4-BE49-F238E27FC236}">
                <a16:creationId xmlns:a16="http://schemas.microsoft.com/office/drawing/2014/main" id="{69874D1E-89C4-F045-BCAE-8947463EA709}"/>
              </a:ext>
            </a:extLst>
          </p:cNvPr>
          <p:cNvSpPr/>
          <p:nvPr/>
        </p:nvSpPr>
        <p:spPr>
          <a:xfrm>
            <a:off x="966952" y="4900613"/>
            <a:ext cx="1374596"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78592691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_Internal Layou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4000" y="665577"/>
            <a:ext cx="8645525" cy="439338"/>
          </a:xfrm>
          <a:prstGeom prst="rect">
            <a:avLst/>
          </a:prstGeom>
        </p:spPr>
        <p:txBody>
          <a:bodyPr wrap="square" lIns="0" rIns="0" anchor="ctr">
            <a:noAutofit/>
          </a:bodyPr>
          <a:lstStyle>
            <a:lvl1pPr algn="l">
              <a:defRPr sz="2800" baseline="0">
                <a:solidFill>
                  <a:schemeClr val="tx1"/>
                </a:solidFill>
              </a:defRPr>
            </a:lvl1pPr>
          </a:lstStyle>
          <a:p>
            <a:r>
              <a:rPr lang="en-US" dirty="0"/>
              <a:t>Heading</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4" name="Content Placeholder 3">
            <a:extLst>
              <a:ext uri="{FF2B5EF4-FFF2-40B4-BE49-F238E27FC236}">
                <a16:creationId xmlns:a16="http://schemas.microsoft.com/office/drawing/2014/main" id="{5BC4DDF9-502B-294C-9E94-2378F0F98F23}"/>
              </a:ext>
            </a:extLst>
          </p:cNvPr>
          <p:cNvSpPr>
            <a:spLocks noGrp="1"/>
          </p:cNvSpPr>
          <p:nvPr>
            <p:ph sz="quarter" idx="19" hasCustomPrompt="1"/>
          </p:nvPr>
        </p:nvSpPr>
        <p:spPr>
          <a:xfrm>
            <a:off x="244475" y="1291963"/>
            <a:ext cx="8645524" cy="3608648"/>
          </a:xfrm>
          <a:prstGeom prst="rect">
            <a:avLst/>
          </a:prstGeom>
        </p:spPr>
        <p:txBody>
          <a:bodyPr lIns="0" rIns="0">
            <a:normAutofit/>
          </a:bodyPr>
          <a:lstStyle>
            <a:lvl1pPr>
              <a:defRPr sz="1600"/>
            </a:lvl1pPr>
          </a:lstStyle>
          <a:p>
            <a:pPr lvl="0"/>
            <a:r>
              <a:rPr lang="en-US" dirty="0"/>
              <a:t>Content</a:t>
            </a:r>
          </a:p>
        </p:txBody>
      </p:sp>
      <p:pic>
        <p:nvPicPr>
          <p:cNvPr id="13" name="Picture 12">
            <a:extLst>
              <a:ext uri="{FF2B5EF4-FFF2-40B4-BE49-F238E27FC236}">
                <a16:creationId xmlns:a16="http://schemas.microsoft.com/office/drawing/2014/main" id="{AA07C327-B733-9742-BE10-94D2CD11FB7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l="87482"/>
          <a:stretch/>
        </p:blipFill>
        <p:spPr>
          <a:xfrm rot="10800000">
            <a:off x="-1" y="-2"/>
            <a:ext cx="92209" cy="5143499"/>
          </a:xfrm>
          <a:prstGeom prst="rect">
            <a:avLst/>
          </a:prstGeom>
        </p:spPr>
      </p:pic>
      <p:sp>
        <p:nvSpPr>
          <p:cNvPr id="14" name="Rectangle 13">
            <a:extLst>
              <a:ext uri="{FF2B5EF4-FFF2-40B4-BE49-F238E27FC236}">
                <a16:creationId xmlns:a16="http://schemas.microsoft.com/office/drawing/2014/main" id="{E690A9A6-50AD-F84E-8EEB-BD163CBAE5D3}"/>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278336090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Divider Slide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AB8D11-AD3A-4141-9F5A-7748DF9C74AE}"/>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8663794" y="0"/>
            <a:ext cx="480206" cy="5143499"/>
          </a:xfrm>
          <a:prstGeom prst="rect">
            <a:avLst/>
          </a:prstGeom>
        </p:spPr>
      </p:pic>
      <p:pic>
        <p:nvPicPr>
          <p:cNvPr id="21" name="Picture Placeholder 4">
            <a:extLst>
              <a:ext uri="{FF2B5EF4-FFF2-40B4-BE49-F238E27FC236}">
                <a16:creationId xmlns:a16="http://schemas.microsoft.com/office/drawing/2014/main" id="{A0156F60-09B0-0440-9CDD-1AB031DB4121}"/>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1597" y="10"/>
            <a:ext cx="3552805" cy="5143490"/>
          </a:xfrm>
          <a:custGeom>
            <a:avLst/>
            <a:gdLst>
              <a:gd name="connsiteX0" fmla="*/ 981076 w 3568700"/>
              <a:gd name="connsiteY0" fmla="*/ 0 h 5143500"/>
              <a:gd name="connsiteX1" fmla="*/ 3568700 w 3568700"/>
              <a:gd name="connsiteY1" fmla="*/ 0 h 5143500"/>
              <a:gd name="connsiteX2" fmla="*/ 3568700 w 3568700"/>
              <a:gd name="connsiteY2" fmla="*/ 5143500 h 5143500"/>
              <a:gd name="connsiteX3" fmla="*/ 0 w 3568700"/>
              <a:gd name="connsiteY3" fmla="*/ 5143500 h 5143500"/>
              <a:gd name="connsiteX4" fmla="*/ 0 w 3568700"/>
              <a:gd name="connsiteY4" fmla="*/ 828633 h 5143500"/>
              <a:gd name="connsiteX5" fmla="*/ 981076 w 3568700"/>
              <a:gd name="connsiteY5" fmla="*/ 828633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8700" h="5143500">
                <a:moveTo>
                  <a:pt x="981076" y="0"/>
                </a:moveTo>
                <a:lnTo>
                  <a:pt x="3568700" y="0"/>
                </a:lnTo>
                <a:lnTo>
                  <a:pt x="3568700" y="5143500"/>
                </a:lnTo>
                <a:lnTo>
                  <a:pt x="0" y="5143500"/>
                </a:lnTo>
                <a:lnTo>
                  <a:pt x="0" y="828633"/>
                </a:lnTo>
                <a:lnTo>
                  <a:pt x="981076" y="828633"/>
                </a:lnTo>
                <a:close/>
              </a:path>
            </a:pathLst>
          </a:custGeom>
          <a:noFill/>
        </p:spPr>
      </p:pic>
      <p:sp>
        <p:nvSpPr>
          <p:cNvPr id="7" name="Rectangle 6">
            <a:extLst>
              <a:ext uri="{FF2B5EF4-FFF2-40B4-BE49-F238E27FC236}">
                <a16:creationId xmlns:a16="http://schemas.microsoft.com/office/drawing/2014/main" id="{247ECE56-49A2-5A4A-B068-2B97BA448EFB}"/>
              </a:ext>
            </a:extLst>
          </p:cNvPr>
          <p:cNvSpPr/>
          <p:nvPr/>
        </p:nvSpPr>
        <p:spPr>
          <a:xfrm>
            <a:off x="-1" y="0"/>
            <a:ext cx="1013927" cy="845976"/>
          </a:xfrm>
          <a:prstGeom prst="rect">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2" name="Title 1"/>
          <p:cNvSpPr>
            <a:spLocks noGrp="1"/>
          </p:cNvSpPr>
          <p:nvPr>
            <p:ph type="ctrTitle" hasCustomPrompt="1"/>
          </p:nvPr>
        </p:nvSpPr>
        <p:spPr>
          <a:xfrm>
            <a:off x="3797299" y="1904533"/>
            <a:ext cx="4600576" cy="590931"/>
          </a:xfrm>
          <a:prstGeom prst="rect">
            <a:avLst/>
          </a:prstGeom>
        </p:spPr>
        <p:txBody>
          <a:bodyPr wrap="square" lIns="0" rIns="0" anchor="t">
            <a:noAutofit/>
          </a:bodyPr>
          <a:lstStyle>
            <a:lvl1pPr algn="l">
              <a:defRPr sz="3600" baseline="0">
                <a:solidFill>
                  <a:schemeClr val="tx1"/>
                </a:solidFill>
              </a:defRPr>
            </a:lvl1pPr>
          </a:lstStyle>
          <a:p>
            <a:r>
              <a:rPr lang="en-US" dirty="0"/>
              <a:t>Divider Slide</a:t>
            </a:r>
          </a:p>
        </p:txBody>
      </p:sp>
      <p:sp>
        <p:nvSpPr>
          <p:cNvPr id="3" name="Subtitle 2"/>
          <p:cNvSpPr>
            <a:spLocks noGrp="1"/>
          </p:cNvSpPr>
          <p:nvPr>
            <p:ph type="subTitle" idx="1" hasCustomPrompt="1"/>
          </p:nvPr>
        </p:nvSpPr>
        <p:spPr>
          <a:xfrm>
            <a:off x="3797300" y="2683279"/>
            <a:ext cx="4600575" cy="369332"/>
          </a:xfrm>
          <a:prstGeom prst="rect">
            <a:avLst/>
          </a:prstGeom>
        </p:spPr>
        <p:txBody>
          <a:bodyPr wrap="square" lIns="0" rIns="0" anchor="t">
            <a:spAutoFit/>
          </a:bodyPr>
          <a:lstStyle>
            <a:lvl1pPr>
              <a:defRPr lang="en-US" sz="1800" dirty="0">
                <a:solidFill>
                  <a:schemeClr val="tx1"/>
                </a:solidFill>
              </a:defRPr>
            </a:lvl1pPr>
          </a:lstStyle>
          <a:p>
            <a:pPr lvl="0">
              <a:spcBef>
                <a:spcPts val="1000"/>
              </a:spcBef>
              <a:buClrTx/>
              <a:buSzTx/>
              <a:buFont typeface="Arial"/>
              <a:tabLst/>
            </a:pPr>
            <a:r>
              <a:rPr lang="en-US" dirty="0"/>
              <a:t>Subhead</a:t>
            </a:r>
          </a:p>
        </p:txBody>
      </p:sp>
      <p:cxnSp>
        <p:nvCxnSpPr>
          <p:cNvPr id="16" name="Straight Connector 15">
            <a:extLst>
              <a:ext uri="{FF2B5EF4-FFF2-40B4-BE49-F238E27FC236}">
                <a16:creationId xmlns:a16="http://schemas.microsoft.com/office/drawing/2014/main" id="{7EFAF2C5-DE31-2246-B9B9-FE60FD80BA4E}"/>
              </a:ext>
            </a:extLst>
          </p:cNvPr>
          <p:cNvCxnSpPr>
            <a:cxnSpLocks/>
          </p:cNvCxnSpPr>
          <p:nvPr/>
        </p:nvCxnSpPr>
        <p:spPr>
          <a:xfrm>
            <a:off x="5575300" y="259987"/>
            <a:ext cx="2334001"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sp>
        <p:nvSpPr>
          <p:cNvPr id="20" name="Arc 19">
            <a:extLst>
              <a:ext uri="{FF2B5EF4-FFF2-40B4-BE49-F238E27FC236}">
                <a16:creationId xmlns:a16="http://schemas.microsoft.com/office/drawing/2014/main" id="{A461D489-B5A6-6845-9E0E-48291F78B396}"/>
              </a:ext>
            </a:extLst>
          </p:cNvPr>
          <p:cNvSpPr/>
          <p:nvPr/>
        </p:nvSpPr>
        <p:spPr>
          <a:xfrm flipH="1">
            <a:off x="3797299" y="259987"/>
            <a:ext cx="3033713" cy="2756933"/>
          </a:xfrm>
          <a:prstGeom prst="arc">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Image">
            <a:extLst>
              <a:ext uri="{FF2B5EF4-FFF2-40B4-BE49-F238E27FC236}">
                <a16:creationId xmlns:a16="http://schemas.microsoft.com/office/drawing/2014/main" id="{D42AA959-BD3F-204E-ADBF-55F5D2FA3A97}"/>
              </a:ext>
            </a:extLst>
          </p:cNvPr>
          <p:cNvPicPr>
            <a:picLocks noChangeAspect="1"/>
          </p:cNvPicPr>
          <p:nvPr/>
        </p:nvPicPr>
        <p:blipFill>
          <a:blip r:embed="rId4"/>
          <a:srcRect/>
          <a:stretch/>
        </p:blipFill>
        <p:spPr>
          <a:xfrm>
            <a:off x="246990" y="250462"/>
            <a:ext cx="489607" cy="327631"/>
          </a:xfrm>
          <a:prstGeom prst="rect">
            <a:avLst/>
          </a:prstGeom>
          <a:ln w="12700">
            <a:miter lim="400000"/>
          </a:ln>
        </p:spPr>
      </p:pic>
      <p:sp>
        <p:nvSpPr>
          <p:cNvPr id="11" name="Rectangle 10">
            <a:extLst>
              <a:ext uri="{FF2B5EF4-FFF2-40B4-BE49-F238E27FC236}">
                <a16:creationId xmlns:a16="http://schemas.microsoft.com/office/drawing/2014/main" id="{D5D2953A-DC36-124D-B17E-9E5B78F05A8C}"/>
              </a:ext>
            </a:extLst>
          </p:cNvPr>
          <p:cNvSpPr/>
          <p:nvPr/>
        </p:nvSpPr>
        <p:spPr>
          <a:xfrm>
            <a:off x="7924800" y="148185"/>
            <a:ext cx="483407"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2" name="Rectangle 11">
            <a:extLst>
              <a:ext uri="{FF2B5EF4-FFF2-40B4-BE49-F238E27FC236}">
                <a16:creationId xmlns:a16="http://schemas.microsoft.com/office/drawing/2014/main" id="{7231952E-55D5-1549-98F4-30A2D709F040}"/>
              </a:ext>
            </a:extLst>
          </p:cNvPr>
          <p:cNvSpPr/>
          <p:nvPr/>
        </p:nvSpPr>
        <p:spPr>
          <a:xfrm>
            <a:off x="3797299"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6127391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Divider Slide 2">
    <p:bg>
      <p:bgPr>
        <a:solidFill>
          <a:schemeClr val="bg1"/>
        </a:solidFill>
        <a:effectLst/>
      </p:bgPr>
    </p:bg>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4318A853-BC17-0E4F-BD5F-6054F35EDA2B}"/>
              </a:ext>
            </a:extLst>
          </p:cNvPr>
          <p:cNvSpPr/>
          <p:nvPr/>
        </p:nvSpPr>
        <p:spPr>
          <a:xfrm>
            <a:off x="2" y="0"/>
            <a:ext cx="9143999" cy="5143500"/>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2" name="Title 1"/>
          <p:cNvSpPr>
            <a:spLocks noGrp="1"/>
          </p:cNvSpPr>
          <p:nvPr>
            <p:ph type="ctrTitle" hasCustomPrompt="1"/>
          </p:nvPr>
        </p:nvSpPr>
        <p:spPr>
          <a:xfrm>
            <a:off x="2025650" y="1639888"/>
            <a:ext cx="5899150" cy="1089529"/>
          </a:xfrm>
          <a:prstGeom prst="rect">
            <a:avLst/>
          </a:prstGeom>
        </p:spPr>
        <p:txBody>
          <a:bodyPr wrap="square" lIns="0" rIns="0" anchor="t">
            <a:noAutofit/>
          </a:bodyPr>
          <a:lstStyle>
            <a:lvl1pPr algn="l">
              <a:defRPr sz="3600" baseline="0">
                <a:solidFill>
                  <a:schemeClr val="bg1"/>
                </a:solidFill>
              </a:defRPr>
            </a:lvl1pPr>
          </a:lstStyle>
          <a:p>
            <a:r>
              <a:rPr lang="en-US" dirty="0"/>
              <a:t>Divider Slide</a:t>
            </a:r>
            <a:br>
              <a:rPr lang="en-US" dirty="0"/>
            </a:br>
            <a:r>
              <a:rPr lang="en-US" dirty="0"/>
              <a:t>Divider Slide</a:t>
            </a:r>
          </a:p>
        </p:txBody>
      </p:sp>
      <p:sp>
        <p:nvSpPr>
          <p:cNvPr id="3" name="Subtitle 2"/>
          <p:cNvSpPr>
            <a:spLocks noGrp="1"/>
          </p:cNvSpPr>
          <p:nvPr>
            <p:ph type="subTitle" idx="1" hasCustomPrompt="1"/>
          </p:nvPr>
        </p:nvSpPr>
        <p:spPr>
          <a:xfrm>
            <a:off x="2025651" y="2913052"/>
            <a:ext cx="5899147" cy="369332"/>
          </a:xfrm>
          <a:prstGeom prst="rect">
            <a:avLst/>
          </a:prstGeom>
        </p:spPr>
        <p:txBody>
          <a:bodyPr wrap="square" lIns="0" rIns="0" anchor="t">
            <a:spAutoFit/>
          </a:bodyPr>
          <a:lstStyle>
            <a:lvl1pPr>
              <a:defRPr lang="en-US" sz="1800" dirty="0">
                <a:solidFill>
                  <a:schemeClr val="bg1"/>
                </a:solidFill>
              </a:defRPr>
            </a:lvl1pPr>
          </a:lstStyle>
          <a:p>
            <a:pPr lvl="0">
              <a:spcBef>
                <a:spcPts val="1000"/>
              </a:spcBef>
              <a:buClrTx/>
              <a:buSzTx/>
              <a:buFont typeface="Arial"/>
              <a:tabLst/>
            </a:pPr>
            <a:r>
              <a:rPr lang="en-US" dirty="0"/>
              <a:t>Subhead</a:t>
            </a:r>
          </a:p>
        </p:txBody>
      </p:sp>
      <p:pic>
        <p:nvPicPr>
          <p:cNvPr id="8" name="Image">
            <a:extLst>
              <a:ext uri="{FF2B5EF4-FFF2-40B4-BE49-F238E27FC236}">
                <a16:creationId xmlns:a16="http://schemas.microsoft.com/office/drawing/2014/main" id="{FC4BF429-AECB-C64F-857D-520D598BC981}"/>
              </a:ext>
            </a:extLst>
          </p:cNvPr>
          <p:cNvPicPr>
            <a:picLocks noChangeAspect="1"/>
          </p:cNvPicPr>
          <p:nvPr/>
        </p:nvPicPr>
        <p:blipFill>
          <a:blip r:embed="rId2"/>
          <a:srcRect/>
          <a:stretch/>
        </p:blipFill>
        <p:spPr>
          <a:xfrm>
            <a:off x="246990" y="250462"/>
            <a:ext cx="489607" cy="327631"/>
          </a:xfrm>
          <a:prstGeom prst="rect">
            <a:avLst/>
          </a:prstGeom>
          <a:ln w="12700">
            <a:miter lim="400000"/>
          </a:ln>
        </p:spPr>
      </p:pic>
      <p:sp>
        <p:nvSpPr>
          <p:cNvPr id="7" name="Rectangle 6">
            <a:extLst>
              <a:ext uri="{FF2B5EF4-FFF2-40B4-BE49-F238E27FC236}">
                <a16:creationId xmlns:a16="http://schemas.microsoft.com/office/drawing/2014/main" id="{18C59983-8944-6449-B49C-B80D3A24BE2F}"/>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bg1"/>
                </a:solidFill>
              </a:rPr>
              <a:t>ni.com</a:t>
            </a:r>
          </a:p>
        </p:txBody>
      </p:sp>
      <p:sp>
        <p:nvSpPr>
          <p:cNvPr id="9" name="Rectangle 8">
            <a:extLst>
              <a:ext uri="{FF2B5EF4-FFF2-40B4-BE49-F238E27FC236}">
                <a16:creationId xmlns:a16="http://schemas.microsoft.com/office/drawing/2014/main" id="{998CBBFA-D4CA-9543-88C6-6ADAF66BA40D}"/>
              </a:ext>
            </a:extLst>
          </p:cNvPr>
          <p:cNvSpPr/>
          <p:nvPr/>
        </p:nvSpPr>
        <p:spPr>
          <a:xfrm>
            <a:off x="2025650" y="4913022"/>
            <a:ext cx="1527175" cy="242886"/>
          </a:xfrm>
          <a:prstGeom prst="rect">
            <a:avLst/>
          </a:prstGeom>
        </p:spPr>
        <p:txBody>
          <a:bodyPr wrap="none" lIns="0" tIns="0" rIns="0" bIns="0" anchor="ctr">
            <a:noAutofit/>
          </a:bodyPr>
          <a:lstStyle/>
          <a:p>
            <a:pPr algn="l"/>
            <a:r>
              <a:rPr lang="en-US" sz="800" dirty="0">
                <a:solidFill>
                  <a:schemeClr val="bg1"/>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68401161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Divider Slide 3">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047AFD8-289C-5540-8775-BB5FCC9F904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 y="-1"/>
            <a:ext cx="736600" cy="5143499"/>
          </a:xfrm>
          <a:prstGeom prst="rect">
            <a:avLst/>
          </a:prstGeom>
        </p:spPr>
      </p:pic>
      <p:pic>
        <p:nvPicPr>
          <p:cNvPr id="17" name="Image">
            <a:extLst>
              <a:ext uri="{FF2B5EF4-FFF2-40B4-BE49-F238E27FC236}">
                <a16:creationId xmlns:a16="http://schemas.microsoft.com/office/drawing/2014/main" id="{42B1A14B-492A-1F40-B7F5-C353024A1AA8}"/>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15" name="Rectangle 14">
            <a:extLst>
              <a:ext uri="{FF2B5EF4-FFF2-40B4-BE49-F238E27FC236}">
                <a16:creationId xmlns:a16="http://schemas.microsoft.com/office/drawing/2014/main" id="{AED5B481-564C-3D4E-9AE3-B01DACF3A020}"/>
              </a:ext>
            </a:extLst>
          </p:cNvPr>
          <p:cNvSpPr/>
          <p:nvPr/>
        </p:nvSpPr>
        <p:spPr>
          <a:xfrm>
            <a:off x="8486353" y="148185"/>
            <a:ext cx="416346" cy="183494"/>
          </a:xfrm>
          <a:prstGeom prst="rect">
            <a:avLst/>
          </a:prstGeom>
        </p:spPr>
        <p:txBody>
          <a:bodyPr wrap="none" lIns="0" tIns="0" rIns="0" bIns="0" anchor="ctr">
            <a:noAutofit/>
          </a:bodyPr>
          <a:lstStyle/>
          <a:p>
            <a:pPr lvl="0" algn="r"/>
            <a:r>
              <a:rPr lang="en-US" sz="1000" spc="-20" baseline="0" dirty="0">
                <a:solidFill>
                  <a:schemeClr val="bg1"/>
                </a:solidFill>
              </a:rPr>
              <a:t>ni.com</a:t>
            </a:r>
          </a:p>
        </p:txBody>
      </p:sp>
      <p:cxnSp>
        <p:nvCxnSpPr>
          <p:cNvPr id="10" name="Straight Connector 9">
            <a:extLst>
              <a:ext uri="{FF2B5EF4-FFF2-40B4-BE49-F238E27FC236}">
                <a16:creationId xmlns:a16="http://schemas.microsoft.com/office/drawing/2014/main" id="{1C8AF5D9-45F3-364E-8D2A-1AED4F1C398B}"/>
              </a:ext>
            </a:extLst>
          </p:cNvPr>
          <p:cNvCxnSpPr>
            <a:cxnSpLocks/>
          </p:cNvCxnSpPr>
          <p:nvPr/>
        </p:nvCxnSpPr>
        <p:spPr>
          <a:xfrm>
            <a:off x="975711" y="259987"/>
            <a:ext cx="7431688" cy="0"/>
          </a:xfrm>
          <a:prstGeom prst="line">
            <a:avLst/>
          </a:prstGeom>
          <a:noFill/>
          <a:ln w="1270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11" name="Title 1">
            <a:extLst>
              <a:ext uri="{FF2B5EF4-FFF2-40B4-BE49-F238E27FC236}">
                <a16:creationId xmlns:a16="http://schemas.microsoft.com/office/drawing/2014/main" id="{44F56FE9-9A16-9246-A70C-C51B7991938F}"/>
              </a:ext>
            </a:extLst>
          </p:cNvPr>
          <p:cNvSpPr>
            <a:spLocks noGrp="1"/>
          </p:cNvSpPr>
          <p:nvPr>
            <p:ph type="ctrTitle" hasCustomPrompt="1"/>
          </p:nvPr>
        </p:nvSpPr>
        <p:spPr>
          <a:xfrm>
            <a:off x="975710" y="1410870"/>
            <a:ext cx="7119665" cy="1089529"/>
          </a:xfrm>
          <a:prstGeom prst="rect">
            <a:avLst/>
          </a:prstGeom>
        </p:spPr>
        <p:txBody>
          <a:bodyPr wrap="square" lIns="0" rIns="0" anchor="t">
            <a:noAutofit/>
          </a:bodyPr>
          <a:lstStyle>
            <a:lvl1pPr algn="l">
              <a:defRPr sz="3600" baseline="0">
                <a:solidFill>
                  <a:schemeClr val="bg1"/>
                </a:solidFill>
              </a:defRPr>
            </a:lvl1pPr>
          </a:lstStyle>
          <a:p>
            <a:r>
              <a:rPr lang="en-US" dirty="0"/>
              <a:t>Divider Slide</a:t>
            </a:r>
            <a:br>
              <a:rPr lang="en-US" dirty="0"/>
            </a:br>
            <a:r>
              <a:rPr lang="en-US" dirty="0"/>
              <a:t>Divider Slide</a:t>
            </a:r>
          </a:p>
        </p:txBody>
      </p:sp>
      <p:sp>
        <p:nvSpPr>
          <p:cNvPr id="14" name="Subtitle 2">
            <a:extLst>
              <a:ext uri="{FF2B5EF4-FFF2-40B4-BE49-F238E27FC236}">
                <a16:creationId xmlns:a16="http://schemas.microsoft.com/office/drawing/2014/main" id="{6DBAD126-5E50-1C4F-92CA-FE968CF31934}"/>
              </a:ext>
            </a:extLst>
          </p:cNvPr>
          <p:cNvSpPr>
            <a:spLocks noGrp="1"/>
          </p:cNvSpPr>
          <p:nvPr>
            <p:ph type="subTitle" idx="1" hasCustomPrompt="1"/>
          </p:nvPr>
        </p:nvSpPr>
        <p:spPr>
          <a:xfrm>
            <a:off x="975711" y="2684034"/>
            <a:ext cx="7119662" cy="369332"/>
          </a:xfrm>
          <a:prstGeom prst="rect">
            <a:avLst/>
          </a:prstGeom>
        </p:spPr>
        <p:txBody>
          <a:bodyPr wrap="square" lIns="0" rIns="0" anchor="t">
            <a:spAutoFit/>
          </a:bodyPr>
          <a:lstStyle>
            <a:lvl1pPr>
              <a:defRPr lang="en-US" sz="1800" dirty="0">
                <a:solidFill>
                  <a:schemeClr val="bg1"/>
                </a:solidFill>
              </a:defRPr>
            </a:lvl1pPr>
          </a:lstStyle>
          <a:p>
            <a:pPr lvl="0">
              <a:spcBef>
                <a:spcPts val="1000"/>
              </a:spcBef>
              <a:buClrTx/>
              <a:buSzTx/>
              <a:buFont typeface="Arial"/>
              <a:tabLst/>
            </a:pPr>
            <a:r>
              <a:rPr lang="en-US" dirty="0"/>
              <a:t>Subhead</a:t>
            </a:r>
          </a:p>
        </p:txBody>
      </p:sp>
      <p:sp>
        <p:nvSpPr>
          <p:cNvPr id="18" name="Arc 17">
            <a:extLst>
              <a:ext uri="{FF2B5EF4-FFF2-40B4-BE49-F238E27FC236}">
                <a16:creationId xmlns:a16="http://schemas.microsoft.com/office/drawing/2014/main" id="{91269606-5049-A349-A0F2-E7948820D3E3}"/>
              </a:ext>
            </a:extLst>
          </p:cNvPr>
          <p:cNvSpPr/>
          <p:nvPr/>
        </p:nvSpPr>
        <p:spPr>
          <a:xfrm flipV="1">
            <a:off x="2755014" y="-1113066"/>
            <a:ext cx="6117894" cy="5996579"/>
          </a:xfrm>
          <a:prstGeom prst="arc">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2"/>
              </a:solidFill>
            </a:endParaRPr>
          </a:p>
        </p:txBody>
      </p:sp>
      <p:sp>
        <p:nvSpPr>
          <p:cNvPr id="12" name="Rectangle 11">
            <a:extLst>
              <a:ext uri="{FF2B5EF4-FFF2-40B4-BE49-F238E27FC236}">
                <a16:creationId xmlns:a16="http://schemas.microsoft.com/office/drawing/2014/main" id="{9391DEBE-50D6-B847-BC3A-66C9CBD610A7}"/>
              </a:ext>
            </a:extLst>
          </p:cNvPr>
          <p:cNvSpPr/>
          <p:nvPr/>
        </p:nvSpPr>
        <p:spPr>
          <a:xfrm>
            <a:off x="975711" y="4913022"/>
            <a:ext cx="1049940"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9157112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Layout for Bar Graph">
    <p:bg>
      <p:bgPr>
        <a:solidFill>
          <a:schemeClr val="bg1"/>
        </a:solidFill>
        <a:effectLst/>
      </p:bgPr>
    </p:bg>
    <p:spTree>
      <p:nvGrpSpPr>
        <p:cNvPr id="1" name=""/>
        <p:cNvGrpSpPr/>
        <p:nvPr/>
      </p:nvGrpSpPr>
      <p:grpSpPr>
        <a:xfrm>
          <a:off x="0" y="0"/>
          <a:ext cx="0" cy="0"/>
          <a:chOff x="0" y="0"/>
          <a:chExt cx="0" cy="0"/>
        </a:xfrm>
      </p:grpSpPr>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cxnSp>
        <p:nvCxnSpPr>
          <p:cNvPr id="7" name="Straight Connector 6">
            <a:extLst>
              <a:ext uri="{FF2B5EF4-FFF2-40B4-BE49-F238E27FC236}">
                <a16:creationId xmlns:a16="http://schemas.microsoft.com/office/drawing/2014/main" id="{CA21F88F-7476-BB48-935A-A515D14D8D6A}"/>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BB0979B2-3789-3043-8C2E-7A66B16CA9DF}"/>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5" name="Rectangle 4">
            <a:extLst>
              <a:ext uri="{FF2B5EF4-FFF2-40B4-BE49-F238E27FC236}">
                <a16:creationId xmlns:a16="http://schemas.microsoft.com/office/drawing/2014/main" id="{AC4833CA-2C3C-3045-9267-0CACCBD5D702}"/>
              </a:ext>
            </a:extLst>
          </p:cNvPr>
          <p:cNvSpPr/>
          <p:nvPr/>
        </p:nvSpPr>
        <p:spPr>
          <a:xfrm>
            <a:off x="244475" y="4900613"/>
            <a:ext cx="1027112" cy="242886"/>
          </a:xfrm>
          <a:prstGeom prst="rect">
            <a:avLst/>
          </a:prstGeom>
        </p:spPr>
        <p:txBody>
          <a:bodyPr wrap="none" lIns="0" tIns="0" rIns="0" bIns="0" anchor="ctr">
            <a:no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9054456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Cover Slide 1">
    <p:bg>
      <p:bgPr>
        <a:solidFill>
          <a:schemeClr val="tx2"/>
        </a:solidFill>
        <a:effectLst/>
      </p:bgPr>
    </p:bg>
    <p:spTree>
      <p:nvGrpSpPr>
        <p:cNvPr id="1" name=""/>
        <p:cNvGrpSpPr/>
        <p:nvPr/>
      </p:nvGrpSpPr>
      <p:grpSpPr>
        <a:xfrm>
          <a:off x="0" y="0"/>
          <a:ext cx="0" cy="0"/>
          <a:chOff x="0" y="0"/>
          <a:chExt cx="0" cy="0"/>
        </a:xfrm>
      </p:grpSpPr>
      <p:pic>
        <p:nvPicPr>
          <p:cNvPr id="10" name="Image">
            <a:extLst>
              <a:ext uri="{FF2B5EF4-FFF2-40B4-BE49-F238E27FC236}">
                <a16:creationId xmlns:a16="http://schemas.microsoft.com/office/drawing/2014/main" id="{7E1DDE6A-90EE-CE48-B093-206401E78CBE}"/>
              </a:ext>
            </a:extLst>
          </p:cNvPr>
          <p:cNvPicPr>
            <a:picLocks noChangeAspect="1"/>
          </p:cNvPicPr>
          <p:nvPr/>
        </p:nvPicPr>
        <p:blipFill>
          <a:blip r:embed="rId2"/>
          <a:srcRect/>
          <a:stretch/>
        </p:blipFill>
        <p:spPr>
          <a:xfrm>
            <a:off x="246990" y="250462"/>
            <a:ext cx="489607" cy="327632"/>
          </a:xfrm>
          <a:prstGeom prst="rect">
            <a:avLst/>
          </a:prstGeom>
          <a:ln w="12700">
            <a:miter lim="400000"/>
          </a:ln>
        </p:spPr>
      </p:pic>
      <p:cxnSp>
        <p:nvCxnSpPr>
          <p:cNvPr id="12" name="Straight Connector 11">
            <a:extLst>
              <a:ext uri="{FF2B5EF4-FFF2-40B4-BE49-F238E27FC236}">
                <a16:creationId xmlns:a16="http://schemas.microsoft.com/office/drawing/2014/main" id="{B536EDF4-DDBD-BB4C-A8E6-A0BC84894B55}"/>
              </a:ext>
            </a:extLst>
          </p:cNvPr>
          <p:cNvCxnSpPr/>
          <p:nvPr/>
        </p:nvCxnSpPr>
        <p:spPr>
          <a:xfrm flipV="1">
            <a:off x="8642350" y="0"/>
            <a:ext cx="0" cy="514350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296676-C70D-E54F-B809-B61D0D69A8E2}"/>
              </a:ext>
            </a:extLst>
          </p:cNvPr>
          <p:cNvCxnSpPr/>
          <p:nvPr/>
        </p:nvCxnSpPr>
        <p:spPr>
          <a:xfrm flipV="1">
            <a:off x="1773238" y="0"/>
            <a:ext cx="0" cy="514350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2035175" y="2202418"/>
            <a:ext cx="6362700" cy="369332"/>
          </a:xfrm>
          <a:prstGeom prst="rect">
            <a:avLst/>
          </a:prstGeom>
        </p:spPr>
        <p:txBody>
          <a:bodyPr wrap="square" lIns="0" rIns="0" anchor="t">
            <a:spAutoFit/>
          </a:bodyPr>
          <a:lstStyle>
            <a:lvl1pPr marL="0" indent="0">
              <a:buFont typeface="Arial" panose="020B0604020202020204" pitchFamily="34" charset="0"/>
              <a:buNone/>
              <a:defRPr lang="en-US" sz="1800" b="0" i="0" kern="1200" baseline="0" dirty="0">
                <a:solidFill>
                  <a:schemeClr val="tx1"/>
                </a:solidFill>
                <a:latin typeface="+mn-lt"/>
                <a:ea typeface="Arial" charset="0"/>
                <a:cs typeface="Arial" charset="0"/>
              </a:defRPr>
            </a:lvl1pPr>
          </a:lstStyle>
          <a:p>
            <a:pPr lvl="0"/>
            <a:r>
              <a:rPr lang="en-US" noProof="0"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2043170" y="1020049"/>
            <a:ext cx="6355274" cy="997196"/>
          </a:xfrm>
          <a:prstGeom prst="rect">
            <a:avLst/>
          </a:prstGeom>
        </p:spPr>
        <p:txBody>
          <a:bodyPr vert="horz" wrap="square" lIns="0" tIns="0" rIns="0" bIns="0" rtlCol="0" anchor="t">
            <a:noAutofit/>
          </a:bodyPr>
          <a:lstStyle>
            <a:lvl1pPr>
              <a:defRPr sz="3600">
                <a:solidFill>
                  <a:schemeClr val="tx1"/>
                </a:solidFill>
              </a:defRPr>
            </a:lvl1pPr>
          </a:lstStyle>
          <a:p>
            <a:r>
              <a:rPr lang="en-US" dirty="0"/>
              <a:t>Presentation Title</a:t>
            </a:r>
            <a:br>
              <a:rPr lang="en-US" dirty="0"/>
            </a:br>
            <a:r>
              <a:rPr lang="en-US" dirty="0"/>
              <a:t>Presentation Title</a:t>
            </a:r>
          </a:p>
        </p:txBody>
      </p:sp>
      <p:sp>
        <p:nvSpPr>
          <p:cNvPr id="13" name="Rectangle 12">
            <a:extLst>
              <a:ext uri="{FF2B5EF4-FFF2-40B4-BE49-F238E27FC236}">
                <a16:creationId xmlns:a16="http://schemas.microsoft.com/office/drawing/2014/main" id="{15B930DE-DBFB-A84F-B61F-6BF579E13D9F}"/>
              </a:ext>
            </a:extLst>
          </p:cNvPr>
          <p:cNvSpPr/>
          <p:nvPr/>
        </p:nvSpPr>
        <p:spPr>
          <a:xfrm>
            <a:off x="246990" y="4667627"/>
            <a:ext cx="978557" cy="276999"/>
          </a:xfrm>
          <a:prstGeom prst="rect">
            <a:avLst/>
          </a:prstGeom>
        </p:spPr>
        <p:txBody>
          <a:bodyPr wrap="none" lIns="0" tIns="0" rIns="0" bIns="0" anchor="b">
            <a:noAutofit/>
          </a:bodyPr>
          <a:lstStyle/>
          <a:p>
            <a:pPr lvl="0"/>
            <a:r>
              <a:rPr lang="en-US" sz="1000" spc="-20" baseline="0" dirty="0">
                <a:solidFill>
                  <a:schemeClr val="bg1"/>
                </a:solidFill>
              </a:rPr>
              <a:t>ni.com</a:t>
            </a:r>
          </a:p>
        </p:txBody>
      </p:sp>
      <p:sp>
        <p:nvSpPr>
          <p:cNvPr id="16" name="Text Placeholder 2">
            <a:extLst>
              <a:ext uri="{FF2B5EF4-FFF2-40B4-BE49-F238E27FC236}">
                <a16:creationId xmlns:a16="http://schemas.microsoft.com/office/drawing/2014/main" id="{7764C512-F49B-A940-990A-98C924617D21}"/>
              </a:ext>
            </a:extLst>
          </p:cNvPr>
          <p:cNvSpPr>
            <a:spLocks noGrp="1"/>
          </p:cNvSpPr>
          <p:nvPr>
            <p:ph type="body" sz="quarter" idx="15" hasCustomPrompt="1"/>
          </p:nvPr>
        </p:nvSpPr>
        <p:spPr>
          <a:xfrm>
            <a:off x="2043169" y="3422512"/>
            <a:ext cx="6362693"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tx1"/>
                </a:solidFill>
                <a:latin typeface="Consolas" panose="020B0609020204030204" pitchFamily="49" charset="0"/>
                <a:ea typeface="Arial" charset="0"/>
                <a:cs typeface="Arial" charset="0"/>
              </a:defRPr>
            </a:lvl1pPr>
          </a:lstStyle>
          <a:p>
            <a:pPr lvl="0"/>
            <a:r>
              <a:rPr lang="en-US" dirty="0"/>
              <a:t>Speaker Name</a:t>
            </a:r>
          </a:p>
        </p:txBody>
      </p:sp>
      <p:sp>
        <p:nvSpPr>
          <p:cNvPr id="17" name="Text Placeholder 2">
            <a:extLst>
              <a:ext uri="{FF2B5EF4-FFF2-40B4-BE49-F238E27FC236}">
                <a16:creationId xmlns:a16="http://schemas.microsoft.com/office/drawing/2014/main" id="{BD660CF1-76A2-2D47-8E68-BDF20FA493E6}"/>
              </a:ext>
            </a:extLst>
          </p:cNvPr>
          <p:cNvSpPr>
            <a:spLocks noGrp="1"/>
          </p:cNvSpPr>
          <p:nvPr>
            <p:ph type="body" sz="quarter" idx="16" hasCustomPrompt="1"/>
          </p:nvPr>
        </p:nvSpPr>
        <p:spPr>
          <a:xfrm>
            <a:off x="2043169" y="3757999"/>
            <a:ext cx="6362693" cy="276999"/>
          </a:xfrm>
          <a:prstGeom prst="rect">
            <a:avLst/>
          </a:prstGeom>
        </p:spPr>
        <p:txBody>
          <a:bodyPr wrap="square" lIns="0" rIns="0" anchor="t">
            <a:noAutofit/>
          </a:bodyPr>
          <a:lstStyle>
            <a:lvl1pPr>
              <a:defRPr lang="en-US" sz="1200" spc="-40" dirty="0">
                <a:solidFill>
                  <a:schemeClr val="tx1"/>
                </a:solidFill>
                <a:latin typeface="Consolas" panose="020B0609020204030204" pitchFamily="49" charset="0"/>
              </a:defRPr>
            </a:lvl1pPr>
          </a:lstStyle>
          <a:p>
            <a:pPr lvl="0">
              <a:buFont typeface="Arial" panose="020B0604020202020204" pitchFamily="34" charset="0"/>
            </a:pPr>
            <a:r>
              <a:rPr lang="en-US" dirty="0"/>
              <a:t>Title</a:t>
            </a:r>
          </a:p>
        </p:txBody>
      </p:sp>
      <p:sp>
        <p:nvSpPr>
          <p:cNvPr id="11" name="Rectangle 10">
            <a:extLst>
              <a:ext uri="{FF2B5EF4-FFF2-40B4-BE49-F238E27FC236}">
                <a16:creationId xmlns:a16="http://schemas.microsoft.com/office/drawing/2014/main" id="{960C7902-AD4D-CE41-866E-9C74992E69F5}"/>
              </a:ext>
            </a:extLst>
          </p:cNvPr>
          <p:cNvSpPr/>
          <p:nvPr/>
        </p:nvSpPr>
        <p:spPr>
          <a:xfrm>
            <a:off x="7051352" y="4960500"/>
            <a:ext cx="1346522" cy="123111"/>
          </a:xfrm>
          <a:prstGeom prst="rect">
            <a:avLst/>
          </a:prstGeom>
        </p:spPr>
        <p:txBody>
          <a:bodyPr wrap="none" lIns="0" tIns="0" rIns="0" bIns="0" anchor="ctr">
            <a:spAutoFit/>
          </a:bodyPr>
          <a:lstStyle/>
          <a:p>
            <a:pPr algn="r"/>
            <a:r>
              <a:rPr lang="en-US" sz="800" dirty="0">
                <a:solidFill>
                  <a:schemeClr val="tx1"/>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109339044"/>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Cover Slide 1a">
    <p:bg>
      <p:bgPr>
        <a:solidFill>
          <a:schemeClr val="tx2"/>
        </a:solidFill>
        <a:effectLst/>
      </p:bgPr>
    </p:bg>
    <p:spTree>
      <p:nvGrpSpPr>
        <p:cNvPr id="1" name=""/>
        <p:cNvGrpSpPr/>
        <p:nvPr/>
      </p:nvGrpSpPr>
      <p:grpSpPr>
        <a:xfrm>
          <a:off x="0" y="0"/>
          <a:ext cx="0" cy="0"/>
          <a:chOff x="0" y="0"/>
          <a:chExt cx="0" cy="0"/>
        </a:xfrm>
      </p:grpSpPr>
      <p:pic>
        <p:nvPicPr>
          <p:cNvPr id="10" name="Image">
            <a:extLst>
              <a:ext uri="{FF2B5EF4-FFF2-40B4-BE49-F238E27FC236}">
                <a16:creationId xmlns:a16="http://schemas.microsoft.com/office/drawing/2014/main" id="{7E1DDE6A-90EE-CE48-B093-206401E78CBE}"/>
              </a:ext>
            </a:extLst>
          </p:cNvPr>
          <p:cNvPicPr>
            <a:picLocks noChangeAspect="1"/>
          </p:cNvPicPr>
          <p:nvPr/>
        </p:nvPicPr>
        <p:blipFill>
          <a:blip r:embed="rId2"/>
          <a:srcRect/>
          <a:stretch/>
        </p:blipFill>
        <p:spPr>
          <a:xfrm>
            <a:off x="246990" y="250462"/>
            <a:ext cx="489607" cy="327632"/>
          </a:xfrm>
          <a:prstGeom prst="rect">
            <a:avLst/>
          </a:prstGeom>
          <a:ln w="12700">
            <a:miter lim="400000"/>
          </a:ln>
        </p:spPr>
      </p:pic>
      <p:cxnSp>
        <p:nvCxnSpPr>
          <p:cNvPr id="12" name="Straight Connector 11">
            <a:extLst>
              <a:ext uri="{FF2B5EF4-FFF2-40B4-BE49-F238E27FC236}">
                <a16:creationId xmlns:a16="http://schemas.microsoft.com/office/drawing/2014/main" id="{B536EDF4-DDBD-BB4C-A8E6-A0BC84894B55}"/>
              </a:ext>
            </a:extLst>
          </p:cNvPr>
          <p:cNvCxnSpPr/>
          <p:nvPr/>
        </p:nvCxnSpPr>
        <p:spPr>
          <a:xfrm flipV="1">
            <a:off x="8642350" y="0"/>
            <a:ext cx="0" cy="514350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296676-C70D-E54F-B809-B61D0D69A8E2}"/>
              </a:ext>
            </a:extLst>
          </p:cNvPr>
          <p:cNvCxnSpPr/>
          <p:nvPr/>
        </p:nvCxnSpPr>
        <p:spPr>
          <a:xfrm flipV="1">
            <a:off x="1773238" y="0"/>
            <a:ext cx="0" cy="514350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2035175" y="2202418"/>
            <a:ext cx="6362700" cy="369332"/>
          </a:xfrm>
          <a:prstGeom prst="rect">
            <a:avLst/>
          </a:prstGeom>
        </p:spPr>
        <p:txBody>
          <a:bodyPr wrap="square" lIns="0" rIns="0" anchor="t">
            <a:spAutoFit/>
          </a:bodyPr>
          <a:lstStyle>
            <a:lvl1pPr marL="0" indent="0">
              <a:buFont typeface="Arial" panose="020B0604020202020204" pitchFamily="34" charset="0"/>
              <a:buNone/>
              <a:defRPr lang="en-US" sz="1800" b="0" i="0" kern="1200" baseline="0" dirty="0">
                <a:solidFill>
                  <a:schemeClr val="tx1"/>
                </a:solidFill>
                <a:latin typeface="+mn-lt"/>
                <a:ea typeface="Arial" charset="0"/>
                <a:cs typeface="Arial" charset="0"/>
              </a:defRPr>
            </a:lvl1pPr>
          </a:lstStyle>
          <a:p>
            <a:pPr lvl="0"/>
            <a:r>
              <a:rPr lang="en-US" noProof="0"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2043170" y="1020049"/>
            <a:ext cx="6355274" cy="997196"/>
          </a:xfrm>
          <a:prstGeom prst="rect">
            <a:avLst/>
          </a:prstGeom>
        </p:spPr>
        <p:txBody>
          <a:bodyPr vert="horz" wrap="square" lIns="0" tIns="0" rIns="0" bIns="0" rtlCol="0" anchor="t">
            <a:noAutofit/>
          </a:bodyPr>
          <a:lstStyle>
            <a:lvl1pPr>
              <a:defRPr sz="3600">
                <a:solidFill>
                  <a:schemeClr val="tx1"/>
                </a:solidFill>
              </a:defRPr>
            </a:lvl1pPr>
          </a:lstStyle>
          <a:p>
            <a:r>
              <a:rPr lang="en-US" dirty="0"/>
              <a:t>Presentation Title</a:t>
            </a:r>
            <a:br>
              <a:rPr lang="en-US" dirty="0"/>
            </a:br>
            <a:r>
              <a:rPr lang="en-US" dirty="0"/>
              <a:t>Presentation Title</a:t>
            </a:r>
          </a:p>
        </p:txBody>
      </p:sp>
      <p:sp>
        <p:nvSpPr>
          <p:cNvPr id="13" name="Rectangle 12">
            <a:extLst>
              <a:ext uri="{FF2B5EF4-FFF2-40B4-BE49-F238E27FC236}">
                <a16:creationId xmlns:a16="http://schemas.microsoft.com/office/drawing/2014/main" id="{15B930DE-DBFB-A84F-B61F-6BF579E13D9F}"/>
              </a:ext>
            </a:extLst>
          </p:cNvPr>
          <p:cNvSpPr/>
          <p:nvPr/>
        </p:nvSpPr>
        <p:spPr>
          <a:xfrm>
            <a:off x="246990" y="4667627"/>
            <a:ext cx="978557" cy="276999"/>
          </a:xfrm>
          <a:prstGeom prst="rect">
            <a:avLst/>
          </a:prstGeom>
        </p:spPr>
        <p:txBody>
          <a:bodyPr wrap="none" lIns="0" tIns="0" rIns="0" bIns="0" anchor="b">
            <a:noAutofit/>
          </a:bodyPr>
          <a:lstStyle/>
          <a:p>
            <a:pPr lvl="0"/>
            <a:r>
              <a:rPr lang="en-US" sz="1000" spc="-20" baseline="0" dirty="0">
                <a:solidFill>
                  <a:schemeClr val="bg1"/>
                </a:solidFill>
              </a:rPr>
              <a:t>ni.com</a:t>
            </a:r>
          </a:p>
        </p:txBody>
      </p:sp>
      <p:sp>
        <p:nvSpPr>
          <p:cNvPr id="16" name="Text Placeholder 2">
            <a:extLst>
              <a:ext uri="{FF2B5EF4-FFF2-40B4-BE49-F238E27FC236}">
                <a16:creationId xmlns:a16="http://schemas.microsoft.com/office/drawing/2014/main" id="{7764C512-F49B-A940-990A-98C924617D21}"/>
              </a:ext>
            </a:extLst>
          </p:cNvPr>
          <p:cNvSpPr>
            <a:spLocks noGrp="1"/>
          </p:cNvSpPr>
          <p:nvPr>
            <p:ph type="body" sz="quarter" idx="15" hasCustomPrompt="1"/>
          </p:nvPr>
        </p:nvSpPr>
        <p:spPr>
          <a:xfrm>
            <a:off x="2043170" y="3422512"/>
            <a:ext cx="2940310"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tx1"/>
                </a:solidFill>
                <a:latin typeface="Consolas" panose="020B0609020204030204" pitchFamily="49" charset="0"/>
                <a:ea typeface="Arial" charset="0"/>
                <a:cs typeface="Arial" charset="0"/>
              </a:defRPr>
            </a:lvl1pPr>
          </a:lstStyle>
          <a:p>
            <a:pPr lvl="0"/>
            <a:r>
              <a:rPr lang="en-US" dirty="0"/>
              <a:t>Speaker Name</a:t>
            </a:r>
          </a:p>
        </p:txBody>
      </p:sp>
      <p:sp>
        <p:nvSpPr>
          <p:cNvPr id="17" name="Text Placeholder 2">
            <a:extLst>
              <a:ext uri="{FF2B5EF4-FFF2-40B4-BE49-F238E27FC236}">
                <a16:creationId xmlns:a16="http://schemas.microsoft.com/office/drawing/2014/main" id="{BD660CF1-76A2-2D47-8E68-BDF20FA493E6}"/>
              </a:ext>
            </a:extLst>
          </p:cNvPr>
          <p:cNvSpPr>
            <a:spLocks noGrp="1"/>
          </p:cNvSpPr>
          <p:nvPr>
            <p:ph type="body" sz="quarter" idx="16" hasCustomPrompt="1"/>
          </p:nvPr>
        </p:nvSpPr>
        <p:spPr>
          <a:xfrm>
            <a:off x="2043170" y="3757999"/>
            <a:ext cx="2940310" cy="276999"/>
          </a:xfrm>
          <a:prstGeom prst="rect">
            <a:avLst/>
          </a:prstGeom>
        </p:spPr>
        <p:txBody>
          <a:bodyPr wrap="square" lIns="0" rIns="0" anchor="t">
            <a:noAutofit/>
          </a:bodyPr>
          <a:lstStyle>
            <a:lvl1pPr>
              <a:defRPr lang="en-US" sz="1200" spc="-40" dirty="0">
                <a:solidFill>
                  <a:schemeClr val="tx1"/>
                </a:solidFill>
                <a:latin typeface="Consolas" panose="020B0609020204030204" pitchFamily="49" charset="0"/>
              </a:defRPr>
            </a:lvl1pPr>
          </a:lstStyle>
          <a:p>
            <a:pPr lvl="0">
              <a:buFont typeface="Arial" panose="020B0604020202020204" pitchFamily="34" charset="0"/>
            </a:pPr>
            <a:r>
              <a:rPr lang="en-US" dirty="0"/>
              <a:t>Title</a:t>
            </a:r>
          </a:p>
        </p:txBody>
      </p:sp>
      <p:sp>
        <p:nvSpPr>
          <p:cNvPr id="11" name="Text Placeholder 2">
            <a:extLst>
              <a:ext uri="{FF2B5EF4-FFF2-40B4-BE49-F238E27FC236}">
                <a16:creationId xmlns:a16="http://schemas.microsoft.com/office/drawing/2014/main" id="{C62988D4-D1C1-1A41-8427-2DC3A0F25244}"/>
              </a:ext>
            </a:extLst>
          </p:cNvPr>
          <p:cNvSpPr>
            <a:spLocks noGrp="1"/>
          </p:cNvSpPr>
          <p:nvPr>
            <p:ph type="body" sz="quarter" idx="17" hasCustomPrompt="1"/>
          </p:nvPr>
        </p:nvSpPr>
        <p:spPr>
          <a:xfrm>
            <a:off x="5380730" y="3422512"/>
            <a:ext cx="2940310"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tx1"/>
                </a:solidFill>
                <a:latin typeface="Consolas" panose="020B0609020204030204" pitchFamily="49" charset="0"/>
                <a:ea typeface="Arial" charset="0"/>
                <a:cs typeface="Arial" charset="0"/>
              </a:defRPr>
            </a:lvl1pPr>
          </a:lstStyle>
          <a:p>
            <a:pPr lvl="0"/>
            <a:r>
              <a:rPr lang="en-US" dirty="0"/>
              <a:t>Speaker Name</a:t>
            </a:r>
          </a:p>
        </p:txBody>
      </p:sp>
      <p:sp>
        <p:nvSpPr>
          <p:cNvPr id="14" name="Text Placeholder 2">
            <a:extLst>
              <a:ext uri="{FF2B5EF4-FFF2-40B4-BE49-F238E27FC236}">
                <a16:creationId xmlns:a16="http://schemas.microsoft.com/office/drawing/2014/main" id="{BCF940C5-CE1A-6A44-BDAA-6603B2A849B5}"/>
              </a:ext>
            </a:extLst>
          </p:cNvPr>
          <p:cNvSpPr>
            <a:spLocks noGrp="1"/>
          </p:cNvSpPr>
          <p:nvPr>
            <p:ph type="body" sz="quarter" idx="18" hasCustomPrompt="1"/>
          </p:nvPr>
        </p:nvSpPr>
        <p:spPr>
          <a:xfrm>
            <a:off x="5380730" y="3757999"/>
            <a:ext cx="2940310" cy="276999"/>
          </a:xfrm>
          <a:prstGeom prst="rect">
            <a:avLst/>
          </a:prstGeom>
        </p:spPr>
        <p:txBody>
          <a:bodyPr wrap="square" lIns="0" rIns="0" anchor="t">
            <a:noAutofit/>
          </a:bodyPr>
          <a:lstStyle>
            <a:lvl1pPr>
              <a:defRPr lang="en-US" sz="1200" spc="-40" dirty="0">
                <a:solidFill>
                  <a:schemeClr val="tx1"/>
                </a:solidFill>
                <a:latin typeface="Consolas" panose="020B0609020204030204" pitchFamily="49" charset="0"/>
              </a:defRPr>
            </a:lvl1pPr>
          </a:lstStyle>
          <a:p>
            <a:pPr lvl="0">
              <a:buFont typeface="Arial" panose="020B0604020202020204" pitchFamily="34" charset="0"/>
            </a:pPr>
            <a:r>
              <a:rPr lang="en-US" dirty="0"/>
              <a:t>Title</a:t>
            </a:r>
          </a:p>
        </p:txBody>
      </p:sp>
      <p:sp>
        <p:nvSpPr>
          <p:cNvPr id="18" name="Rectangle 17">
            <a:extLst>
              <a:ext uri="{FF2B5EF4-FFF2-40B4-BE49-F238E27FC236}">
                <a16:creationId xmlns:a16="http://schemas.microsoft.com/office/drawing/2014/main" id="{3A42426D-289D-6F45-97AD-6E2089A90B5A}"/>
              </a:ext>
            </a:extLst>
          </p:cNvPr>
          <p:cNvSpPr/>
          <p:nvPr/>
        </p:nvSpPr>
        <p:spPr>
          <a:xfrm>
            <a:off x="7051352" y="4960500"/>
            <a:ext cx="1346522" cy="123111"/>
          </a:xfrm>
          <a:prstGeom prst="rect">
            <a:avLst/>
          </a:prstGeom>
        </p:spPr>
        <p:txBody>
          <a:bodyPr wrap="none" lIns="0" tIns="0" rIns="0" bIns="0" anchor="ctr">
            <a:spAutoFit/>
          </a:bodyPr>
          <a:lstStyle/>
          <a:p>
            <a:pPr lvl="0" algn="r"/>
            <a:r>
              <a:rPr lang="en-US" sz="800" dirty="0">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606997974"/>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Cover Slide 2">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5656CE9-0040-A34F-8C4D-2091C9CAA70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971550" y="0"/>
            <a:ext cx="2825750" cy="5143500"/>
          </a:xfrm>
          <a:prstGeom prst="rect">
            <a:avLst/>
          </a:prstGeom>
        </p:spPr>
      </p:pic>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4062740" y="2415441"/>
            <a:ext cx="4824896" cy="369332"/>
          </a:xfrm>
          <a:prstGeom prst="rect">
            <a:avLst/>
          </a:prstGeom>
        </p:spPr>
        <p:txBody>
          <a:bodyPr wrap="square" lIns="0" rIns="0" anchor="t">
            <a:spAutoFit/>
          </a:bodyPr>
          <a:lstStyle>
            <a:lvl1pPr marL="0" indent="0">
              <a:buFont typeface="Arial" panose="020B0604020202020204" pitchFamily="34" charset="0"/>
              <a:buNone/>
              <a:defRPr lang="en-US" sz="1800" b="0" i="0" kern="1200" baseline="0" dirty="0">
                <a:solidFill>
                  <a:schemeClr val="bg1"/>
                </a:solidFill>
                <a:latin typeface="+mn-lt"/>
                <a:ea typeface="Arial" charset="0"/>
                <a:cs typeface="Arial" charset="0"/>
              </a:defRPr>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070735" y="1235365"/>
            <a:ext cx="4819265" cy="997196"/>
          </a:xfrm>
          <a:prstGeom prst="rect">
            <a:avLst/>
          </a:prstGeom>
        </p:spPr>
        <p:txBody>
          <a:bodyPr vert="horz" wrap="square" lIns="0" tIns="0" rIns="0" bIns="0" rtlCol="0" anchor="t">
            <a:noAutofit/>
          </a:bodyPr>
          <a:lstStyle>
            <a:lvl1pPr>
              <a:defRPr sz="3600">
                <a:solidFill>
                  <a:schemeClr val="bg1"/>
                </a:solidFill>
              </a:defRPr>
            </a:lvl1pPr>
          </a:lstStyle>
          <a:p>
            <a:r>
              <a:rPr lang="en-US" dirty="0"/>
              <a:t>Presentation Title</a:t>
            </a:r>
            <a:br>
              <a:rPr lang="en-US" dirty="0"/>
            </a:br>
            <a:r>
              <a:rPr lang="en-US" dirty="0"/>
              <a:t>Presentation Title</a:t>
            </a:r>
          </a:p>
        </p:txBody>
      </p:sp>
      <p:sp>
        <p:nvSpPr>
          <p:cNvPr id="13" name="Text Placeholder 2">
            <a:extLst>
              <a:ext uri="{FF2B5EF4-FFF2-40B4-BE49-F238E27FC236}">
                <a16:creationId xmlns:a16="http://schemas.microsoft.com/office/drawing/2014/main" id="{DB56DA04-C94C-7D4C-850E-73A6ADC441D9}"/>
              </a:ext>
            </a:extLst>
          </p:cNvPr>
          <p:cNvSpPr>
            <a:spLocks noGrp="1"/>
          </p:cNvSpPr>
          <p:nvPr>
            <p:ph type="body" sz="quarter" idx="15" hasCustomPrompt="1"/>
          </p:nvPr>
        </p:nvSpPr>
        <p:spPr>
          <a:xfrm>
            <a:off x="4062741" y="3422512"/>
            <a:ext cx="4824894"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bg1"/>
                </a:solidFill>
                <a:latin typeface="Consolas" panose="020B0609020204030204" pitchFamily="49" charset="0"/>
                <a:ea typeface="Arial" charset="0"/>
                <a:cs typeface="Arial" charset="0"/>
              </a:defRPr>
            </a:lvl1pPr>
          </a:lstStyle>
          <a:p>
            <a:pPr lvl="0"/>
            <a:r>
              <a:rPr lang="en-US" dirty="0"/>
              <a:t>Speaker Name</a:t>
            </a:r>
          </a:p>
        </p:txBody>
      </p:sp>
      <p:pic>
        <p:nvPicPr>
          <p:cNvPr id="12" name="Image">
            <a:extLst>
              <a:ext uri="{FF2B5EF4-FFF2-40B4-BE49-F238E27FC236}">
                <a16:creationId xmlns:a16="http://schemas.microsoft.com/office/drawing/2014/main" id="{7427F21E-3609-7943-AE05-8CAE39A3A873}"/>
              </a:ext>
            </a:extLst>
          </p:cNvPr>
          <p:cNvPicPr>
            <a:picLocks noChangeAspect="1"/>
          </p:cNvPicPr>
          <p:nvPr/>
        </p:nvPicPr>
        <p:blipFill>
          <a:blip r:embed="rId3"/>
          <a:srcRect/>
          <a:stretch/>
        </p:blipFill>
        <p:spPr>
          <a:xfrm>
            <a:off x="246990" y="250462"/>
            <a:ext cx="489607" cy="327631"/>
          </a:xfrm>
          <a:prstGeom prst="rect">
            <a:avLst/>
          </a:prstGeom>
          <a:ln w="12700">
            <a:miter lim="400000"/>
          </a:ln>
        </p:spPr>
      </p:pic>
      <p:sp>
        <p:nvSpPr>
          <p:cNvPr id="10" name="Rectangle 9">
            <a:extLst>
              <a:ext uri="{FF2B5EF4-FFF2-40B4-BE49-F238E27FC236}">
                <a16:creationId xmlns:a16="http://schemas.microsoft.com/office/drawing/2014/main" id="{30D660A3-5027-7045-8F6D-B7A3E56EEF1E}"/>
              </a:ext>
            </a:extLst>
          </p:cNvPr>
          <p:cNvSpPr/>
          <p:nvPr/>
        </p:nvSpPr>
        <p:spPr>
          <a:xfrm>
            <a:off x="246991" y="4667627"/>
            <a:ext cx="724560" cy="276999"/>
          </a:xfrm>
          <a:prstGeom prst="rect">
            <a:avLst/>
          </a:prstGeom>
        </p:spPr>
        <p:txBody>
          <a:bodyPr wrap="none" lIns="0" tIns="0" rIns="0" bIns="0" anchor="b">
            <a:noAutofit/>
          </a:bodyPr>
          <a:lstStyle/>
          <a:p>
            <a:pPr lvl="0"/>
            <a:r>
              <a:rPr lang="en-US" sz="1000" spc="-20" baseline="0" dirty="0">
                <a:solidFill>
                  <a:schemeClr val="tx2"/>
                </a:solidFill>
              </a:rPr>
              <a:t>ni.com</a:t>
            </a:r>
          </a:p>
        </p:txBody>
      </p:sp>
      <p:sp>
        <p:nvSpPr>
          <p:cNvPr id="15" name="Text Placeholder 2">
            <a:extLst>
              <a:ext uri="{FF2B5EF4-FFF2-40B4-BE49-F238E27FC236}">
                <a16:creationId xmlns:a16="http://schemas.microsoft.com/office/drawing/2014/main" id="{58899CD4-D773-0A4B-A456-E6BBF46A3C00}"/>
              </a:ext>
            </a:extLst>
          </p:cNvPr>
          <p:cNvSpPr>
            <a:spLocks noGrp="1"/>
          </p:cNvSpPr>
          <p:nvPr>
            <p:ph type="body" sz="quarter" idx="16" hasCustomPrompt="1"/>
          </p:nvPr>
        </p:nvSpPr>
        <p:spPr>
          <a:xfrm>
            <a:off x="4062740" y="3757999"/>
            <a:ext cx="4824896" cy="276999"/>
          </a:xfrm>
          <a:prstGeom prst="rect">
            <a:avLst/>
          </a:prstGeom>
        </p:spPr>
        <p:txBody>
          <a:bodyPr wrap="square" lIns="0" rIns="0" anchor="t">
            <a:noAutofit/>
          </a:bodyPr>
          <a:lstStyle>
            <a:lvl1pPr>
              <a:defRPr lang="en-US" sz="1200" spc="-40" dirty="0">
                <a:solidFill>
                  <a:schemeClr val="bg1"/>
                </a:solidFill>
                <a:latin typeface="Consolas" panose="020B0609020204030204" pitchFamily="49" charset="0"/>
              </a:defRPr>
            </a:lvl1pPr>
          </a:lstStyle>
          <a:p>
            <a:pPr lvl="0">
              <a:buFont typeface="Arial" panose="020B0604020202020204" pitchFamily="34" charset="0"/>
            </a:pPr>
            <a:r>
              <a:rPr lang="en-US" dirty="0"/>
              <a:t>Title</a:t>
            </a:r>
          </a:p>
        </p:txBody>
      </p:sp>
      <p:sp>
        <p:nvSpPr>
          <p:cNvPr id="11" name="Rectangle 10">
            <a:extLst>
              <a:ext uri="{FF2B5EF4-FFF2-40B4-BE49-F238E27FC236}">
                <a16:creationId xmlns:a16="http://schemas.microsoft.com/office/drawing/2014/main" id="{DA282389-75B1-CC4B-9468-CF35DD72E306}"/>
              </a:ext>
            </a:extLst>
          </p:cNvPr>
          <p:cNvSpPr/>
          <p:nvPr/>
        </p:nvSpPr>
        <p:spPr>
          <a:xfrm>
            <a:off x="7541112" y="4960500"/>
            <a:ext cx="1346522" cy="123111"/>
          </a:xfrm>
          <a:prstGeom prst="rect">
            <a:avLst/>
          </a:prstGeom>
        </p:spPr>
        <p:txBody>
          <a:bodyPr wrap="none" lIns="0" tIns="0" rIns="0" bIns="0" anchor="ctr">
            <a:spAutoFit/>
          </a:bodyPr>
          <a:lstStyle/>
          <a:p>
            <a:pPr algn="r"/>
            <a:r>
              <a:rPr lang="en-US" sz="8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006751134"/>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Cover Slide 2a">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5656CE9-0040-A34F-8C4D-2091C9CAA70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971550" y="0"/>
            <a:ext cx="2825750" cy="5143500"/>
          </a:xfrm>
          <a:prstGeom prst="rect">
            <a:avLst/>
          </a:prstGeom>
        </p:spPr>
      </p:pic>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4062740" y="2415441"/>
            <a:ext cx="4824896" cy="369332"/>
          </a:xfrm>
          <a:prstGeom prst="rect">
            <a:avLst/>
          </a:prstGeom>
        </p:spPr>
        <p:txBody>
          <a:bodyPr wrap="square" lIns="0" rIns="0" anchor="t">
            <a:spAutoFit/>
          </a:bodyPr>
          <a:lstStyle>
            <a:lvl1pPr marL="0" indent="0">
              <a:buFont typeface="Arial" panose="020B0604020202020204" pitchFamily="34" charset="0"/>
              <a:buNone/>
              <a:defRPr lang="en-US" sz="1800" b="0" i="0" kern="1200" baseline="0" dirty="0">
                <a:solidFill>
                  <a:schemeClr val="bg1"/>
                </a:solidFill>
                <a:latin typeface="+mn-lt"/>
                <a:ea typeface="Arial" charset="0"/>
                <a:cs typeface="Arial" charset="0"/>
              </a:defRPr>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070735" y="1235365"/>
            <a:ext cx="4819265" cy="997196"/>
          </a:xfrm>
          <a:prstGeom prst="rect">
            <a:avLst/>
          </a:prstGeom>
        </p:spPr>
        <p:txBody>
          <a:bodyPr vert="horz" wrap="square" lIns="0" tIns="0" rIns="0" bIns="0" rtlCol="0" anchor="t">
            <a:noAutofit/>
          </a:bodyPr>
          <a:lstStyle>
            <a:lvl1pPr>
              <a:defRPr sz="3600">
                <a:solidFill>
                  <a:schemeClr val="bg1"/>
                </a:solidFill>
              </a:defRPr>
            </a:lvl1pPr>
          </a:lstStyle>
          <a:p>
            <a:r>
              <a:rPr lang="en-US" dirty="0"/>
              <a:t>Presentation Title</a:t>
            </a:r>
            <a:br>
              <a:rPr lang="en-US" dirty="0"/>
            </a:br>
            <a:r>
              <a:rPr lang="en-US" dirty="0"/>
              <a:t>Presentation Title</a:t>
            </a:r>
          </a:p>
        </p:txBody>
      </p:sp>
      <p:sp>
        <p:nvSpPr>
          <p:cNvPr id="13" name="Text Placeholder 2">
            <a:extLst>
              <a:ext uri="{FF2B5EF4-FFF2-40B4-BE49-F238E27FC236}">
                <a16:creationId xmlns:a16="http://schemas.microsoft.com/office/drawing/2014/main" id="{DB56DA04-C94C-7D4C-850E-73A6ADC441D9}"/>
              </a:ext>
            </a:extLst>
          </p:cNvPr>
          <p:cNvSpPr>
            <a:spLocks noGrp="1"/>
          </p:cNvSpPr>
          <p:nvPr>
            <p:ph type="body" sz="quarter" idx="15" hasCustomPrompt="1"/>
          </p:nvPr>
        </p:nvSpPr>
        <p:spPr>
          <a:xfrm>
            <a:off x="4062741" y="3422512"/>
            <a:ext cx="2230469"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bg1"/>
                </a:solidFill>
                <a:latin typeface="Consolas" panose="020B0609020204030204" pitchFamily="49" charset="0"/>
                <a:ea typeface="Arial" charset="0"/>
                <a:cs typeface="Arial" charset="0"/>
              </a:defRPr>
            </a:lvl1pPr>
          </a:lstStyle>
          <a:p>
            <a:pPr lvl="0"/>
            <a:r>
              <a:rPr lang="en-US" dirty="0"/>
              <a:t>Speaker Name</a:t>
            </a:r>
          </a:p>
        </p:txBody>
      </p:sp>
      <p:pic>
        <p:nvPicPr>
          <p:cNvPr id="12" name="Image">
            <a:extLst>
              <a:ext uri="{FF2B5EF4-FFF2-40B4-BE49-F238E27FC236}">
                <a16:creationId xmlns:a16="http://schemas.microsoft.com/office/drawing/2014/main" id="{7427F21E-3609-7943-AE05-8CAE39A3A873}"/>
              </a:ext>
            </a:extLst>
          </p:cNvPr>
          <p:cNvPicPr>
            <a:picLocks noChangeAspect="1"/>
          </p:cNvPicPr>
          <p:nvPr/>
        </p:nvPicPr>
        <p:blipFill>
          <a:blip r:embed="rId3"/>
          <a:srcRect/>
          <a:stretch/>
        </p:blipFill>
        <p:spPr>
          <a:xfrm>
            <a:off x="246990" y="250462"/>
            <a:ext cx="489607" cy="327631"/>
          </a:xfrm>
          <a:prstGeom prst="rect">
            <a:avLst/>
          </a:prstGeom>
          <a:ln w="12700">
            <a:miter lim="400000"/>
          </a:ln>
        </p:spPr>
      </p:pic>
      <p:sp>
        <p:nvSpPr>
          <p:cNvPr id="10" name="Rectangle 9">
            <a:extLst>
              <a:ext uri="{FF2B5EF4-FFF2-40B4-BE49-F238E27FC236}">
                <a16:creationId xmlns:a16="http://schemas.microsoft.com/office/drawing/2014/main" id="{30D660A3-5027-7045-8F6D-B7A3E56EEF1E}"/>
              </a:ext>
            </a:extLst>
          </p:cNvPr>
          <p:cNvSpPr/>
          <p:nvPr/>
        </p:nvSpPr>
        <p:spPr>
          <a:xfrm>
            <a:off x="246991" y="4667627"/>
            <a:ext cx="724560" cy="276999"/>
          </a:xfrm>
          <a:prstGeom prst="rect">
            <a:avLst/>
          </a:prstGeom>
        </p:spPr>
        <p:txBody>
          <a:bodyPr wrap="none" lIns="0" tIns="0" rIns="0" bIns="0" anchor="b">
            <a:noAutofit/>
          </a:bodyPr>
          <a:lstStyle/>
          <a:p>
            <a:pPr lvl="0"/>
            <a:r>
              <a:rPr lang="en-US" sz="1000" spc="-20" baseline="0" dirty="0">
                <a:solidFill>
                  <a:schemeClr val="tx2"/>
                </a:solidFill>
              </a:rPr>
              <a:t>ni.com</a:t>
            </a:r>
          </a:p>
        </p:txBody>
      </p:sp>
      <p:sp>
        <p:nvSpPr>
          <p:cNvPr id="15" name="Text Placeholder 2">
            <a:extLst>
              <a:ext uri="{FF2B5EF4-FFF2-40B4-BE49-F238E27FC236}">
                <a16:creationId xmlns:a16="http://schemas.microsoft.com/office/drawing/2014/main" id="{58899CD4-D773-0A4B-A456-E6BBF46A3C00}"/>
              </a:ext>
            </a:extLst>
          </p:cNvPr>
          <p:cNvSpPr>
            <a:spLocks noGrp="1"/>
          </p:cNvSpPr>
          <p:nvPr>
            <p:ph type="body" sz="quarter" idx="16" hasCustomPrompt="1"/>
          </p:nvPr>
        </p:nvSpPr>
        <p:spPr>
          <a:xfrm>
            <a:off x="4062740" y="3757999"/>
            <a:ext cx="2230470" cy="276999"/>
          </a:xfrm>
          <a:prstGeom prst="rect">
            <a:avLst/>
          </a:prstGeom>
        </p:spPr>
        <p:txBody>
          <a:bodyPr wrap="square" lIns="0" rIns="0" anchor="t">
            <a:noAutofit/>
          </a:bodyPr>
          <a:lstStyle>
            <a:lvl1pPr>
              <a:defRPr lang="en-US" sz="1200" spc="-40" dirty="0">
                <a:solidFill>
                  <a:schemeClr val="bg1"/>
                </a:solidFill>
                <a:latin typeface="Consolas" panose="020B0609020204030204" pitchFamily="49" charset="0"/>
              </a:defRPr>
            </a:lvl1pPr>
          </a:lstStyle>
          <a:p>
            <a:pPr lvl="0">
              <a:buFont typeface="Arial" panose="020B0604020202020204" pitchFamily="34" charset="0"/>
            </a:pPr>
            <a:r>
              <a:rPr lang="en-US" dirty="0"/>
              <a:t>Title</a:t>
            </a:r>
          </a:p>
        </p:txBody>
      </p:sp>
      <p:sp>
        <p:nvSpPr>
          <p:cNvPr id="11" name="Text Placeholder 2">
            <a:extLst>
              <a:ext uri="{FF2B5EF4-FFF2-40B4-BE49-F238E27FC236}">
                <a16:creationId xmlns:a16="http://schemas.microsoft.com/office/drawing/2014/main" id="{642154EA-E8B3-AA44-A122-ED39A876F1C7}"/>
              </a:ext>
            </a:extLst>
          </p:cNvPr>
          <p:cNvSpPr>
            <a:spLocks noGrp="1"/>
          </p:cNvSpPr>
          <p:nvPr>
            <p:ph type="body" sz="quarter" idx="17" hasCustomPrompt="1"/>
          </p:nvPr>
        </p:nvSpPr>
        <p:spPr>
          <a:xfrm>
            <a:off x="6549575" y="3422512"/>
            <a:ext cx="2338061" cy="307777"/>
          </a:xfrm>
          <a:prstGeom prst="rect">
            <a:avLst/>
          </a:prstGeom>
        </p:spPr>
        <p:txBody>
          <a:bodyPr wrap="square" lIns="0" rIns="0" anchor="t">
            <a:noAutofit/>
          </a:bodyPr>
          <a:lstStyle>
            <a:lvl1pPr marL="0" indent="0">
              <a:buFont typeface="Arial" panose="020B0604020202020204" pitchFamily="34" charset="0"/>
              <a:buNone/>
              <a:defRPr lang="en-US" sz="1400" b="0" i="0" kern="1200" spc="-40" baseline="0" dirty="0">
                <a:solidFill>
                  <a:schemeClr val="bg1"/>
                </a:solidFill>
                <a:latin typeface="Consolas" panose="020B0609020204030204" pitchFamily="49" charset="0"/>
                <a:ea typeface="Arial" charset="0"/>
                <a:cs typeface="Arial" charset="0"/>
              </a:defRPr>
            </a:lvl1pPr>
          </a:lstStyle>
          <a:p>
            <a:pPr lvl="0"/>
            <a:r>
              <a:rPr lang="en-US" dirty="0"/>
              <a:t>Speaker Name</a:t>
            </a:r>
          </a:p>
        </p:txBody>
      </p:sp>
      <p:sp>
        <p:nvSpPr>
          <p:cNvPr id="14" name="Text Placeholder 2">
            <a:extLst>
              <a:ext uri="{FF2B5EF4-FFF2-40B4-BE49-F238E27FC236}">
                <a16:creationId xmlns:a16="http://schemas.microsoft.com/office/drawing/2014/main" id="{E2D1A662-941F-1842-8AA2-C52D8699D174}"/>
              </a:ext>
            </a:extLst>
          </p:cNvPr>
          <p:cNvSpPr>
            <a:spLocks noGrp="1"/>
          </p:cNvSpPr>
          <p:nvPr>
            <p:ph type="body" sz="quarter" idx="18" hasCustomPrompt="1"/>
          </p:nvPr>
        </p:nvSpPr>
        <p:spPr>
          <a:xfrm>
            <a:off x="6549574" y="3757999"/>
            <a:ext cx="2338061" cy="276999"/>
          </a:xfrm>
          <a:prstGeom prst="rect">
            <a:avLst/>
          </a:prstGeom>
        </p:spPr>
        <p:txBody>
          <a:bodyPr wrap="square" lIns="0" rIns="0" anchor="t">
            <a:noAutofit/>
          </a:bodyPr>
          <a:lstStyle>
            <a:lvl1pPr>
              <a:defRPr lang="en-US" sz="1200" spc="-40" dirty="0">
                <a:solidFill>
                  <a:schemeClr val="bg1"/>
                </a:solidFill>
                <a:latin typeface="Consolas" panose="020B0609020204030204" pitchFamily="49" charset="0"/>
              </a:defRPr>
            </a:lvl1pPr>
          </a:lstStyle>
          <a:p>
            <a:pPr lvl="0">
              <a:buFont typeface="Arial" panose="020B0604020202020204" pitchFamily="34" charset="0"/>
            </a:pPr>
            <a:r>
              <a:rPr lang="en-US" dirty="0"/>
              <a:t>Title</a:t>
            </a:r>
          </a:p>
        </p:txBody>
      </p:sp>
      <p:sp>
        <p:nvSpPr>
          <p:cNvPr id="17" name="Rectangle 16">
            <a:extLst>
              <a:ext uri="{FF2B5EF4-FFF2-40B4-BE49-F238E27FC236}">
                <a16:creationId xmlns:a16="http://schemas.microsoft.com/office/drawing/2014/main" id="{6026037C-1B8C-FA4D-9B00-3FD58363E163}"/>
              </a:ext>
            </a:extLst>
          </p:cNvPr>
          <p:cNvSpPr/>
          <p:nvPr/>
        </p:nvSpPr>
        <p:spPr>
          <a:xfrm>
            <a:off x="7541112" y="4960500"/>
            <a:ext cx="1346522" cy="123111"/>
          </a:xfrm>
          <a:prstGeom prst="rect">
            <a:avLst/>
          </a:prstGeom>
        </p:spPr>
        <p:txBody>
          <a:bodyPr wrap="none" lIns="0" tIns="0" rIns="0" bIns="0" anchor="ctr">
            <a:spAutoFit/>
          </a:bodyPr>
          <a:lstStyle/>
          <a:p>
            <a:pPr algn="r"/>
            <a:r>
              <a:rPr lang="en-US" sz="8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510139324"/>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Brand Update for ending or begining">
    <p:bg>
      <p:bgPr>
        <a:solidFill>
          <a:schemeClr val="tx2"/>
        </a:solidFill>
        <a:effectLst/>
      </p:bgPr>
    </p:bg>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4318A853-BC17-0E4F-BD5F-6054F35EDA2B}"/>
              </a:ext>
            </a:extLst>
          </p:cNvPr>
          <p:cNvSpPr/>
          <p:nvPr/>
        </p:nvSpPr>
        <p:spPr>
          <a:xfrm rot="10800000" flipH="1">
            <a:off x="0" y="-4"/>
            <a:ext cx="9144001" cy="5143501"/>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6" name="Graphic 4">
            <a:extLst>
              <a:ext uri="{FF2B5EF4-FFF2-40B4-BE49-F238E27FC236}">
                <a16:creationId xmlns:a16="http://schemas.microsoft.com/office/drawing/2014/main" id="{7501A2DC-C99D-5B49-99EF-FFB52ED4626F}"/>
              </a:ext>
            </a:extLst>
          </p:cNvPr>
          <p:cNvPicPr>
            <a:picLocks/>
          </p:cNvPicPr>
          <p:nvPr/>
        </p:nvPicPr>
        <p:blipFill>
          <a:blip r:embed="rId2"/>
          <a:srcRect/>
          <a:stretch/>
        </p:blipFill>
        <p:spPr>
          <a:xfrm>
            <a:off x="2612164" y="1781945"/>
            <a:ext cx="4741136" cy="1022092"/>
          </a:xfrm>
          <a:prstGeom prst="rect">
            <a:avLst/>
          </a:prstGeom>
        </p:spPr>
      </p:pic>
      <p:sp>
        <p:nvSpPr>
          <p:cNvPr id="4" name="Rectangle 3">
            <a:extLst>
              <a:ext uri="{FF2B5EF4-FFF2-40B4-BE49-F238E27FC236}">
                <a16:creationId xmlns:a16="http://schemas.microsoft.com/office/drawing/2014/main" id="{7D051C78-DAD1-7845-9DFF-56CBEF50FCF4}"/>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1"/>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5744026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Agenda ">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1"/>
            <a:ext cx="3552825" cy="514349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a:p>
        </p:txBody>
      </p:sp>
      <p:sp>
        <p:nvSpPr>
          <p:cNvPr id="2" name="Title 1"/>
          <p:cNvSpPr>
            <a:spLocks noGrp="1"/>
          </p:cNvSpPr>
          <p:nvPr>
            <p:ph type="ctrTitle" hasCustomPrompt="1"/>
          </p:nvPr>
        </p:nvSpPr>
        <p:spPr>
          <a:xfrm>
            <a:off x="736600" y="829515"/>
            <a:ext cx="2446438" cy="590931"/>
          </a:xfrm>
          <a:prstGeom prst="rect">
            <a:avLst/>
          </a:prstGeom>
        </p:spPr>
        <p:txBody>
          <a:bodyPr wrap="square" lIns="0" rIns="0" anchor="t">
            <a:noAutofit/>
          </a:bodyPr>
          <a:lstStyle>
            <a:lvl1pPr algn="l">
              <a:defRPr sz="3600" baseline="0">
                <a:solidFill>
                  <a:schemeClr val="tx1"/>
                </a:solidFill>
              </a:defRPr>
            </a:lvl1pPr>
          </a:lstStyle>
          <a:p>
            <a:r>
              <a:rPr lang="en-US" dirty="0"/>
              <a:t>Agenda</a:t>
            </a:r>
          </a:p>
        </p:txBody>
      </p:sp>
      <p:sp>
        <p:nvSpPr>
          <p:cNvPr id="5" name="Text Placeholder 4">
            <a:extLst>
              <a:ext uri="{FF2B5EF4-FFF2-40B4-BE49-F238E27FC236}">
                <a16:creationId xmlns:a16="http://schemas.microsoft.com/office/drawing/2014/main" id="{8A08097A-F6BF-584E-9C47-5BC4A6E65785}"/>
              </a:ext>
            </a:extLst>
          </p:cNvPr>
          <p:cNvSpPr>
            <a:spLocks noGrp="1"/>
          </p:cNvSpPr>
          <p:nvPr>
            <p:ph type="body" sz="quarter" idx="10" hasCustomPrompt="1"/>
          </p:nvPr>
        </p:nvSpPr>
        <p:spPr>
          <a:xfrm>
            <a:off x="3797300" y="829513"/>
            <a:ext cx="4599538" cy="4071099"/>
          </a:xfrm>
          <a:prstGeom prst="rect">
            <a:avLst/>
          </a:prstGeom>
        </p:spPr>
        <p:txBody>
          <a:bodyPr wrap="square" lIns="0" tIns="0" rIns="0" anchor="t">
            <a:noAutofit/>
          </a:bodyPr>
          <a:lstStyle>
            <a:lvl1pPr marL="0" marR="0" indent="0" algn="l" defTabSz="914400" rtl="0" eaLnBrk="1" fontAlgn="auto" latinLnBrk="0" hangingPunct="1">
              <a:lnSpc>
                <a:spcPct val="100000"/>
              </a:lnSpc>
              <a:spcBef>
                <a:spcPts val="0"/>
              </a:spcBef>
              <a:spcAft>
                <a:spcPts val="1200"/>
              </a:spcAft>
              <a:buClr>
                <a:schemeClr val="bg2">
                  <a:lumMod val="50000"/>
                </a:schemeClr>
              </a:buClr>
              <a:buSzPct val="70000"/>
              <a:buFont typeface="Wingdings" charset="2"/>
              <a:buNone/>
              <a:tabLst>
                <a:tab pos="182880" algn="l"/>
              </a:tabLst>
              <a:defRPr sz="1600"/>
            </a:lvl1pPr>
          </a:lstStyle>
          <a:p>
            <a:pPr lvl="0"/>
            <a:r>
              <a:rPr lang="en-US" dirty="0"/>
              <a:t>Content Item 1</a:t>
            </a:r>
          </a:p>
          <a:p>
            <a:pPr lvl="0"/>
            <a:r>
              <a:rPr lang="en-US" dirty="0"/>
              <a:t>Content Item 2</a:t>
            </a:r>
          </a:p>
          <a:p>
            <a:pPr lvl="0"/>
            <a:r>
              <a:rPr lang="en-US" dirty="0"/>
              <a:t>Content Item 3</a:t>
            </a:r>
          </a:p>
          <a:p>
            <a:pPr lvl="0"/>
            <a:r>
              <a:rPr lang="en-US" dirty="0"/>
              <a:t>Content Item 4</a:t>
            </a:r>
          </a:p>
          <a:p>
            <a:pPr lvl="0"/>
            <a:r>
              <a:rPr lang="en-US" dirty="0"/>
              <a:t>Content Item 5 </a:t>
            </a:r>
          </a:p>
        </p:txBody>
      </p:sp>
      <p:sp>
        <p:nvSpPr>
          <p:cNvPr id="10" name="Text Placeholder 2">
            <a:extLst>
              <a:ext uri="{FF2B5EF4-FFF2-40B4-BE49-F238E27FC236}">
                <a16:creationId xmlns:a16="http://schemas.microsoft.com/office/drawing/2014/main" id="{80A5EDD0-1CB4-2B41-A679-1B853092C722}"/>
              </a:ext>
            </a:extLst>
          </p:cNvPr>
          <p:cNvSpPr>
            <a:spLocks noGrp="1"/>
          </p:cNvSpPr>
          <p:nvPr>
            <p:ph type="body" sz="quarter" idx="17" hasCustomPrompt="1"/>
          </p:nvPr>
        </p:nvSpPr>
        <p:spPr>
          <a:xfrm>
            <a:off x="3794464" y="340219"/>
            <a:ext cx="4603411"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4" name="Rectangle 13">
            <a:extLst>
              <a:ext uri="{FF2B5EF4-FFF2-40B4-BE49-F238E27FC236}">
                <a16:creationId xmlns:a16="http://schemas.microsoft.com/office/drawing/2014/main" id="{60480955-08E5-A84E-A06C-1ADD27561CB6}"/>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grpSp>
        <p:nvGrpSpPr>
          <p:cNvPr id="28" name="Group 27">
            <a:extLst>
              <a:ext uri="{FF2B5EF4-FFF2-40B4-BE49-F238E27FC236}">
                <a16:creationId xmlns:a16="http://schemas.microsoft.com/office/drawing/2014/main" id="{0A01A894-262B-F94E-8BD2-DA7CF9CA6D79}"/>
              </a:ext>
            </a:extLst>
          </p:cNvPr>
          <p:cNvGrpSpPr/>
          <p:nvPr/>
        </p:nvGrpSpPr>
        <p:grpSpPr>
          <a:xfrm>
            <a:off x="253999" y="259645"/>
            <a:ext cx="8143876" cy="4677479"/>
            <a:chOff x="253999" y="256470"/>
            <a:chExt cx="8143876" cy="4677479"/>
          </a:xfrm>
        </p:grpSpPr>
        <p:grpSp>
          <p:nvGrpSpPr>
            <p:cNvPr id="18" name="Group 17">
              <a:extLst>
                <a:ext uri="{FF2B5EF4-FFF2-40B4-BE49-F238E27FC236}">
                  <a16:creationId xmlns:a16="http://schemas.microsoft.com/office/drawing/2014/main" id="{15F92D2A-1D24-144F-8314-92BA0673621A}"/>
                </a:ext>
              </a:extLst>
            </p:cNvPr>
            <p:cNvGrpSpPr/>
            <p:nvPr/>
          </p:nvGrpSpPr>
          <p:grpSpPr>
            <a:xfrm flipH="1" flipV="1">
              <a:off x="253999" y="256470"/>
              <a:ext cx="2929039" cy="4677479"/>
              <a:chOff x="701574" y="218374"/>
              <a:chExt cx="2929039" cy="4677479"/>
            </a:xfrm>
          </p:grpSpPr>
          <p:sp>
            <p:nvSpPr>
              <p:cNvPr id="19" name="Freeform 18">
                <a:extLst>
                  <a:ext uri="{FF2B5EF4-FFF2-40B4-BE49-F238E27FC236}">
                    <a16:creationId xmlns:a16="http://schemas.microsoft.com/office/drawing/2014/main" id="{DB210C0D-B602-A941-AC72-7D0DC7F5AB19}"/>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1"/>
                  </a:solidFill>
                </a:endParaRPr>
              </a:p>
            </p:txBody>
          </p:sp>
          <p:cxnSp>
            <p:nvCxnSpPr>
              <p:cNvPr id="20" name="Straight Connector 19">
                <a:extLst>
                  <a:ext uri="{FF2B5EF4-FFF2-40B4-BE49-F238E27FC236}">
                    <a16:creationId xmlns:a16="http://schemas.microsoft.com/office/drawing/2014/main" id="{E873A4F4-1A51-6140-8C37-E56751AC7620}"/>
                  </a:ext>
                </a:extLst>
              </p:cNvPr>
              <p:cNvCxnSpPr>
                <a:cxnSpLocks/>
              </p:cNvCxnSpPr>
              <p:nvPr/>
            </p:nvCxnSpPr>
            <p:spPr>
              <a:xfrm flipH="1" flipV="1">
                <a:off x="3630613" y="218374"/>
                <a:ext cx="0" cy="329159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183967-A333-1248-9118-8BE4B63D9CA9}"/>
                  </a:ext>
                </a:extLst>
              </p:cNvPr>
              <p:cNvCxnSpPr>
                <a:cxnSpLocks/>
              </p:cNvCxnSpPr>
              <p:nvPr/>
            </p:nvCxnSpPr>
            <p:spPr>
              <a:xfrm flipH="1" flipV="1">
                <a:off x="701574" y="4895853"/>
                <a:ext cx="1543703"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76C4BB49-F13F-8A4F-8052-DA15D9A94E75}"/>
                </a:ext>
              </a:extLst>
            </p:cNvPr>
            <p:cNvCxnSpPr>
              <a:cxnSpLocks/>
            </p:cNvCxnSpPr>
            <p:nvPr/>
          </p:nvCxnSpPr>
          <p:spPr>
            <a:xfrm>
              <a:off x="3183038" y="256470"/>
              <a:ext cx="521483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pic>
        <p:nvPicPr>
          <p:cNvPr id="29" name="Image">
            <a:extLst>
              <a:ext uri="{FF2B5EF4-FFF2-40B4-BE49-F238E27FC236}">
                <a16:creationId xmlns:a16="http://schemas.microsoft.com/office/drawing/2014/main" id="{1966D446-3E01-7747-9494-656B03576F61}"/>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15" name="Rectangle 14">
            <a:extLst>
              <a:ext uri="{FF2B5EF4-FFF2-40B4-BE49-F238E27FC236}">
                <a16:creationId xmlns:a16="http://schemas.microsoft.com/office/drawing/2014/main" id="{1A152CF9-BCE8-5E42-9D10-D1795D61AE5A}"/>
              </a:ext>
            </a:extLst>
          </p:cNvPr>
          <p:cNvSpPr/>
          <p:nvPr/>
        </p:nvSpPr>
        <p:spPr>
          <a:xfrm>
            <a:off x="3806824"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154607903"/>
      </p:ext>
    </p:extLst>
  </p:cSld>
  <p:clrMapOvr>
    <a:masterClrMapping/>
  </p:clrMapOvr>
  <p:extLst>
    <p:ext uri="{DCECCB84-F9BA-43D5-87BE-67443E8EF086}">
      <p15:sldGuideLst xmlns:p15="http://schemas.microsoft.com/office/powerpoint/2012/main">
        <p15:guide id="1" pos="26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Internal Layout 2">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4" name="Content Placeholder 3">
            <a:extLst>
              <a:ext uri="{FF2B5EF4-FFF2-40B4-BE49-F238E27FC236}">
                <a16:creationId xmlns:a16="http://schemas.microsoft.com/office/drawing/2014/main" id="{5BC4DDF9-502B-294C-9E94-2378F0F98F23}"/>
              </a:ext>
            </a:extLst>
          </p:cNvPr>
          <p:cNvSpPr>
            <a:spLocks noGrp="1"/>
          </p:cNvSpPr>
          <p:nvPr>
            <p:ph sz="quarter" idx="19" hasCustomPrompt="1"/>
          </p:nvPr>
        </p:nvSpPr>
        <p:spPr>
          <a:xfrm>
            <a:off x="244475" y="1291965"/>
            <a:ext cx="8654012" cy="3608648"/>
          </a:xfrm>
          <a:prstGeom prst="rect">
            <a:avLst/>
          </a:prstGeom>
        </p:spPr>
        <p:txBody>
          <a:bodyPr lIns="0" rIns="0">
            <a:normAutofit/>
          </a:bodyPr>
          <a:lstStyle>
            <a:lvl1pPr>
              <a:defRPr sz="1600"/>
            </a:lvl1pPr>
          </a:lstStyle>
          <a:p>
            <a:pPr lvl="0"/>
            <a:r>
              <a:rPr lang="en-US" dirty="0"/>
              <a:t>Content</a:t>
            </a:r>
          </a:p>
        </p:txBody>
      </p:sp>
      <p:sp>
        <p:nvSpPr>
          <p:cNvPr id="14" name="Title 1">
            <a:extLst>
              <a:ext uri="{FF2B5EF4-FFF2-40B4-BE49-F238E27FC236}">
                <a16:creationId xmlns:a16="http://schemas.microsoft.com/office/drawing/2014/main" id="{61FBC184-1E82-5C47-AA7E-7E1233E49CCB}"/>
              </a:ext>
            </a:extLst>
          </p:cNvPr>
          <p:cNvSpPr>
            <a:spLocks noGrp="1"/>
          </p:cNvSpPr>
          <p:nvPr>
            <p:ph type="ctrTitle" hasCustomPrompt="1"/>
          </p:nvPr>
        </p:nvSpPr>
        <p:spPr>
          <a:xfrm>
            <a:off x="244475" y="665578"/>
            <a:ext cx="8654012" cy="439338"/>
          </a:xfrm>
          <a:prstGeom prst="rect">
            <a:avLst/>
          </a:prstGeom>
        </p:spPr>
        <p:txBody>
          <a:bodyPr wrap="square" lIns="0" rIns="0" anchor="ctr">
            <a:noAutofit/>
          </a:bodyPr>
          <a:lstStyle>
            <a:lvl1pPr>
              <a:defRPr lang="en-US" sz="2800" dirty="0">
                <a:solidFill>
                  <a:schemeClr val="tx1"/>
                </a:solidFill>
              </a:defRPr>
            </a:lvl1pPr>
          </a:lstStyle>
          <a:p>
            <a:pPr lvl="0"/>
            <a:r>
              <a:rPr lang="en-US" dirty="0"/>
              <a:t>Heading</a:t>
            </a:r>
          </a:p>
        </p:txBody>
      </p:sp>
      <p:sp>
        <p:nvSpPr>
          <p:cNvPr id="15" name="Text Placeholder 2">
            <a:extLst>
              <a:ext uri="{FF2B5EF4-FFF2-40B4-BE49-F238E27FC236}">
                <a16:creationId xmlns:a16="http://schemas.microsoft.com/office/drawing/2014/main" id="{27D35DFA-48F1-7F43-8BA6-4513D22BED86}"/>
              </a:ext>
            </a:extLst>
          </p:cNvPr>
          <p:cNvSpPr>
            <a:spLocks noGrp="1"/>
          </p:cNvSpPr>
          <p:nvPr>
            <p:ph type="body" sz="quarter" idx="18" hasCustomPrompt="1"/>
          </p:nvPr>
        </p:nvSpPr>
        <p:spPr>
          <a:xfrm>
            <a:off x="751389" y="340219"/>
            <a:ext cx="7641386" cy="16929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7" name="Rectangle 16">
            <a:extLst>
              <a:ext uri="{FF2B5EF4-FFF2-40B4-BE49-F238E27FC236}">
                <a16:creationId xmlns:a16="http://schemas.microsoft.com/office/drawing/2014/main" id="{615CB91B-2897-ED46-B47F-C9C35DEBBEDD}"/>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Tree>
    <p:extLst>
      <p:ext uri="{BB962C8B-B14F-4D97-AF65-F5344CB8AC3E}">
        <p14:creationId xmlns:p14="http://schemas.microsoft.com/office/powerpoint/2010/main" val="237414493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1_Internal Layou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4000" y="665577"/>
            <a:ext cx="8645525" cy="439338"/>
          </a:xfrm>
          <a:prstGeom prst="rect">
            <a:avLst/>
          </a:prstGeom>
        </p:spPr>
        <p:txBody>
          <a:bodyPr wrap="square" lIns="0" rIns="0" anchor="ctr">
            <a:noAutofit/>
          </a:bodyPr>
          <a:lstStyle>
            <a:lvl1pPr algn="l">
              <a:defRPr sz="2800" baseline="0">
                <a:solidFill>
                  <a:schemeClr val="tx1"/>
                </a:solidFill>
              </a:defRPr>
            </a:lvl1pPr>
          </a:lstStyle>
          <a:p>
            <a:r>
              <a:rPr lang="en-US" dirty="0"/>
              <a:t>Heading</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p:spPr>
      </p:pic>
      <p:sp>
        <p:nvSpPr>
          <p:cNvPr id="4" name="Content Placeholder 3">
            <a:extLst>
              <a:ext uri="{FF2B5EF4-FFF2-40B4-BE49-F238E27FC236}">
                <a16:creationId xmlns:a16="http://schemas.microsoft.com/office/drawing/2014/main" id="{5BC4DDF9-502B-294C-9E94-2378F0F98F23}"/>
              </a:ext>
            </a:extLst>
          </p:cNvPr>
          <p:cNvSpPr>
            <a:spLocks noGrp="1"/>
          </p:cNvSpPr>
          <p:nvPr>
            <p:ph sz="quarter" idx="19" hasCustomPrompt="1"/>
          </p:nvPr>
        </p:nvSpPr>
        <p:spPr>
          <a:xfrm>
            <a:off x="244475" y="1291963"/>
            <a:ext cx="8645524" cy="3608648"/>
          </a:xfrm>
          <a:prstGeom prst="rect">
            <a:avLst/>
          </a:prstGeom>
        </p:spPr>
        <p:txBody>
          <a:bodyPr lIns="0" rIns="0">
            <a:normAutofit/>
          </a:bodyPr>
          <a:lstStyle>
            <a:lvl1pPr>
              <a:defRPr sz="1600"/>
            </a:lvl1pPr>
          </a:lstStyle>
          <a:p>
            <a:pPr lvl="0"/>
            <a:r>
              <a:rPr lang="en-US" dirty="0"/>
              <a:t>Content</a:t>
            </a:r>
          </a:p>
        </p:txBody>
      </p:sp>
      <p:pic>
        <p:nvPicPr>
          <p:cNvPr id="13" name="Picture 12">
            <a:extLst>
              <a:ext uri="{FF2B5EF4-FFF2-40B4-BE49-F238E27FC236}">
                <a16:creationId xmlns:a16="http://schemas.microsoft.com/office/drawing/2014/main" id="{AA07C327-B733-9742-BE10-94D2CD11FB7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l="87482"/>
          <a:stretch/>
        </p:blipFill>
        <p:spPr>
          <a:xfrm rot="10800000">
            <a:off x="-1" y="-2"/>
            <a:ext cx="92209" cy="5143499"/>
          </a:xfrm>
          <a:prstGeom prst="rect">
            <a:avLst/>
          </a:prstGeom>
        </p:spPr>
      </p:pic>
      <p:sp>
        <p:nvSpPr>
          <p:cNvPr id="14" name="Rectangle 13">
            <a:extLst>
              <a:ext uri="{FF2B5EF4-FFF2-40B4-BE49-F238E27FC236}">
                <a16:creationId xmlns:a16="http://schemas.microsoft.com/office/drawing/2014/main" id="{E690A9A6-50AD-F84E-8EEB-BD163CBAE5D3}"/>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7" name="Rectangle 6">
            <a:extLst>
              <a:ext uri="{FF2B5EF4-FFF2-40B4-BE49-F238E27FC236}">
                <a16:creationId xmlns:a16="http://schemas.microsoft.com/office/drawing/2014/main" id="{8EE0758B-721C-1148-9076-29794B228449}"/>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8625804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1_Internal Layout 2">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4" name="Content Placeholder 3">
            <a:extLst>
              <a:ext uri="{FF2B5EF4-FFF2-40B4-BE49-F238E27FC236}">
                <a16:creationId xmlns:a16="http://schemas.microsoft.com/office/drawing/2014/main" id="{5BC4DDF9-502B-294C-9E94-2378F0F98F23}"/>
              </a:ext>
            </a:extLst>
          </p:cNvPr>
          <p:cNvSpPr>
            <a:spLocks noGrp="1"/>
          </p:cNvSpPr>
          <p:nvPr>
            <p:ph sz="quarter" idx="19" hasCustomPrompt="1"/>
          </p:nvPr>
        </p:nvSpPr>
        <p:spPr>
          <a:xfrm>
            <a:off x="244475" y="1291965"/>
            <a:ext cx="8654012" cy="3608648"/>
          </a:xfrm>
          <a:prstGeom prst="rect">
            <a:avLst/>
          </a:prstGeom>
        </p:spPr>
        <p:txBody>
          <a:bodyPr lIns="0" rIns="0">
            <a:normAutofit/>
          </a:bodyPr>
          <a:lstStyle>
            <a:lvl1pPr>
              <a:defRPr sz="1600"/>
            </a:lvl1pPr>
          </a:lstStyle>
          <a:p>
            <a:pPr lvl="0"/>
            <a:r>
              <a:rPr lang="en-US" dirty="0"/>
              <a:t>Content</a:t>
            </a:r>
          </a:p>
        </p:txBody>
      </p:sp>
      <p:sp>
        <p:nvSpPr>
          <p:cNvPr id="14" name="Title 1">
            <a:extLst>
              <a:ext uri="{FF2B5EF4-FFF2-40B4-BE49-F238E27FC236}">
                <a16:creationId xmlns:a16="http://schemas.microsoft.com/office/drawing/2014/main" id="{61FBC184-1E82-5C47-AA7E-7E1233E49CCB}"/>
              </a:ext>
            </a:extLst>
          </p:cNvPr>
          <p:cNvSpPr>
            <a:spLocks noGrp="1"/>
          </p:cNvSpPr>
          <p:nvPr>
            <p:ph type="ctrTitle" hasCustomPrompt="1"/>
          </p:nvPr>
        </p:nvSpPr>
        <p:spPr>
          <a:xfrm>
            <a:off x="244475" y="665578"/>
            <a:ext cx="8654012" cy="439338"/>
          </a:xfrm>
          <a:prstGeom prst="rect">
            <a:avLst/>
          </a:prstGeom>
        </p:spPr>
        <p:txBody>
          <a:bodyPr wrap="square" lIns="0" rIns="0" anchor="ctr">
            <a:noAutofit/>
          </a:bodyPr>
          <a:lstStyle>
            <a:lvl1pPr>
              <a:defRPr lang="en-US" sz="2800" dirty="0">
                <a:solidFill>
                  <a:schemeClr val="tx1"/>
                </a:solidFill>
              </a:defRPr>
            </a:lvl1pPr>
          </a:lstStyle>
          <a:p>
            <a:pPr lvl="0"/>
            <a:r>
              <a:rPr lang="en-US" dirty="0"/>
              <a:t>Heading</a:t>
            </a:r>
          </a:p>
        </p:txBody>
      </p:sp>
      <p:sp>
        <p:nvSpPr>
          <p:cNvPr id="15" name="Text Placeholder 2">
            <a:extLst>
              <a:ext uri="{FF2B5EF4-FFF2-40B4-BE49-F238E27FC236}">
                <a16:creationId xmlns:a16="http://schemas.microsoft.com/office/drawing/2014/main" id="{27D35DFA-48F1-7F43-8BA6-4513D22BED86}"/>
              </a:ext>
            </a:extLst>
          </p:cNvPr>
          <p:cNvSpPr>
            <a:spLocks noGrp="1"/>
          </p:cNvSpPr>
          <p:nvPr>
            <p:ph type="body" sz="quarter" idx="18" hasCustomPrompt="1"/>
          </p:nvPr>
        </p:nvSpPr>
        <p:spPr>
          <a:xfrm>
            <a:off x="751389" y="340219"/>
            <a:ext cx="7641386" cy="16929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7" name="Rectangle 16">
            <a:extLst>
              <a:ext uri="{FF2B5EF4-FFF2-40B4-BE49-F238E27FC236}">
                <a16:creationId xmlns:a16="http://schemas.microsoft.com/office/drawing/2014/main" id="{615CB91B-2897-ED46-B47F-C9C35DEBBEDD}"/>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8" name="Rectangle 7">
            <a:extLst>
              <a:ext uri="{FF2B5EF4-FFF2-40B4-BE49-F238E27FC236}">
                <a16:creationId xmlns:a16="http://schemas.microsoft.com/office/drawing/2014/main" id="{C8B59A27-1F23-9B45-9F7D-5F93F5B03E57}"/>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9327565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1_Internal Layout 3">
    <p:bg>
      <p:bgPr>
        <a:solidFill>
          <a:schemeClr val="bg1"/>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619FD15-00EC-4C49-B5E5-7ABDD257312E}"/>
              </a:ext>
            </a:extLst>
          </p:cNvPr>
          <p:cNvSpPr>
            <a:spLocks noGrp="1"/>
          </p:cNvSpPr>
          <p:nvPr>
            <p:ph type="ctrTitle" hasCustomPrompt="1"/>
          </p:nvPr>
        </p:nvSpPr>
        <p:spPr>
          <a:xfrm>
            <a:off x="966952" y="151689"/>
            <a:ext cx="7923048"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pic>
        <p:nvPicPr>
          <p:cNvPr id="11" name="Picture 10">
            <a:extLst>
              <a:ext uri="{FF2B5EF4-FFF2-40B4-BE49-F238E27FC236}">
                <a16:creationId xmlns:a16="http://schemas.microsoft.com/office/drawing/2014/main" id="{94272C15-2307-0E49-A587-65D3C4160B0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1"/>
            <a:ext cx="736600" cy="5143499"/>
          </a:xfrm>
          <a:prstGeom prst="rect">
            <a:avLst/>
          </a:prstGeom>
        </p:spPr>
      </p:pic>
      <p:pic>
        <p:nvPicPr>
          <p:cNvPr id="15" name="Image">
            <a:extLst>
              <a:ext uri="{FF2B5EF4-FFF2-40B4-BE49-F238E27FC236}">
                <a16:creationId xmlns:a16="http://schemas.microsoft.com/office/drawing/2014/main" id="{D3477284-2357-F24F-971B-02159D028821}"/>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3" name="Content Placeholder 2">
            <a:extLst>
              <a:ext uri="{FF2B5EF4-FFF2-40B4-BE49-F238E27FC236}">
                <a16:creationId xmlns:a16="http://schemas.microsoft.com/office/drawing/2014/main" id="{9D3C9289-4849-8D48-9B33-6B70DF922FA2}"/>
              </a:ext>
            </a:extLst>
          </p:cNvPr>
          <p:cNvSpPr>
            <a:spLocks noGrp="1"/>
          </p:cNvSpPr>
          <p:nvPr>
            <p:ph sz="quarter" idx="19" hasCustomPrompt="1"/>
          </p:nvPr>
        </p:nvSpPr>
        <p:spPr>
          <a:xfrm>
            <a:off x="966788" y="845225"/>
            <a:ext cx="7918145" cy="4055388"/>
          </a:xfrm>
          <a:prstGeom prst="rect">
            <a:avLst/>
          </a:prstGeom>
        </p:spPr>
        <p:txBody>
          <a:bodyPr lIns="0" rIns="0">
            <a:normAutofit/>
          </a:bodyPr>
          <a:lstStyle>
            <a:lvl1pPr>
              <a:defRPr sz="1600"/>
            </a:lvl1pPr>
          </a:lstStyle>
          <a:p>
            <a:pPr lvl="0"/>
            <a:r>
              <a:rPr lang="en-US" dirty="0"/>
              <a:t>Content</a:t>
            </a:r>
          </a:p>
        </p:txBody>
      </p:sp>
      <p:sp>
        <p:nvSpPr>
          <p:cNvPr id="9" name="Rectangle 8">
            <a:extLst>
              <a:ext uri="{FF2B5EF4-FFF2-40B4-BE49-F238E27FC236}">
                <a16:creationId xmlns:a16="http://schemas.microsoft.com/office/drawing/2014/main" id="{39E9BC10-73D0-6B48-BED2-4FC54EE94A4B}"/>
              </a:ext>
            </a:extLst>
          </p:cNvPr>
          <p:cNvSpPr/>
          <p:nvPr/>
        </p:nvSpPr>
        <p:spPr>
          <a:xfrm>
            <a:off x="246991" y="4667627"/>
            <a:ext cx="724560" cy="276999"/>
          </a:xfrm>
          <a:prstGeom prst="rect">
            <a:avLst/>
          </a:prstGeom>
        </p:spPr>
        <p:txBody>
          <a:bodyPr wrap="none" lIns="0" tIns="0" rIns="0" bIns="0" anchor="b">
            <a:noAutofit/>
          </a:bodyPr>
          <a:lstStyle/>
          <a:p>
            <a:pPr lvl="0"/>
            <a:r>
              <a:rPr lang="en-US" sz="1000" spc="-20" baseline="0" dirty="0">
                <a:solidFill>
                  <a:schemeClr val="bg1"/>
                </a:solidFill>
              </a:rPr>
              <a:t>ni.com</a:t>
            </a:r>
          </a:p>
        </p:txBody>
      </p:sp>
      <p:sp>
        <p:nvSpPr>
          <p:cNvPr id="7" name="Rectangle 6">
            <a:extLst>
              <a:ext uri="{FF2B5EF4-FFF2-40B4-BE49-F238E27FC236}">
                <a16:creationId xmlns:a16="http://schemas.microsoft.com/office/drawing/2014/main" id="{553F7E5C-31A5-E649-85DD-37B496F848EF}"/>
              </a:ext>
            </a:extLst>
          </p:cNvPr>
          <p:cNvSpPr/>
          <p:nvPr/>
        </p:nvSpPr>
        <p:spPr>
          <a:xfrm>
            <a:off x="966788"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246177387"/>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Layou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599" y="711561"/>
            <a:ext cx="7661275"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3" name="Subtitle 2"/>
          <p:cNvSpPr>
            <a:spLocks noGrp="1"/>
          </p:cNvSpPr>
          <p:nvPr>
            <p:ph type="subTitle" idx="1" hasCustomPrompt="1"/>
          </p:nvPr>
        </p:nvSpPr>
        <p:spPr>
          <a:xfrm>
            <a:off x="731499" y="1278431"/>
            <a:ext cx="7661275" cy="297517"/>
          </a:xfrm>
          <a:prstGeom prst="rect">
            <a:avLst/>
          </a:prstGeom>
        </p:spPr>
        <p:txBody>
          <a:bodyPr wrap="square" lIns="0" rIns="0" anchor="t">
            <a:spAutoFit/>
          </a:bodyPr>
          <a:lstStyle>
            <a:lvl1pPr marL="0" marR="0" indent="0" algn="l" defTabSz="914400" rtl="0" eaLnBrk="1" fontAlgn="auto" latinLnBrk="0" hangingPunct="1">
              <a:lnSpc>
                <a:spcPts val="1600"/>
              </a:lnSpc>
              <a:spcBef>
                <a:spcPts val="1000"/>
              </a:spcBef>
              <a:spcAft>
                <a:spcPts val="0"/>
              </a:spcAft>
              <a:buClrTx/>
              <a:buSzTx/>
              <a:buFont typeface="Arial"/>
              <a:buNone/>
              <a:tabLst/>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731499"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15" name="Rectangle 14">
            <a:extLst>
              <a:ext uri="{FF2B5EF4-FFF2-40B4-BE49-F238E27FC236}">
                <a16:creationId xmlns:a16="http://schemas.microsoft.com/office/drawing/2014/main" id="{5D5B5601-6668-5F4C-809E-C9F5909FB969}"/>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9" name="Rectangle 8">
            <a:extLst>
              <a:ext uri="{FF2B5EF4-FFF2-40B4-BE49-F238E27FC236}">
                <a16:creationId xmlns:a16="http://schemas.microsoft.com/office/drawing/2014/main" id="{F7697053-4C82-7849-B509-F6CF8D088280}"/>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93700301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Layout 1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599" y="711561"/>
            <a:ext cx="7661275"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731499" y="1571663"/>
            <a:ext cx="3474720" cy="3328950"/>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571663"/>
            <a:ext cx="3474720" cy="3328950"/>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8" name="Text Placeholder 2">
            <a:extLst>
              <a:ext uri="{FF2B5EF4-FFF2-40B4-BE49-F238E27FC236}">
                <a16:creationId xmlns:a16="http://schemas.microsoft.com/office/drawing/2014/main" id="{9D62AF0F-3C4F-704D-BAB1-BDD0EDDB78C7}"/>
              </a:ext>
            </a:extLst>
          </p:cNvPr>
          <p:cNvSpPr>
            <a:spLocks noGrp="1"/>
          </p:cNvSpPr>
          <p:nvPr>
            <p:ph type="body" sz="quarter" idx="18" hasCustomPrompt="1"/>
          </p:nvPr>
        </p:nvSpPr>
        <p:spPr>
          <a:xfrm>
            <a:off x="731499" y="340219"/>
            <a:ext cx="7661275"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1" name="Rectangle 10">
            <a:extLst>
              <a:ext uri="{FF2B5EF4-FFF2-40B4-BE49-F238E27FC236}">
                <a16:creationId xmlns:a16="http://schemas.microsoft.com/office/drawing/2014/main" id="{23B81580-C246-6D46-A232-81815BA42B57}"/>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9" name="Rectangle 8">
            <a:extLst>
              <a:ext uri="{FF2B5EF4-FFF2-40B4-BE49-F238E27FC236}">
                <a16:creationId xmlns:a16="http://schemas.microsoft.com/office/drawing/2014/main" id="{46E35F7D-37B2-474F-AD8D-88585ABD8B18}"/>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28345899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Layout 1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E3A968-F23F-2744-9756-85D653CBC191}"/>
              </a:ext>
            </a:extLst>
          </p:cNvPr>
          <p:cNvSpPr/>
          <p:nvPr/>
        </p:nvSpPr>
        <p:spPr>
          <a:xfrm>
            <a:off x="0" y="-1"/>
            <a:ext cx="9143999" cy="5143501"/>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2" name="Title 1"/>
          <p:cNvSpPr>
            <a:spLocks noGrp="1"/>
          </p:cNvSpPr>
          <p:nvPr>
            <p:ph type="ctrTitle" hasCustomPrompt="1"/>
          </p:nvPr>
        </p:nvSpPr>
        <p:spPr>
          <a:xfrm>
            <a:off x="736599" y="711561"/>
            <a:ext cx="7661275"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3" name="Subtitle 2"/>
          <p:cNvSpPr>
            <a:spLocks noGrp="1"/>
          </p:cNvSpPr>
          <p:nvPr>
            <p:ph type="subTitle" idx="1" hasCustomPrompt="1"/>
          </p:nvPr>
        </p:nvSpPr>
        <p:spPr>
          <a:xfrm>
            <a:off x="731499" y="1278431"/>
            <a:ext cx="7661275" cy="297517"/>
          </a:xfrm>
          <a:prstGeom prst="rect">
            <a:avLst/>
          </a:prstGeom>
        </p:spPr>
        <p:txBody>
          <a:bodyPr wrap="square" lIns="0" rIns="0" anchor="t">
            <a:spAutoFit/>
          </a:bodyPr>
          <a:lstStyle>
            <a:lvl1pPr marL="0" marR="0" indent="0" algn="l" defTabSz="914400" rtl="0" eaLnBrk="1" fontAlgn="auto" latinLnBrk="0" hangingPunct="1">
              <a:lnSpc>
                <a:spcPts val="1600"/>
              </a:lnSpc>
              <a:spcBef>
                <a:spcPts val="1000"/>
              </a:spcBef>
              <a:spcAft>
                <a:spcPts val="0"/>
              </a:spcAft>
              <a:buClrTx/>
              <a:buSzTx/>
              <a:buFont typeface="Arial"/>
              <a:buNone/>
              <a:tabLst/>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731499"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cxnSp>
        <p:nvCxnSpPr>
          <p:cNvPr id="21" name="Straight Connector 20">
            <a:extLst>
              <a:ext uri="{FF2B5EF4-FFF2-40B4-BE49-F238E27FC236}">
                <a16:creationId xmlns:a16="http://schemas.microsoft.com/office/drawing/2014/main" id="{0B0C59DE-2D08-734A-9F9A-4067194B8BD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15" name="Rectangle 14">
            <a:extLst>
              <a:ext uri="{FF2B5EF4-FFF2-40B4-BE49-F238E27FC236}">
                <a16:creationId xmlns:a16="http://schemas.microsoft.com/office/drawing/2014/main" id="{5D5B5601-6668-5F4C-809E-C9F5909FB969}"/>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2" name="Rectangle 11">
            <a:extLst>
              <a:ext uri="{FF2B5EF4-FFF2-40B4-BE49-F238E27FC236}">
                <a16:creationId xmlns:a16="http://schemas.microsoft.com/office/drawing/2014/main" id="{8047311F-AA19-1E4C-9789-71FFF033E226}"/>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2">
                    <a:lumMod val="50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412099956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Layout 1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DF124D-66C2-8241-BF1E-3A8BFC624C38}"/>
              </a:ext>
            </a:extLst>
          </p:cNvPr>
          <p:cNvSpPr/>
          <p:nvPr/>
        </p:nvSpPr>
        <p:spPr>
          <a:xfrm>
            <a:off x="0" y="-1"/>
            <a:ext cx="9143999" cy="5143501"/>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2" name="Title 1"/>
          <p:cNvSpPr>
            <a:spLocks noGrp="1"/>
          </p:cNvSpPr>
          <p:nvPr>
            <p:ph type="ctrTitle" hasCustomPrompt="1"/>
          </p:nvPr>
        </p:nvSpPr>
        <p:spPr>
          <a:xfrm>
            <a:off x="736599" y="711561"/>
            <a:ext cx="7661275"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731499" y="1571663"/>
            <a:ext cx="3474720" cy="3328950"/>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571663"/>
            <a:ext cx="3474720" cy="3328950"/>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0" name="Image">
            <a:extLst>
              <a:ext uri="{FF2B5EF4-FFF2-40B4-BE49-F238E27FC236}">
                <a16:creationId xmlns:a16="http://schemas.microsoft.com/office/drawing/2014/main" id="{EC2AF6E3-B9CE-8247-9AC6-3BADB0C8564F}"/>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9" name="Text Placeholder 2">
            <a:extLst>
              <a:ext uri="{FF2B5EF4-FFF2-40B4-BE49-F238E27FC236}">
                <a16:creationId xmlns:a16="http://schemas.microsoft.com/office/drawing/2014/main" id="{CDC304C6-F2A3-FE4C-917C-4F654B14133B}"/>
              </a:ext>
            </a:extLst>
          </p:cNvPr>
          <p:cNvSpPr>
            <a:spLocks noGrp="1"/>
          </p:cNvSpPr>
          <p:nvPr>
            <p:ph type="body" sz="quarter" idx="18" hasCustomPrompt="1"/>
          </p:nvPr>
        </p:nvSpPr>
        <p:spPr>
          <a:xfrm>
            <a:off x="731499" y="340219"/>
            <a:ext cx="7661275"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cxnSp>
        <p:nvCxnSpPr>
          <p:cNvPr id="11" name="Straight Connector 10">
            <a:extLst>
              <a:ext uri="{FF2B5EF4-FFF2-40B4-BE49-F238E27FC236}">
                <a16:creationId xmlns:a16="http://schemas.microsoft.com/office/drawing/2014/main" id="{F3AD1011-073C-FC42-BB61-FFB3D9FD2DD4}"/>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4" name="Rectangle 13">
            <a:extLst>
              <a:ext uri="{FF2B5EF4-FFF2-40B4-BE49-F238E27FC236}">
                <a16:creationId xmlns:a16="http://schemas.microsoft.com/office/drawing/2014/main" id="{1FBF0E51-B095-2946-B9F9-6CC3B19EDC21}"/>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2" name="Rectangle 11">
            <a:extLst>
              <a:ext uri="{FF2B5EF4-FFF2-40B4-BE49-F238E27FC236}">
                <a16:creationId xmlns:a16="http://schemas.microsoft.com/office/drawing/2014/main" id="{C4A11899-F501-954D-B14D-82AC95AEB6C5}"/>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2">
                    <a:lumMod val="50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83297362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Layout 2">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966952" y="1278431"/>
            <a:ext cx="7430923" cy="297517"/>
          </a:xfrm>
          <a:prstGeom prst="rect">
            <a:avLst/>
          </a:prstGeom>
        </p:spPr>
        <p:txBody>
          <a:bodyPr wrap="square" lIns="0" rIns="0" anchor="t">
            <a:spAutoFit/>
          </a:bodyPr>
          <a:lstStyle>
            <a:lvl1pPr marL="0" marR="0" indent="0" algn="l" defTabSz="914400" rtl="0" eaLnBrk="1" fontAlgn="auto" latinLnBrk="0" hangingPunct="1">
              <a:lnSpc>
                <a:spcPts val="1600"/>
              </a:lnSpc>
              <a:spcBef>
                <a:spcPts val="1000"/>
              </a:spcBef>
              <a:spcAft>
                <a:spcPts val="0"/>
              </a:spcAft>
              <a:buClrTx/>
              <a:buSzTx/>
              <a:buFont typeface="Arial"/>
              <a:buNone/>
              <a:tabLst/>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966952"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8" name="Picture 17">
            <a:extLst>
              <a:ext uri="{FF2B5EF4-FFF2-40B4-BE49-F238E27FC236}">
                <a16:creationId xmlns:a16="http://schemas.microsoft.com/office/drawing/2014/main" id="{37473A60-D842-8041-AF7F-FBA6485D4A1C}"/>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1"/>
            <a:ext cx="736600" cy="5143499"/>
          </a:xfrm>
          <a:prstGeom prst="rect">
            <a:avLst/>
          </a:prstGeom>
        </p:spPr>
      </p:pic>
      <p:sp>
        <p:nvSpPr>
          <p:cNvPr id="24" name="Text Placeholder 2">
            <a:extLst>
              <a:ext uri="{FF2B5EF4-FFF2-40B4-BE49-F238E27FC236}">
                <a16:creationId xmlns:a16="http://schemas.microsoft.com/office/drawing/2014/main" id="{B7018C19-9289-8747-AA02-5CC8ABFC6CC4}"/>
              </a:ext>
            </a:extLst>
          </p:cNvPr>
          <p:cNvSpPr>
            <a:spLocks noGrp="1"/>
          </p:cNvSpPr>
          <p:nvPr>
            <p:ph type="body" sz="quarter" idx="17" hasCustomPrompt="1"/>
          </p:nvPr>
        </p:nvSpPr>
        <p:spPr>
          <a:xfrm>
            <a:off x="4923155" y="1955421"/>
            <a:ext cx="3474720" cy="2945192"/>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25" name="Image">
            <a:extLst>
              <a:ext uri="{FF2B5EF4-FFF2-40B4-BE49-F238E27FC236}">
                <a16:creationId xmlns:a16="http://schemas.microsoft.com/office/drawing/2014/main" id="{B810EAB7-1B73-774A-98B9-52A96B505D3D}"/>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11" name="Rectangle 10">
            <a:extLst>
              <a:ext uri="{FF2B5EF4-FFF2-40B4-BE49-F238E27FC236}">
                <a16:creationId xmlns:a16="http://schemas.microsoft.com/office/drawing/2014/main" id="{990A3163-457C-A44B-983A-F5976641164C}"/>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4" name="Title 1">
            <a:extLst>
              <a:ext uri="{FF2B5EF4-FFF2-40B4-BE49-F238E27FC236}">
                <a16:creationId xmlns:a16="http://schemas.microsoft.com/office/drawing/2014/main" id="{3012EB55-CAF1-B745-A8B8-69DBAEF78A1E}"/>
              </a:ext>
            </a:extLst>
          </p:cNvPr>
          <p:cNvSpPr>
            <a:spLocks noGrp="1"/>
          </p:cNvSpPr>
          <p:nvPr>
            <p:ph type="ctrTitle" hasCustomPrompt="1"/>
          </p:nvPr>
        </p:nvSpPr>
        <p:spPr>
          <a:xfrm>
            <a:off x="966952" y="711561"/>
            <a:ext cx="7430923"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cxnSp>
        <p:nvCxnSpPr>
          <p:cNvPr id="15" name="Straight Connector 14">
            <a:extLst>
              <a:ext uri="{FF2B5EF4-FFF2-40B4-BE49-F238E27FC236}">
                <a16:creationId xmlns:a16="http://schemas.microsoft.com/office/drawing/2014/main" id="{8D94132C-DA23-CF48-915B-BF200FBE561B}"/>
              </a:ext>
            </a:extLst>
          </p:cNvPr>
          <p:cNvCxnSpPr>
            <a:cxnSpLocks/>
          </p:cNvCxnSpPr>
          <p:nvPr/>
        </p:nvCxnSpPr>
        <p:spPr>
          <a:xfrm>
            <a:off x="952500" y="259987"/>
            <a:ext cx="74453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7808225C-7358-F646-A561-E068B99D0DF0}"/>
              </a:ext>
            </a:extLst>
          </p:cNvPr>
          <p:cNvSpPr/>
          <p:nvPr/>
        </p:nvSpPr>
        <p:spPr>
          <a:xfrm>
            <a:off x="966952"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3990867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Layout 2b">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62EB0AE2-BAE9-5D40-A0CD-871ADC3A6647}"/>
              </a:ext>
            </a:extLst>
          </p:cNvPr>
          <p:cNvSpPr>
            <a:spLocks noGrp="1"/>
          </p:cNvSpPr>
          <p:nvPr>
            <p:ph type="body" sz="quarter" idx="16" hasCustomPrompt="1"/>
          </p:nvPr>
        </p:nvSpPr>
        <p:spPr>
          <a:xfrm>
            <a:off x="966952" y="1503009"/>
            <a:ext cx="3502163" cy="3384659"/>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4" name="Text Placeholder 2">
            <a:extLst>
              <a:ext uri="{FF2B5EF4-FFF2-40B4-BE49-F238E27FC236}">
                <a16:creationId xmlns:a16="http://schemas.microsoft.com/office/drawing/2014/main" id="{28B9D991-92B2-7541-A773-34C69566F23E}"/>
              </a:ext>
            </a:extLst>
          </p:cNvPr>
          <p:cNvSpPr>
            <a:spLocks noGrp="1"/>
          </p:cNvSpPr>
          <p:nvPr>
            <p:ph type="body" sz="quarter" idx="17" hasCustomPrompt="1"/>
          </p:nvPr>
        </p:nvSpPr>
        <p:spPr>
          <a:xfrm>
            <a:off x="4923155" y="1515953"/>
            <a:ext cx="3474720" cy="3384659"/>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22" name="Title 1">
            <a:extLst>
              <a:ext uri="{FF2B5EF4-FFF2-40B4-BE49-F238E27FC236}">
                <a16:creationId xmlns:a16="http://schemas.microsoft.com/office/drawing/2014/main" id="{D619FD15-00EC-4C49-B5E5-7ABDD257312E}"/>
              </a:ext>
            </a:extLst>
          </p:cNvPr>
          <p:cNvSpPr>
            <a:spLocks noGrp="1"/>
          </p:cNvSpPr>
          <p:nvPr>
            <p:ph type="ctrTitle" hasCustomPrompt="1"/>
          </p:nvPr>
        </p:nvSpPr>
        <p:spPr>
          <a:xfrm>
            <a:off x="966952" y="711561"/>
            <a:ext cx="7430923"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sp>
        <p:nvSpPr>
          <p:cNvPr id="10" name="Text Placeholder 2">
            <a:extLst>
              <a:ext uri="{FF2B5EF4-FFF2-40B4-BE49-F238E27FC236}">
                <a16:creationId xmlns:a16="http://schemas.microsoft.com/office/drawing/2014/main" id="{85570E35-6FDD-4348-9FB0-B5B48333E504}"/>
              </a:ext>
            </a:extLst>
          </p:cNvPr>
          <p:cNvSpPr>
            <a:spLocks noGrp="1"/>
          </p:cNvSpPr>
          <p:nvPr>
            <p:ph type="body" sz="quarter" idx="18" hasCustomPrompt="1"/>
          </p:nvPr>
        </p:nvSpPr>
        <p:spPr>
          <a:xfrm>
            <a:off x="966952" y="340219"/>
            <a:ext cx="7425822"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pic>
        <p:nvPicPr>
          <p:cNvPr id="11" name="Picture 10">
            <a:extLst>
              <a:ext uri="{FF2B5EF4-FFF2-40B4-BE49-F238E27FC236}">
                <a16:creationId xmlns:a16="http://schemas.microsoft.com/office/drawing/2014/main" id="{94272C15-2307-0E49-A587-65D3C4160B0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1"/>
            <a:ext cx="736600" cy="5143499"/>
          </a:xfrm>
          <a:prstGeom prst="rect">
            <a:avLst/>
          </a:prstGeom>
        </p:spPr>
      </p:pic>
      <p:pic>
        <p:nvPicPr>
          <p:cNvPr id="15" name="Image">
            <a:extLst>
              <a:ext uri="{FF2B5EF4-FFF2-40B4-BE49-F238E27FC236}">
                <a16:creationId xmlns:a16="http://schemas.microsoft.com/office/drawing/2014/main" id="{D3477284-2357-F24F-971B-02159D028821}"/>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8" name="Straight Connector 17">
            <a:extLst>
              <a:ext uri="{FF2B5EF4-FFF2-40B4-BE49-F238E27FC236}">
                <a16:creationId xmlns:a16="http://schemas.microsoft.com/office/drawing/2014/main" id="{D880943D-BC1C-B847-9569-C2B8AA454C59}"/>
              </a:ext>
            </a:extLst>
          </p:cNvPr>
          <p:cNvCxnSpPr>
            <a:cxnSpLocks/>
          </p:cNvCxnSpPr>
          <p:nvPr/>
        </p:nvCxnSpPr>
        <p:spPr>
          <a:xfrm>
            <a:off x="952500" y="259987"/>
            <a:ext cx="74453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9" name="Rectangle 18">
            <a:extLst>
              <a:ext uri="{FF2B5EF4-FFF2-40B4-BE49-F238E27FC236}">
                <a16:creationId xmlns:a16="http://schemas.microsoft.com/office/drawing/2014/main" id="{E1B9BBB9-BB6E-EA4A-91BA-515E8808FE46}"/>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2" name="Rectangle 11">
            <a:extLst>
              <a:ext uri="{FF2B5EF4-FFF2-40B4-BE49-F238E27FC236}">
                <a16:creationId xmlns:a16="http://schemas.microsoft.com/office/drawing/2014/main" id="{450E2077-7EFE-6341-ADDE-B20852A9971B}"/>
              </a:ext>
            </a:extLst>
          </p:cNvPr>
          <p:cNvSpPr/>
          <p:nvPr/>
        </p:nvSpPr>
        <p:spPr>
          <a:xfrm>
            <a:off x="966952"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4187524521"/>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Layout one column image 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B72E2B3-9BF0-1042-A313-B9BB422E1A91}"/>
              </a:ext>
            </a:extLst>
          </p:cNvPr>
          <p:cNvSpPr>
            <a:spLocks noGrp="1"/>
          </p:cNvSpPr>
          <p:nvPr>
            <p:ph type="pic" sz="quarter" idx="15"/>
          </p:nvPr>
        </p:nvSpPr>
        <p:spPr>
          <a:xfrm>
            <a:off x="720776" y="0"/>
            <a:ext cx="1773238"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2736899" y="1231201"/>
            <a:ext cx="6159448" cy="338554"/>
          </a:xfrm>
          <a:prstGeom prst="rect">
            <a:avLst/>
          </a:prstGeom>
        </p:spPr>
        <p:txBody>
          <a:bodyPr wrap="square" lIns="0" rIns="0" anchor="t">
            <a:spAutoFit/>
          </a:bodyPr>
          <a:lstStyle>
            <a:lvl1pPr marL="0" indent="0">
              <a:buFont typeface="Arial" panose="020B0604020202020204" pitchFamily="34" charset="0"/>
              <a:buNone/>
              <a:defRPr sz="1600"/>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2738488" y="711561"/>
            <a:ext cx="6153649"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2736898" y="1856139"/>
            <a:ext cx="6161037" cy="3044473"/>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31" name="Picture 30">
            <a:extLst>
              <a:ext uri="{FF2B5EF4-FFF2-40B4-BE49-F238E27FC236}">
                <a16:creationId xmlns:a16="http://schemas.microsoft.com/office/drawing/2014/main" id="{1B716C47-908D-D74F-B6CA-344420A58AD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32" name="Image">
            <a:extLst>
              <a:ext uri="{FF2B5EF4-FFF2-40B4-BE49-F238E27FC236}">
                <a16:creationId xmlns:a16="http://schemas.microsoft.com/office/drawing/2014/main" id="{A0349B96-D354-2E42-9CA0-0C84AB238E46}"/>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0" name="Straight Connector 9">
            <a:extLst>
              <a:ext uri="{FF2B5EF4-FFF2-40B4-BE49-F238E27FC236}">
                <a16:creationId xmlns:a16="http://schemas.microsoft.com/office/drawing/2014/main" id="{3105BDF0-C47A-644A-9BB3-D80DDDA7AB11}"/>
              </a:ext>
            </a:extLst>
          </p:cNvPr>
          <p:cNvCxnSpPr>
            <a:cxnSpLocks/>
          </p:cNvCxnSpPr>
          <p:nvPr/>
        </p:nvCxnSpPr>
        <p:spPr>
          <a:xfrm>
            <a:off x="2736898" y="259987"/>
            <a:ext cx="566097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2" name="Rectangle 11">
            <a:extLst>
              <a:ext uri="{FF2B5EF4-FFF2-40B4-BE49-F238E27FC236}">
                <a16:creationId xmlns:a16="http://schemas.microsoft.com/office/drawing/2014/main" id="{1FD11567-DD40-5840-B632-1C6307D58DDC}"/>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3" name="Rectangle 12">
            <a:extLst>
              <a:ext uri="{FF2B5EF4-FFF2-40B4-BE49-F238E27FC236}">
                <a16:creationId xmlns:a16="http://schemas.microsoft.com/office/drawing/2014/main" id="{648550F3-40EE-9C40-A5A9-425BF928BB3F}"/>
              </a:ext>
            </a:extLst>
          </p:cNvPr>
          <p:cNvSpPr/>
          <p:nvPr/>
        </p:nvSpPr>
        <p:spPr>
          <a:xfrm>
            <a:off x="2736898"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7706145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_Internal Layout 3">
    <p:bg>
      <p:bgPr>
        <a:solidFill>
          <a:schemeClr val="bg1"/>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619FD15-00EC-4C49-B5E5-7ABDD257312E}"/>
              </a:ext>
            </a:extLst>
          </p:cNvPr>
          <p:cNvSpPr>
            <a:spLocks noGrp="1"/>
          </p:cNvSpPr>
          <p:nvPr>
            <p:ph type="ctrTitle" hasCustomPrompt="1"/>
          </p:nvPr>
        </p:nvSpPr>
        <p:spPr>
          <a:xfrm>
            <a:off x="966952" y="151689"/>
            <a:ext cx="7923048" cy="480131"/>
          </a:xfrm>
          <a:prstGeom prst="rect">
            <a:avLst/>
          </a:prstGeom>
        </p:spPr>
        <p:txBody>
          <a:bodyPr wrap="square" lIns="0" rIns="0" anchor="t">
            <a:noAutofit/>
          </a:bodyPr>
          <a:lstStyle>
            <a:lvl1pPr algn="l">
              <a:defRPr sz="2800" baseline="0">
                <a:solidFill>
                  <a:schemeClr val="tx1"/>
                </a:solidFill>
              </a:defRPr>
            </a:lvl1pPr>
          </a:lstStyle>
          <a:p>
            <a:r>
              <a:rPr lang="en-US" dirty="0"/>
              <a:t>Heading</a:t>
            </a:r>
          </a:p>
        </p:txBody>
      </p:sp>
      <p:pic>
        <p:nvPicPr>
          <p:cNvPr id="11" name="Picture 10">
            <a:extLst>
              <a:ext uri="{FF2B5EF4-FFF2-40B4-BE49-F238E27FC236}">
                <a16:creationId xmlns:a16="http://schemas.microsoft.com/office/drawing/2014/main" id="{94272C15-2307-0E49-A587-65D3C4160B0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1"/>
            <a:ext cx="736600" cy="5143499"/>
          </a:xfrm>
          <a:prstGeom prst="rect">
            <a:avLst/>
          </a:prstGeom>
        </p:spPr>
      </p:pic>
      <p:pic>
        <p:nvPicPr>
          <p:cNvPr id="15" name="Image">
            <a:extLst>
              <a:ext uri="{FF2B5EF4-FFF2-40B4-BE49-F238E27FC236}">
                <a16:creationId xmlns:a16="http://schemas.microsoft.com/office/drawing/2014/main" id="{D3477284-2357-F24F-971B-02159D028821}"/>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3" name="Content Placeholder 2">
            <a:extLst>
              <a:ext uri="{FF2B5EF4-FFF2-40B4-BE49-F238E27FC236}">
                <a16:creationId xmlns:a16="http://schemas.microsoft.com/office/drawing/2014/main" id="{9D3C9289-4849-8D48-9B33-6B70DF922FA2}"/>
              </a:ext>
            </a:extLst>
          </p:cNvPr>
          <p:cNvSpPr>
            <a:spLocks noGrp="1"/>
          </p:cNvSpPr>
          <p:nvPr>
            <p:ph sz="quarter" idx="19" hasCustomPrompt="1"/>
          </p:nvPr>
        </p:nvSpPr>
        <p:spPr>
          <a:xfrm>
            <a:off x="966788" y="845225"/>
            <a:ext cx="7918145" cy="4055388"/>
          </a:xfrm>
          <a:prstGeom prst="rect">
            <a:avLst/>
          </a:prstGeom>
        </p:spPr>
        <p:txBody>
          <a:bodyPr lIns="0" rIns="0">
            <a:normAutofit/>
          </a:bodyPr>
          <a:lstStyle>
            <a:lvl1pPr>
              <a:defRPr sz="1600"/>
            </a:lvl1pPr>
          </a:lstStyle>
          <a:p>
            <a:pPr lvl="0"/>
            <a:r>
              <a:rPr lang="en-US" dirty="0"/>
              <a:t>Content</a:t>
            </a:r>
          </a:p>
        </p:txBody>
      </p:sp>
      <p:sp>
        <p:nvSpPr>
          <p:cNvPr id="9" name="Rectangle 8">
            <a:extLst>
              <a:ext uri="{FF2B5EF4-FFF2-40B4-BE49-F238E27FC236}">
                <a16:creationId xmlns:a16="http://schemas.microsoft.com/office/drawing/2014/main" id="{39E9BC10-73D0-6B48-BED2-4FC54EE94A4B}"/>
              </a:ext>
            </a:extLst>
          </p:cNvPr>
          <p:cNvSpPr/>
          <p:nvPr/>
        </p:nvSpPr>
        <p:spPr>
          <a:xfrm>
            <a:off x="246991" y="4667627"/>
            <a:ext cx="724560" cy="276999"/>
          </a:xfrm>
          <a:prstGeom prst="rect">
            <a:avLst/>
          </a:prstGeom>
        </p:spPr>
        <p:txBody>
          <a:bodyPr wrap="none" lIns="0" tIns="0" rIns="0" bIns="0" anchor="b">
            <a:noAutofit/>
          </a:bodyPr>
          <a:lstStyle/>
          <a:p>
            <a:pPr lvl="0"/>
            <a:r>
              <a:rPr lang="en-US" sz="1000" spc="-20" baseline="0" dirty="0">
                <a:solidFill>
                  <a:schemeClr val="bg1"/>
                </a:solidFill>
              </a:rPr>
              <a:t>ni.com</a:t>
            </a:r>
          </a:p>
        </p:txBody>
      </p:sp>
    </p:spTree>
    <p:extLst>
      <p:ext uri="{BB962C8B-B14F-4D97-AF65-F5344CB8AC3E}">
        <p14:creationId xmlns:p14="http://schemas.microsoft.com/office/powerpoint/2010/main" val="2867973306"/>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Layout one column image b">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2725091" y="1506507"/>
            <a:ext cx="6167046" cy="3394106"/>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6" name="Rectangle 15">
            <a:extLst>
              <a:ext uri="{FF2B5EF4-FFF2-40B4-BE49-F238E27FC236}">
                <a16:creationId xmlns:a16="http://schemas.microsoft.com/office/drawing/2014/main" id="{B6FC48D4-4D70-7549-A6A0-74D47EA8F98F}"/>
              </a:ext>
            </a:extLst>
          </p:cNvPr>
          <p:cNvSpPr/>
          <p:nvPr/>
        </p:nvSpPr>
        <p:spPr>
          <a:xfrm>
            <a:off x="2033587" y="4660752"/>
            <a:ext cx="490537" cy="276999"/>
          </a:xfrm>
          <a:prstGeom prst="rect">
            <a:avLst/>
          </a:prstGeom>
        </p:spPr>
        <p:txBody>
          <a:bodyPr wrap="none" lIns="0" tIns="0" rIns="0" bIns="0" anchor="b">
            <a:noAutofit/>
          </a:bodyPr>
          <a:lstStyle/>
          <a:p>
            <a:pPr lvl="0"/>
            <a:r>
              <a:rPr lang="en-US" sz="1000" spc="-20" baseline="0" dirty="0"/>
              <a:t>ni.com</a:t>
            </a:r>
          </a:p>
        </p:txBody>
      </p:sp>
      <p:sp>
        <p:nvSpPr>
          <p:cNvPr id="26" name="Text Placeholder 2">
            <a:extLst>
              <a:ext uri="{FF2B5EF4-FFF2-40B4-BE49-F238E27FC236}">
                <a16:creationId xmlns:a16="http://schemas.microsoft.com/office/drawing/2014/main" id="{F4EDBC35-5703-ED48-A5D1-6FEB9AEA986D}"/>
              </a:ext>
            </a:extLst>
          </p:cNvPr>
          <p:cNvSpPr>
            <a:spLocks noGrp="1"/>
          </p:cNvSpPr>
          <p:nvPr>
            <p:ph type="body" sz="quarter" idx="17" hasCustomPrompt="1"/>
          </p:nvPr>
        </p:nvSpPr>
        <p:spPr>
          <a:xfrm>
            <a:off x="2738489" y="340219"/>
            <a:ext cx="5659386" cy="153888"/>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pic>
        <p:nvPicPr>
          <p:cNvPr id="12" name="Image" descr="Image">
            <a:extLst>
              <a:ext uri="{FF2B5EF4-FFF2-40B4-BE49-F238E27FC236}">
                <a16:creationId xmlns:a16="http://schemas.microsoft.com/office/drawing/2014/main" id="{1445D0A4-2B94-C04A-B04A-9932C5E619BE}"/>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2025650" y="252729"/>
            <a:ext cx="254000" cy="169312"/>
          </a:xfrm>
          <a:prstGeom prst="rect">
            <a:avLst/>
          </a:prstGeom>
          <a:ln w="12700">
            <a:miter lim="400000"/>
          </a:ln>
        </p:spPr>
      </p:pic>
      <p:sp>
        <p:nvSpPr>
          <p:cNvPr id="19" name="Picture Placeholder 3">
            <a:extLst>
              <a:ext uri="{FF2B5EF4-FFF2-40B4-BE49-F238E27FC236}">
                <a16:creationId xmlns:a16="http://schemas.microsoft.com/office/drawing/2014/main" id="{1FE6EF93-46C8-6A42-97B8-BE70A204E629}"/>
              </a:ext>
            </a:extLst>
          </p:cNvPr>
          <p:cNvSpPr>
            <a:spLocks noGrp="1"/>
          </p:cNvSpPr>
          <p:nvPr>
            <p:ph type="pic" sz="quarter" idx="15"/>
          </p:nvPr>
        </p:nvSpPr>
        <p:spPr>
          <a:xfrm>
            <a:off x="720776" y="0"/>
            <a:ext cx="1773238"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sp>
        <p:nvSpPr>
          <p:cNvPr id="20" name="Title Placeholder 1">
            <a:extLst>
              <a:ext uri="{FF2B5EF4-FFF2-40B4-BE49-F238E27FC236}">
                <a16:creationId xmlns:a16="http://schemas.microsoft.com/office/drawing/2014/main" id="{3B079713-D13B-DB4D-A0A3-4B69555ACFA7}"/>
              </a:ext>
            </a:extLst>
          </p:cNvPr>
          <p:cNvSpPr>
            <a:spLocks noGrp="1"/>
          </p:cNvSpPr>
          <p:nvPr>
            <p:ph type="title" hasCustomPrompt="1"/>
          </p:nvPr>
        </p:nvSpPr>
        <p:spPr>
          <a:xfrm>
            <a:off x="2738489" y="711561"/>
            <a:ext cx="6151512"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pic>
        <p:nvPicPr>
          <p:cNvPr id="23" name="Picture 22">
            <a:extLst>
              <a:ext uri="{FF2B5EF4-FFF2-40B4-BE49-F238E27FC236}">
                <a16:creationId xmlns:a16="http://schemas.microsoft.com/office/drawing/2014/main" id="{18FAB066-B8F6-DD4C-823D-95ADE8C5DED0}"/>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24" name="Image">
            <a:extLst>
              <a:ext uri="{FF2B5EF4-FFF2-40B4-BE49-F238E27FC236}">
                <a16:creationId xmlns:a16="http://schemas.microsoft.com/office/drawing/2014/main" id="{7FB7B301-4A9A-314A-BBF5-D6A29791967F}"/>
              </a:ext>
            </a:extLst>
          </p:cNvPr>
          <p:cNvPicPr>
            <a:picLocks noChangeAspect="1"/>
          </p:cNvPicPr>
          <p:nvPr/>
        </p:nvPicPr>
        <p:blipFill>
          <a:blip r:embed="rId4"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3" name="Straight Connector 12">
            <a:extLst>
              <a:ext uri="{FF2B5EF4-FFF2-40B4-BE49-F238E27FC236}">
                <a16:creationId xmlns:a16="http://schemas.microsoft.com/office/drawing/2014/main" id="{4A2FBDDF-A14B-BF45-B2E0-D8A4671E5CBF}"/>
              </a:ext>
            </a:extLst>
          </p:cNvPr>
          <p:cNvCxnSpPr>
            <a:cxnSpLocks/>
          </p:cNvCxnSpPr>
          <p:nvPr/>
        </p:nvCxnSpPr>
        <p:spPr>
          <a:xfrm>
            <a:off x="2736898" y="259987"/>
            <a:ext cx="566097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7" name="Rectangle 16">
            <a:extLst>
              <a:ext uri="{FF2B5EF4-FFF2-40B4-BE49-F238E27FC236}">
                <a16:creationId xmlns:a16="http://schemas.microsoft.com/office/drawing/2014/main" id="{25FDCA2B-60DA-4949-A417-120A7E39D605}"/>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5" name="Rectangle 14">
            <a:extLst>
              <a:ext uri="{FF2B5EF4-FFF2-40B4-BE49-F238E27FC236}">
                <a16:creationId xmlns:a16="http://schemas.microsoft.com/office/drawing/2014/main" id="{204D438D-F8B8-F14E-9300-69FAFFEDE64C}"/>
              </a:ext>
            </a:extLst>
          </p:cNvPr>
          <p:cNvSpPr/>
          <p:nvPr/>
        </p:nvSpPr>
        <p:spPr>
          <a:xfrm>
            <a:off x="2736898"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753389711"/>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Layout two column image a">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4495297" y="1231201"/>
            <a:ext cx="4401050" cy="338554"/>
          </a:xfrm>
          <a:prstGeom prst="rect">
            <a:avLst/>
          </a:prstGeom>
        </p:spPr>
        <p:txBody>
          <a:bodyPr wrap="square" lIns="0" rIns="0" anchor="t">
            <a:spAutoFit/>
          </a:bodyPr>
          <a:lstStyle>
            <a:lvl1pPr marL="0" indent="0">
              <a:buFont typeface="Arial" panose="020B0604020202020204" pitchFamily="34" charset="0"/>
              <a:buNone/>
              <a:defRPr sz="1600"/>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496886" y="711561"/>
            <a:ext cx="4401049"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4495750" y="1856139"/>
            <a:ext cx="4402185" cy="3044473"/>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0" name="Picture Placeholder 3">
            <a:extLst>
              <a:ext uri="{FF2B5EF4-FFF2-40B4-BE49-F238E27FC236}">
                <a16:creationId xmlns:a16="http://schemas.microsoft.com/office/drawing/2014/main" id="{899578E7-23DD-0B4C-93DA-0D4051412B2C}"/>
              </a:ext>
            </a:extLst>
          </p:cNvPr>
          <p:cNvSpPr>
            <a:spLocks noGrp="1"/>
          </p:cNvSpPr>
          <p:nvPr>
            <p:ph type="pic" sz="quarter" idx="15"/>
          </p:nvPr>
        </p:nvSpPr>
        <p:spPr>
          <a:xfrm>
            <a:off x="720776" y="0"/>
            <a:ext cx="3552825"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pic>
        <p:nvPicPr>
          <p:cNvPr id="16" name="Picture 15">
            <a:extLst>
              <a:ext uri="{FF2B5EF4-FFF2-40B4-BE49-F238E27FC236}">
                <a16:creationId xmlns:a16="http://schemas.microsoft.com/office/drawing/2014/main" id="{89B0B760-6A25-6A48-BBB2-1773C040F97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17" name="Image">
            <a:extLst>
              <a:ext uri="{FF2B5EF4-FFF2-40B4-BE49-F238E27FC236}">
                <a16:creationId xmlns:a16="http://schemas.microsoft.com/office/drawing/2014/main" id="{456291A7-B6F5-E24B-838D-1A2D7953BBDF}"/>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2" name="Straight Connector 11">
            <a:extLst>
              <a:ext uri="{FF2B5EF4-FFF2-40B4-BE49-F238E27FC236}">
                <a16:creationId xmlns:a16="http://schemas.microsoft.com/office/drawing/2014/main" id="{16006D29-95ED-4C42-8356-98F21AE383A0}"/>
              </a:ext>
            </a:extLst>
          </p:cNvPr>
          <p:cNvCxnSpPr>
            <a:cxnSpLocks/>
          </p:cNvCxnSpPr>
          <p:nvPr/>
        </p:nvCxnSpPr>
        <p:spPr>
          <a:xfrm>
            <a:off x="4495297" y="259987"/>
            <a:ext cx="3902578"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ED787143-B02B-2146-AE4A-B771C891E236}"/>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1" name="Rectangle 10">
            <a:extLst>
              <a:ext uri="{FF2B5EF4-FFF2-40B4-BE49-F238E27FC236}">
                <a16:creationId xmlns:a16="http://schemas.microsoft.com/office/drawing/2014/main" id="{4DE55DB5-A961-9447-8C6E-E08E40266465}"/>
              </a:ext>
            </a:extLst>
          </p:cNvPr>
          <p:cNvSpPr/>
          <p:nvPr/>
        </p:nvSpPr>
        <p:spPr>
          <a:xfrm>
            <a:off x="4495297"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87975943"/>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Layout two column image b">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496886" y="711561"/>
            <a:ext cx="4401049"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4495297" y="1502539"/>
            <a:ext cx="4402185" cy="3398073"/>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sp>
        <p:nvSpPr>
          <p:cNvPr id="10" name="Picture Placeholder 3">
            <a:extLst>
              <a:ext uri="{FF2B5EF4-FFF2-40B4-BE49-F238E27FC236}">
                <a16:creationId xmlns:a16="http://schemas.microsoft.com/office/drawing/2014/main" id="{899578E7-23DD-0B4C-93DA-0D4051412B2C}"/>
              </a:ext>
            </a:extLst>
          </p:cNvPr>
          <p:cNvSpPr>
            <a:spLocks noGrp="1"/>
          </p:cNvSpPr>
          <p:nvPr>
            <p:ph type="pic" sz="quarter" idx="15"/>
          </p:nvPr>
        </p:nvSpPr>
        <p:spPr>
          <a:xfrm>
            <a:off x="720776" y="0"/>
            <a:ext cx="3552825"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pic>
        <p:nvPicPr>
          <p:cNvPr id="15" name="Picture 14">
            <a:extLst>
              <a:ext uri="{FF2B5EF4-FFF2-40B4-BE49-F238E27FC236}">
                <a16:creationId xmlns:a16="http://schemas.microsoft.com/office/drawing/2014/main" id="{20229DA8-0F6C-BB4E-B391-BB921034B50C}"/>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16" name="Image">
            <a:extLst>
              <a:ext uri="{FF2B5EF4-FFF2-40B4-BE49-F238E27FC236}">
                <a16:creationId xmlns:a16="http://schemas.microsoft.com/office/drawing/2014/main" id="{4A1E96AB-85B9-524C-AFCB-34983C4BCD11}"/>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9" name="Text Placeholder 2">
            <a:extLst>
              <a:ext uri="{FF2B5EF4-FFF2-40B4-BE49-F238E27FC236}">
                <a16:creationId xmlns:a16="http://schemas.microsoft.com/office/drawing/2014/main" id="{C137542F-7CFD-7D46-923C-FBFA81939E27}"/>
              </a:ext>
            </a:extLst>
          </p:cNvPr>
          <p:cNvSpPr>
            <a:spLocks noGrp="1"/>
          </p:cNvSpPr>
          <p:nvPr>
            <p:ph type="body" sz="quarter" idx="18" hasCustomPrompt="1"/>
          </p:nvPr>
        </p:nvSpPr>
        <p:spPr>
          <a:xfrm>
            <a:off x="4495298" y="340219"/>
            <a:ext cx="3902578"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cxnSp>
        <p:nvCxnSpPr>
          <p:cNvPr id="12" name="Straight Connector 11">
            <a:extLst>
              <a:ext uri="{FF2B5EF4-FFF2-40B4-BE49-F238E27FC236}">
                <a16:creationId xmlns:a16="http://schemas.microsoft.com/office/drawing/2014/main" id="{B56C6164-0C4F-BE45-A870-E93D69E7144E}"/>
              </a:ext>
            </a:extLst>
          </p:cNvPr>
          <p:cNvCxnSpPr>
            <a:cxnSpLocks/>
          </p:cNvCxnSpPr>
          <p:nvPr/>
        </p:nvCxnSpPr>
        <p:spPr>
          <a:xfrm>
            <a:off x="4495297" y="259987"/>
            <a:ext cx="3902578"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85AE6FDA-4B6A-C84A-B72E-E9DB4B5E5DFE}"/>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1" name="Rectangle 10">
            <a:extLst>
              <a:ext uri="{FF2B5EF4-FFF2-40B4-BE49-F238E27FC236}">
                <a16:creationId xmlns:a16="http://schemas.microsoft.com/office/drawing/2014/main" id="{EBAC03EF-21D4-E046-917A-598619B8ADB6}"/>
              </a:ext>
            </a:extLst>
          </p:cNvPr>
          <p:cNvSpPr/>
          <p:nvPr/>
        </p:nvSpPr>
        <p:spPr>
          <a:xfrm>
            <a:off x="4495297"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098931526"/>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Layout three column image a">
    <p:spTree>
      <p:nvGrpSpPr>
        <p:cNvPr id="1" name=""/>
        <p:cNvGrpSpPr/>
        <p:nvPr/>
      </p:nvGrpSpPr>
      <p:grpSpPr>
        <a:xfrm>
          <a:off x="0" y="0"/>
          <a:ext cx="0" cy="0"/>
          <a:chOff x="0" y="0"/>
          <a:chExt cx="0" cy="0"/>
        </a:xfrm>
      </p:grpSpPr>
      <p:sp>
        <p:nvSpPr>
          <p:cNvPr id="12" name="Picture Placeholder 12">
            <a:extLst>
              <a:ext uri="{FF2B5EF4-FFF2-40B4-BE49-F238E27FC236}">
                <a16:creationId xmlns:a16="http://schemas.microsoft.com/office/drawing/2014/main" id="{6858BE9B-51E6-F84A-9648-A13FF30C5464}"/>
              </a:ext>
            </a:extLst>
          </p:cNvPr>
          <p:cNvSpPr>
            <a:spLocks noGrp="1"/>
          </p:cNvSpPr>
          <p:nvPr>
            <p:ph type="pic" sz="quarter" idx="17"/>
          </p:nvPr>
        </p:nvSpPr>
        <p:spPr>
          <a:xfrm>
            <a:off x="3807812" y="0"/>
            <a:ext cx="5330825" cy="5143501"/>
          </a:xfrm>
          <a:prstGeom prst="rect">
            <a:avLst/>
          </a:prstGeom>
          <a:solidFill>
            <a:schemeClr val="bg1">
              <a:lumMod val="95000"/>
            </a:schemeClr>
          </a:solidFill>
        </p:spPr>
        <p:txBody>
          <a:bodyPr wrap="square" anchor="ctr">
            <a:noAutofit/>
          </a:bodyPr>
          <a:lstStyle>
            <a:lvl1pPr algn="ctr">
              <a:defRPr sz="1050">
                <a:solidFill>
                  <a:schemeClr val="tx2"/>
                </a:solidFill>
              </a:defRPr>
            </a:lvl1pPr>
          </a:lstStyle>
          <a:p>
            <a:r>
              <a:rPr lang="en-US"/>
              <a:t>Click icon to add picture</a:t>
            </a:r>
          </a:p>
        </p:txBody>
      </p: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959888" y="1231201"/>
            <a:ext cx="2626228" cy="338554"/>
          </a:xfrm>
          <a:prstGeom prst="rect">
            <a:avLst/>
          </a:prstGeom>
        </p:spPr>
        <p:txBody>
          <a:bodyPr wrap="square" lIns="0" rIns="0" anchor="t">
            <a:spAutoFit/>
          </a:bodyPr>
          <a:lstStyle>
            <a:lvl1pPr marL="0" indent="0">
              <a:buFont typeface="Arial" panose="020B0604020202020204" pitchFamily="34" charset="0"/>
              <a:buNone/>
              <a:defRPr sz="1600"/>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961477" y="711561"/>
            <a:ext cx="2626227"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960799" y="1856139"/>
            <a:ext cx="2626905" cy="3044473"/>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13" name="Picture 12">
            <a:extLst>
              <a:ext uri="{FF2B5EF4-FFF2-40B4-BE49-F238E27FC236}">
                <a16:creationId xmlns:a16="http://schemas.microsoft.com/office/drawing/2014/main" id="{11FAA1E8-554F-0944-8425-FFBCE31826E5}"/>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pic>
        <p:nvPicPr>
          <p:cNvPr id="15" name="Image">
            <a:extLst>
              <a:ext uri="{FF2B5EF4-FFF2-40B4-BE49-F238E27FC236}">
                <a16:creationId xmlns:a16="http://schemas.microsoft.com/office/drawing/2014/main" id="{C4A3EE5B-D545-6548-BB26-FBD79FED1C0D}"/>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7" name="Straight Connector 16">
            <a:extLst>
              <a:ext uri="{FF2B5EF4-FFF2-40B4-BE49-F238E27FC236}">
                <a16:creationId xmlns:a16="http://schemas.microsoft.com/office/drawing/2014/main" id="{207C9DD0-FCE3-5447-B6FD-C2061D4D7543}"/>
              </a:ext>
            </a:extLst>
          </p:cNvPr>
          <p:cNvCxnSpPr>
            <a:cxnSpLocks/>
          </p:cNvCxnSpPr>
          <p:nvPr/>
        </p:nvCxnSpPr>
        <p:spPr>
          <a:xfrm>
            <a:off x="959888" y="259987"/>
            <a:ext cx="209232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8" name="Rectangle 17">
            <a:extLst>
              <a:ext uri="{FF2B5EF4-FFF2-40B4-BE49-F238E27FC236}">
                <a16:creationId xmlns:a16="http://schemas.microsoft.com/office/drawing/2014/main" id="{AC01DBA1-E3BD-F846-A1B2-F4B1020066A2}"/>
              </a:ext>
            </a:extLst>
          </p:cNvPr>
          <p:cNvSpPr/>
          <p:nvPr/>
        </p:nvSpPr>
        <p:spPr>
          <a:xfrm>
            <a:off x="3109363"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0" name="Rectangle 9">
            <a:extLst>
              <a:ext uri="{FF2B5EF4-FFF2-40B4-BE49-F238E27FC236}">
                <a16:creationId xmlns:a16="http://schemas.microsoft.com/office/drawing/2014/main" id="{BB8CB262-2DB3-5B44-B5D2-C82384042085}"/>
              </a:ext>
            </a:extLst>
          </p:cNvPr>
          <p:cNvSpPr/>
          <p:nvPr/>
        </p:nvSpPr>
        <p:spPr>
          <a:xfrm>
            <a:off x="966952"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592834177"/>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Layout three column image b">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3D3A975-61A8-EC4B-8011-05DB72584BD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2" y="-3"/>
            <a:ext cx="736601" cy="5143485"/>
          </a:xfrm>
          <a:prstGeom prst="rect">
            <a:avLst/>
          </a:prstGeom>
        </p:spPr>
      </p:pic>
      <p:sp>
        <p:nvSpPr>
          <p:cNvPr id="14" name="Text Placeholder 2">
            <a:extLst>
              <a:ext uri="{FF2B5EF4-FFF2-40B4-BE49-F238E27FC236}">
                <a16:creationId xmlns:a16="http://schemas.microsoft.com/office/drawing/2014/main" id="{00C36B71-499D-8E4E-91B7-32FFC11C8AF5}"/>
              </a:ext>
            </a:extLst>
          </p:cNvPr>
          <p:cNvSpPr>
            <a:spLocks noGrp="1"/>
          </p:cNvSpPr>
          <p:nvPr>
            <p:ph type="body" sz="quarter" idx="16" hasCustomPrompt="1"/>
          </p:nvPr>
        </p:nvSpPr>
        <p:spPr>
          <a:xfrm>
            <a:off x="961477" y="1498581"/>
            <a:ext cx="2587295" cy="3402031"/>
          </a:xfrm>
          <a:prstGeom prst="rect">
            <a:avLst/>
          </a:prstGeom>
        </p:spPr>
        <p:txBody>
          <a:bodyPr wrap="square" lIns="0" tIns="0" rIns="0" bIns="0" anchor="t">
            <a:noAutofit/>
          </a:bodyPr>
          <a:lstStyle>
            <a:lvl1pPr marL="0" indent="0">
              <a:buFont typeface="Arial" panose="020B0604020202020204" pitchFamily="34" charset="0"/>
              <a:buNone/>
              <a:defRPr sz="1400"/>
            </a:lvl1pPr>
          </a:lstStyle>
          <a:p>
            <a:pPr lvl="0"/>
            <a:r>
              <a:rPr lang="en-US" dirty="0"/>
              <a:t>Body Copy </a:t>
            </a:r>
          </a:p>
        </p:txBody>
      </p:sp>
      <p:pic>
        <p:nvPicPr>
          <p:cNvPr id="21" name="Image">
            <a:extLst>
              <a:ext uri="{FF2B5EF4-FFF2-40B4-BE49-F238E27FC236}">
                <a16:creationId xmlns:a16="http://schemas.microsoft.com/office/drawing/2014/main" id="{923B94DB-01B6-3041-B7E4-04333DA22DEC}"/>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sp>
        <p:nvSpPr>
          <p:cNvPr id="9" name="Picture Placeholder 12">
            <a:extLst>
              <a:ext uri="{FF2B5EF4-FFF2-40B4-BE49-F238E27FC236}">
                <a16:creationId xmlns:a16="http://schemas.microsoft.com/office/drawing/2014/main" id="{131E5258-E0D8-1547-A5C1-F359267CCE96}"/>
              </a:ext>
            </a:extLst>
          </p:cNvPr>
          <p:cNvSpPr>
            <a:spLocks noGrp="1"/>
          </p:cNvSpPr>
          <p:nvPr>
            <p:ph type="pic" sz="quarter" idx="17"/>
          </p:nvPr>
        </p:nvSpPr>
        <p:spPr>
          <a:xfrm>
            <a:off x="3807812" y="0"/>
            <a:ext cx="5330825" cy="5143501"/>
          </a:xfrm>
          <a:prstGeom prst="rect">
            <a:avLst/>
          </a:prstGeom>
          <a:solidFill>
            <a:schemeClr val="bg1">
              <a:lumMod val="95000"/>
            </a:schemeClr>
          </a:solidFill>
        </p:spPr>
        <p:txBody>
          <a:bodyPr wrap="square" anchor="ctr">
            <a:noAutofit/>
          </a:bodyPr>
          <a:lstStyle>
            <a:lvl1pPr algn="ctr">
              <a:defRPr sz="1050">
                <a:solidFill>
                  <a:schemeClr val="tx2"/>
                </a:solidFill>
              </a:defRPr>
            </a:lvl1pPr>
          </a:lstStyle>
          <a:p>
            <a:r>
              <a:rPr lang="en-US"/>
              <a:t>Click icon to add picture</a:t>
            </a:r>
          </a:p>
        </p:txBody>
      </p:sp>
      <p:sp>
        <p:nvSpPr>
          <p:cNvPr id="15" name="Title Placeholder 1">
            <a:extLst>
              <a:ext uri="{FF2B5EF4-FFF2-40B4-BE49-F238E27FC236}">
                <a16:creationId xmlns:a16="http://schemas.microsoft.com/office/drawing/2014/main" id="{0B53735B-7F31-A344-8B99-EEA0E20E1216}"/>
              </a:ext>
            </a:extLst>
          </p:cNvPr>
          <p:cNvSpPr>
            <a:spLocks noGrp="1"/>
          </p:cNvSpPr>
          <p:nvPr>
            <p:ph type="title" hasCustomPrompt="1"/>
          </p:nvPr>
        </p:nvSpPr>
        <p:spPr>
          <a:xfrm>
            <a:off x="961477" y="711561"/>
            <a:ext cx="2587295"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0" name="Text Placeholder 2">
            <a:extLst>
              <a:ext uri="{FF2B5EF4-FFF2-40B4-BE49-F238E27FC236}">
                <a16:creationId xmlns:a16="http://schemas.microsoft.com/office/drawing/2014/main" id="{8114D33A-0B45-984B-B04E-FF7BDA27CF22}"/>
              </a:ext>
            </a:extLst>
          </p:cNvPr>
          <p:cNvSpPr>
            <a:spLocks noGrp="1"/>
          </p:cNvSpPr>
          <p:nvPr>
            <p:ph type="body" sz="quarter" idx="18" hasCustomPrompt="1"/>
          </p:nvPr>
        </p:nvSpPr>
        <p:spPr>
          <a:xfrm>
            <a:off x="961477" y="340219"/>
            <a:ext cx="2126167"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cxnSp>
        <p:nvCxnSpPr>
          <p:cNvPr id="11" name="Straight Connector 10">
            <a:extLst>
              <a:ext uri="{FF2B5EF4-FFF2-40B4-BE49-F238E27FC236}">
                <a16:creationId xmlns:a16="http://schemas.microsoft.com/office/drawing/2014/main" id="{38B097F9-28E3-574B-B0E5-5746F63E5E70}"/>
              </a:ext>
            </a:extLst>
          </p:cNvPr>
          <p:cNvCxnSpPr>
            <a:cxnSpLocks/>
          </p:cNvCxnSpPr>
          <p:nvPr/>
        </p:nvCxnSpPr>
        <p:spPr>
          <a:xfrm>
            <a:off x="959888" y="259987"/>
            <a:ext cx="209232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8AD27D53-93EB-674B-A6F2-15363FB558E0}"/>
              </a:ext>
            </a:extLst>
          </p:cNvPr>
          <p:cNvSpPr/>
          <p:nvPr/>
        </p:nvSpPr>
        <p:spPr>
          <a:xfrm>
            <a:off x="3109363"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2" name="Rectangle 11">
            <a:extLst>
              <a:ext uri="{FF2B5EF4-FFF2-40B4-BE49-F238E27FC236}">
                <a16:creationId xmlns:a16="http://schemas.microsoft.com/office/drawing/2014/main" id="{1A75E4A2-53CC-4D4F-9C4E-3F80C36E237B}"/>
              </a:ext>
            </a:extLst>
          </p:cNvPr>
          <p:cNvSpPr/>
          <p:nvPr/>
        </p:nvSpPr>
        <p:spPr>
          <a:xfrm>
            <a:off x="966952"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816484277"/>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Layout Custom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7010A8C-51DA-E548-8EAF-301699457CEF}"/>
              </a:ext>
            </a:extLst>
          </p:cNvPr>
          <p:cNvSpPr/>
          <p:nvPr/>
        </p:nvSpPr>
        <p:spPr>
          <a:xfrm>
            <a:off x="492126" y="-1"/>
            <a:ext cx="4089607" cy="51435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4" name="Rectangle 13">
            <a:extLst>
              <a:ext uri="{FF2B5EF4-FFF2-40B4-BE49-F238E27FC236}">
                <a16:creationId xmlns:a16="http://schemas.microsoft.com/office/drawing/2014/main" id="{75144823-72DE-2D4F-9D8C-0C21B10A35CE}"/>
              </a:ext>
            </a:extLst>
          </p:cNvPr>
          <p:cNvSpPr/>
          <p:nvPr/>
        </p:nvSpPr>
        <p:spPr>
          <a:xfrm>
            <a:off x="0" y="0"/>
            <a:ext cx="9144000" cy="5143500"/>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1007854" y="711560"/>
            <a:ext cx="3324929" cy="861774"/>
          </a:xfrm>
          <a:prstGeom prst="rect">
            <a:avLst/>
          </a:prstGeom>
        </p:spPr>
        <p:txBody>
          <a:bodyPr vert="horz" wrap="square" lIns="0" tIns="0" rIns="0" bIns="0" rtlCol="0" anchor="t">
            <a:noAutofit/>
          </a:bodyPr>
          <a:lstStyle>
            <a:lvl1pPr>
              <a:lnSpc>
                <a:spcPct val="100000"/>
              </a:lnSpc>
              <a:defRPr sz="2800">
                <a:solidFill>
                  <a:schemeClr val="bg1"/>
                </a:solidFill>
              </a:defRPr>
            </a:lvl1pPr>
          </a:lstStyle>
          <a:p>
            <a:r>
              <a:rPr lang="en-US" dirty="0"/>
              <a:t>Heading</a:t>
            </a:r>
            <a:br>
              <a:rPr lang="en-US" dirty="0"/>
            </a:br>
            <a:r>
              <a:rPr lang="en-US" dirty="0"/>
              <a:t>Heading</a:t>
            </a:r>
          </a:p>
        </p:txBody>
      </p:sp>
      <p:sp>
        <p:nvSpPr>
          <p:cNvPr id="23" name="Text Placeholder 2">
            <a:extLst>
              <a:ext uri="{FF2B5EF4-FFF2-40B4-BE49-F238E27FC236}">
                <a16:creationId xmlns:a16="http://schemas.microsoft.com/office/drawing/2014/main" id="{564BE38A-6CB5-5A45-95E9-F14E6DB4F364}"/>
              </a:ext>
            </a:extLst>
          </p:cNvPr>
          <p:cNvSpPr>
            <a:spLocks noGrp="1"/>
          </p:cNvSpPr>
          <p:nvPr>
            <p:ph type="body" sz="quarter" idx="16" hasCustomPrompt="1"/>
          </p:nvPr>
        </p:nvSpPr>
        <p:spPr>
          <a:xfrm>
            <a:off x="1005808" y="1932841"/>
            <a:ext cx="3324929" cy="2967771"/>
          </a:xfrm>
          <a:prstGeom prst="rect">
            <a:avLst/>
          </a:prstGeom>
        </p:spPr>
        <p:txBody>
          <a:bodyPr wrap="square" lIns="0" tIns="0" rIns="0" bIns="0" anchor="t">
            <a:noAutofit/>
          </a:bodyPr>
          <a:lstStyle>
            <a:lvl1pPr marL="0" indent="0">
              <a:buFont typeface="Arial" panose="020B0604020202020204" pitchFamily="34" charset="0"/>
              <a:buNone/>
              <a:defRPr lang="en-US" sz="1400" b="0" i="0" kern="1200" baseline="0" dirty="0" smtClean="0">
                <a:solidFill>
                  <a:schemeClr val="bg1"/>
                </a:solidFill>
                <a:latin typeface="+mn-lt"/>
                <a:ea typeface="Arial" charset="0"/>
                <a:cs typeface="Arial" charset="0"/>
              </a:defRPr>
            </a:lvl1pPr>
          </a:lstStyle>
          <a:p>
            <a:pPr lvl="0"/>
            <a:r>
              <a:rPr lang="en-US" dirty="0"/>
              <a:t>Body Copy </a:t>
            </a:r>
          </a:p>
        </p:txBody>
      </p:sp>
      <p:sp>
        <p:nvSpPr>
          <p:cNvPr id="24" name="Text Placeholder 2">
            <a:extLst>
              <a:ext uri="{FF2B5EF4-FFF2-40B4-BE49-F238E27FC236}">
                <a16:creationId xmlns:a16="http://schemas.microsoft.com/office/drawing/2014/main" id="{70565657-29C5-5D47-8C3D-E9781BFCCF81}"/>
              </a:ext>
            </a:extLst>
          </p:cNvPr>
          <p:cNvSpPr>
            <a:spLocks noGrp="1"/>
          </p:cNvSpPr>
          <p:nvPr>
            <p:ph type="body" sz="quarter" idx="17" hasCustomPrompt="1"/>
          </p:nvPr>
        </p:nvSpPr>
        <p:spPr>
          <a:xfrm>
            <a:off x="1007855" y="340219"/>
            <a:ext cx="2544970" cy="15793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bg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3" name="Picture Placeholder 3">
            <a:extLst>
              <a:ext uri="{FF2B5EF4-FFF2-40B4-BE49-F238E27FC236}">
                <a16:creationId xmlns:a16="http://schemas.microsoft.com/office/drawing/2014/main" id="{F0672F0B-2D5E-E840-93AA-7ABB4A9FC4C1}"/>
              </a:ext>
            </a:extLst>
          </p:cNvPr>
          <p:cNvSpPr>
            <a:spLocks noGrp="1"/>
          </p:cNvSpPr>
          <p:nvPr>
            <p:ph type="pic" sz="quarter" idx="18"/>
          </p:nvPr>
        </p:nvSpPr>
        <p:spPr>
          <a:xfrm>
            <a:off x="4829384" y="-2"/>
            <a:ext cx="4313317" cy="5143501"/>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sp>
        <p:nvSpPr>
          <p:cNvPr id="29" name="Rectangle 28">
            <a:extLst>
              <a:ext uri="{FF2B5EF4-FFF2-40B4-BE49-F238E27FC236}">
                <a16:creationId xmlns:a16="http://schemas.microsoft.com/office/drawing/2014/main" id="{1524F6A8-44C2-814A-8B5F-3EFB65BFD77D}"/>
              </a:ext>
            </a:extLst>
          </p:cNvPr>
          <p:cNvSpPr/>
          <p:nvPr/>
        </p:nvSpPr>
        <p:spPr>
          <a:xfrm>
            <a:off x="4583033" y="-1"/>
            <a:ext cx="246351" cy="5143501"/>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pic>
        <p:nvPicPr>
          <p:cNvPr id="32" name="Picture 31">
            <a:extLst>
              <a:ext uri="{FF2B5EF4-FFF2-40B4-BE49-F238E27FC236}">
                <a16:creationId xmlns:a16="http://schemas.microsoft.com/office/drawing/2014/main" id="{A2E7CB54-733E-4A4B-B5E5-2CE11206149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0" y="-1"/>
            <a:ext cx="743001" cy="5143499"/>
          </a:xfrm>
          <a:prstGeom prst="rect">
            <a:avLst/>
          </a:prstGeom>
        </p:spPr>
      </p:pic>
      <p:pic>
        <p:nvPicPr>
          <p:cNvPr id="33" name="Image">
            <a:extLst>
              <a:ext uri="{FF2B5EF4-FFF2-40B4-BE49-F238E27FC236}">
                <a16:creationId xmlns:a16="http://schemas.microsoft.com/office/drawing/2014/main" id="{1BFA2E31-4FD1-DD41-977F-854A85DDD2EE}"/>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6" name="Straight Connector 15">
            <a:extLst>
              <a:ext uri="{FF2B5EF4-FFF2-40B4-BE49-F238E27FC236}">
                <a16:creationId xmlns:a16="http://schemas.microsoft.com/office/drawing/2014/main" id="{ED3604C3-4C9B-D54A-825E-49DAA169DC65}"/>
              </a:ext>
            </a:extLst>
          </p:cNvPr>
          <p:cNvCxnSpPr>
            <a:cxnSpLocks/>
          </p:cNvCxnSpPr>
          <p:nvPr/>
        </p:nvCxnSpPr>
        <p:spPr>
          <a:xfrm>
            <a:off x="1005809" y="259987"/>
            <a:ext cx="2826363" cy="0"/>
          </a:xfrm>
          <a:prstGeom prst="line">
            <a:avLst/>
          </a:prstGeom>
          <a:noFill/>
          <a:ln w="12700" cap="flat">
            <a:solidFill>
              <a:schemeClr val="tx2"/>
            </a:solidFill>
            <a:prstDash val="solid"/>
            <a:miter lim="400000"/>
          </a:ln>
          <a:effectLst/>
          <a:sp3d/>
        </p:spPr>
        <p:style>
          <a:lnRef idx="0">
            <a:scrgbClr r="0" g="0" b="0"/>
          </a:lnRef>
          <a:fillRef idx="0">
            <a:scrgbClr r="0" g="0" b="0"/>
          </a:fillRef>
          <a:effectRef idx="0">
            <a:scrgbClr r="0" g="0" b="0"/>
          </a:effectRef>
          <a:fontRef idx="none"/>
        </p:style>
      </p:cxnSp>
      <p:sp>
        <p:nvSpPr>
          <p:cNvPr id="17" name="Rectangle 16">
            <a:extLst>
              <a:ext uri="{FF2B5EF4-FFF2-40B4-BE49-F238E27FC236}">
                <a16:creationId xmlns:a16="http://schemas.microsoft.com/office/drawing/2014/main" id="{E8065885-0DCF-A045-9ADA-E955330294D6}"/>
              </a:ext>
            </a:extLst>
          </p:cNvPr>
          <p:cNvSpPr/>
          <p:nvPr/>
        </p:nvSpPr>
        <p:spPr>
          <a:xfrm>
            <a:off x="3889322" y="148185"/>
            <a:ext cx="443462" cy="183494"/>
          </a:xfrm>
          <a:prstGeom prst="rect">
            <a:avLst/>
          </a:prstGeom>
        </p:spPr>
        <p:txBody>
          <a:bodyPr wrap="none" lIns="0" tIns="0" rIns="0" bIns="0" anchor="ctr">
            <a:noAutofit/>
          </a:bodyPr>
          <a:lstStyle/>
          <a:p>
            <a:pPr lvl="0" algn="r"/>
            <a:r>
              <a:rPr lang="en-US" sz="1000" spc="-20" baseline="0" dirty="0">
                <a:solidFill>
                  <a:schemeClr val="tx2"/>
                </a:solidFill>
              </a:rPr>
              <a:t>ni.com</a:t>
            </a:r>
          </a:p>
        </p:txBody>
      </p:sp>
      <p:sp>
        <p:nvSpPr>
          <p:cNvPr id="18" name="Rectangle 17">
            <a:extLst>
              <a:ext uri="{FF2B5EF4-FFF2-40B4-BE49-F238E27FC236}">
                <a16:creationId xmlns:a16="http://schemas.microsoft.com/office/drawing/2014/main" id="{6EEC457E-3CFD-6D4C-9C65-74F1765370F3}"/>
              </a:ext>
            </a:extLst>
          </p:cNvPr>
          <p:cNvSpPr/>
          <p:nvPr/>
        </p:nvSpPr>
        <p:spPr>
          <a:xfrm>
            <a:off x="966952"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1180545"/>
      </p:ext>
    </p:extLst>
  </p:cSld>
  <p:clrMapOvr>
    <a:masterClrMapping/>
  </p:clrMapOvr>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Layout Custom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5144823-72DE-2D4F-9D8C-0C21B10A35CE}"/>
              </a:ext>
            </a:extLst>
          </p:cNvPr>
          <p:cNvSpPr/>
          <p:nvPr/>
        </p:nvSpPr>
        <p:spPr>
          <a:xfrm>
            <a:off x="0" y="0"/>
            <a:ext cx="9144000" cy="5143500"/>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3" name="Text Placeholder 2">
            <a:extLst>
              <a:ext uri="{FF2B5EF4-FFF2-40B4-BE49-F238E27FC236}">
                <a16:creationId xmlns:a16="http://schemas.microsoft.com/office/drawing/2014/main" id="{AE4CF929-14FF-2B49-986E-D24BA0701800}"/>
              </a:ext>
            </a:extLst>
          </p:cNvPr>
          <p:cNvSpPr>
            <a:spLocks noGrp="1"/>
          </p:cNvSpPr>
          <p:nvPr>
            <p:ph type="body" sz="quarter" idx="14" hasCustomPrompt="1"/>
          </p:nvPr>
        </p:nvSpPr>
        <p:spPr>
          <a:xfrm>
            <a:off x="4571999" y="1231942"/>
            <a:ext cx="3844159" cy="338554"/>
          </a:xfrm>
          <a:prstGeom prst="rect">
            <a:avLst/>
          </a:prstGeom>
        </p:spPr>
        <p:txBody>
          <a:bodyPr wrap="square" lIns="0" rIns="0" anchor="t">
            <a:spAutoFit/>
          </a:bodyPr>
          <a:lstStyle>
            <a:lvl1pPr marL="0" indent="0">
              <a:buFont typeface="Arial" panose="020B0604020202020204" pitchFamily="34" charset="0"/>
              <a:buNone/>
              <a:defRPr sz="1600"/>
            </a:lvl1pPr>
          </a:lstStyle>
          <a:p>
            <a:pPr lvl="0"/>
            <a:r>
              <a:rPr lang="en-US" dirty="0"/>
              <a:t>Subhead</a:t>
            </a:r>
          </a:p>
        </p:txBody>
      </p:sp>
      <p:sp>
        <p:nvSpPr>
          <p:cNvPr id="7" name="Title Placeholder 1">
            <a:extLst>
              <a:ext uri="{FF2B5EF4-FFF2-40B4-BE49-F238E27FC236}">
                <a16:creationId xmlns:a16="http://schemas.microsoft.com/office/drawing/2014/main" id="{0585BE4E-10D4-D04D-B978-DE7B990B826A}"/>
              </a:ext>
            </a:extLst>
          </p:cNvPr>
          <p:cNvSpPr>
            <a:spLocks noGrp="1"/>
          </p:cNvSpPr>
          <p:nvPr>
            <p:ph type="title" hasCustomPrompt="1"/>
          </p:nvPr>
        </p:nvSpPr>
        <p:spPr>
          <a:xfrm>
            <a:off x="4573590" y="711560"/>
            <a:ext cx="3835058" cy="430887"/>
          </a:xfrm>
          <a:prstGeom prst="rect">
            <a:avLst/>
          </a:prstGeom>
        </p:spPr>
        <p:txBody>
          <a:bodyPr vert="horz" wrap="square" lIns="0" tIns="0" rIns="0" bIns="0" rtlCol="0" anchor="t">
            <a:noAutofit/>
          </a:bodyPr>
          <a:lstStyle>
            <a:lvl1pPr>
              <a:defRPr lang="en-US" sz="2800" dirty="0">
                <a:solidFill>
                  <a:schemeClr val="tx1"/>
                </a:solidFill>
              </a:defRPr>
            </a:lvl1pPr>
          </a:lstStyle>
          <a:p>
            <a:pPr lvl="0">
              <a:lnSpc>
                <a:spcPct val="100000"/>
              </a:lnSpc>
            </a:pPr>
            <a:r>
              <a:rPr lang="en-US" dirty="0"/>
              <a:t>Heading</a:t>
            </a:r>
          </a:p>
        </p:txBody>
      </p:sp>
      <p:sp>
        <p:nvSpPr>
          <p:cNvPr id="19" name="Text Placeholder 2">
            <a:extLst>
              <a:ext uri="{FF2B5EF4-FFF2-40B4-BE49-F238E27FC236}">
                <a16:creationId xmlns:a16="http://schemas.microsoft.com/office/drawing/2014/main" id="{9EC19153-B3A6-D045-9C5D-66D4AF5FE3E7}"/>
              </a:ext>
            </a:extLst>
          </p:cNvPr>
          <p:cNvSpPr>
            <a:spLocks noGrp="1"/>
          </p:cNvSpPr>
          <p:nvPr>
            <p:ph type="body" sz="quarter" idx="16" hasCustomPrompt="1"/>
          </p:nvPr>
        </p:nvSpPr>
        <p:spPr>
          <a:xfrm>
            <a:off x="4572000" y="1909051"/>
            <a:ext cx="3825875" cy="2991562"/>
          </a:xfrm>
          <a:prstGeom prst="rect">
            <a:avLst/>
          </a:prstGeom>
        </p:spPr>
        <p:txBody>
          <a:bodyPr wrap="square" lIns="0" tIns="0" rIns="0" bIns="0" anchor="t">
            <a:noAutofit/>
          </a:bodyPr>
          <a:lstStyle>
            <a:lvl1pPr marL="0" indent="0">
              <a:buFont typeface="Arial" panose="020B0604020202020204" pitchFamily="34" charset="0"/>
              <a:buNone/>
              <a:defRPr lang="en-US" sz="1400" b="0" i="0" kern="1200" baseline="0" dirty="0">
                <a:solidFill>
                  <a:schemeClr val="tx1"/>
                </a:solidFill>
                <a:latin typeface="+mn-lt"/>
                <a:ea typeface="Arial"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Body Copy </a:t>
            </a:r>
          </a:p>
        </p:txBody>
      </p:sp>
      <p:sp>
        <p:nvSpPr>
          <p:cNvPr id="30" name="Rectangle 29">
            <a:extLst>
              <a:ext uri="{FF2B5EF4-FFF2-40B4-BE49-F238E27FC236}">
                <a16:creationId xmlns:a16="http://schemas.microsoft.com/office/drawing/2014/main" id="{D175A266-A475-664F-825C-760A21AB5335}"/>
              </a:ext>
            </a:extLst>
          </p:cNvPr>
          <p:cNvSpPr/>
          <p:nvPr/>
        </p:nvSpPr>
        <p:spPr>
          <a:xfrm>
            <a:off x="4085014" y="-1"/>
            <a:ext cx="239109" cy="5143501"/>
          </a:xfrm>
          <a:prstGeom prst="rect">
            <a:avLst/>
          </a:prstGeom>
          <a:solidFill>
            <a:schemeClr val="tx2"/>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36" name="Picture Placeholder 3">
            <a:extLst>
              <a:ext uri="{FF2B5EF4-FFF2-40B4-BE49-F238E27FC236}">
                <a16:creationId xmlns:a16="http://schemas.microsoft.com/office/drawing/2014/main" id="{FFE2ADD0-1055-FC4D-8D0B-E03C5ED7193B}"/>
              </a:ext>
            </a:extLst>
          </p:cNvPr>
          <p:cNvSpPr>
            <a:spLocks noGrp="1"/>
          </p:cNvSpPr>
          <p:nvPr>
            <p:ph type="pic" sz="quarter" idx="15"/>
          </p:nvPr>
        </p:nvSpPr>
        <p:spPr>
          <a:xfrm>
            <a:off x="736601" y="-1"/>
            <a:ext cx="3348412" cy="5143502"/>
          </a:xfrm>
          <a:prstGeom prst="rect">
            <a:avLst/>
          </a:prstGeom>
          <a:solidFill>
            <a:schemeClr val="bg1">
              <a:lumMod val="95000"/>
            </a:schemeClr>
          </a:solidFill>
        </p:spPr>
        <p:txBody>
          <a:bodyPr anchor="ctr"/>
          <a:lstStyle>
            <a:lvl1pPr algn="ctr">
              <a:defRPr sz="1050">
                <a:solidFill>
                  <a:schemeClr val="tx2"/>
                </a:solidFill>
              </a:defRPr>
            </a:lvl1pPr>
          </a:lstStyle>
          <a:p>
            <a:r>
              <a:rPr lang="en-US"/>
              <a:t>Click icon to add picture</a:t>
            </a:r>
          </a:p>
        </p:txBody>
      </p:sp>
      <p:pic>
        <p:nvPicPr>
          <p:cNvPr id="37" name="Picture 36">
            <a:extLst>
              <a:ext uri="{FF2B5EF4-FFF2-40B4-BE49-F238E27FC236}">
                <a16:creationId xmlns:a16="http://schemas.microsoft.com/office/drawing/2014/main" id="{5797A924-0170-9946-8ADB-D1906A8CC435}"/>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 y="-1"/>
            <a:ext cx="736600" cy="5143499"/>
          </a:xfrm>
          <a:prstGeom prst="rect">
            <a:avLst/>
          </a:prstGeom>
        </p:spPr>
      </p:pic>
      <p:pic>
        <p:nvPicPr>
          <p:cNvPr id="38" name="Image">
            <a:extLst>
              <a:ext uri="{FF2B5EF4-FFF2-40B4-BE49-F238E27FC236}">
                <a16:creationId xmlns:a16="http://schemas.microsoft.com/office/drawing/2014/main" id="{03453159-D837-E940-96DD-0B2E07F58E59}"/>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9987"/>
            <a:ext cx="253016" cy="169312"/>
          </a:xfrm>
          <a:prstGeom prst="rect">
            <a:avLst/>
          </a:prstGeom>
          <a:ln w="12700">
            <a:miter lim="400000"/>
          </a:ln>
          <a:effectLst>
            <a:outerShdw blurRad="63500" algn="ctr" rotWithShape="0">
              <a:schemeClr val="tx1">
                <a:alpha val="40000"/>
              </a:schemeClr>
            </a:outerShdw>
          </a:effectLst>
        </p:spPr>
      </p:pic>
      <p:cxnSp>
        <p:nvCxnSpPr>
          <p:cNvPr id="12" name="Straight Connector 11">
            <a:extLst>
              <a:ext uri="{FF2B5EF4-FFF2-40B4-BE49-F238E27FC236}">
                <a16:creationId xmlns:a16="http://schemas.microsoft.com/office/drawing/2014/main" id="{5FACD669-CC8A-0843-9ADD-C3CB11F72A81}"/>
              </a:ext>
            </a:extLst>
          </p:cNvPr>
          <p:cNvCxnSpPr>
            <a:cxnSpLocks/>
          </p:cNvCxnSpPr>
          <p:nvPr/>
        </p:nvCxnSpPr>
        <p:spPr>
          <a:xfrm>
            <a:off x="4572000" y="259987"/>
            <a:ext cx="38258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D405BEA2-7FA2-6041-89A2-ECAF0BD563D3}"/>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5" name="Rectangle 14">
            <a:extLst>
              <a:ext uri="{FF2B5EF4-FFF2-40B4-BE49-F238E27FC236}">
                <a16:creationId xmlns:a16="http://schemas.microsoft.com/office/drawing/2014/main" id="{917AB04D-5A23-7D4C-9144-984C4ED18FFD}"/>
              </a:ext>
            </a:extLst>
          </p:cNvPr>
          <p:cNvSpPr/>
          <p:nvPr/>
        </p:nvSpPr>
        <p:spPr>
          <a:xfrm>
            <a:off x="4571999"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645124295"/>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Multiple Photos with Conten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A08097A-F6BF-584E-9C47-5BC4A6E65785}"/>
              </a:ext>
            </a:extLst>
          </p:cNvPr>
          <p:cNvSpPr>
            <a:spLocks noGrp="1"/>
          </p:cNvSpPr>
          <p:nvPr>
            <p:ph type="body" sz="quarter" idx="10" hasCustomPrompt="1"/>
          </p:nvPr>
        </p:nvSpPr>
        <p:spPr>
          <a:xfrm>
            <a:off x="249858" y="1892135"/>
            <a:ext cx="3293442" cy="3008477"/>
          </a:xfrm>
          <a:prstGeom prst="rect">
            <a:avLst/>
          </a:prstGeom>
        </p:spPr>
        <p:txBody>
          <a:bodyPr lIns="0" tIns="0" rIns="0" anchor="t">
            <a:noAutofit/>
          </a:bodyPr>
          <a:lstStyle>
            <a:lvl1pPr marL="0" marR="0" indent="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sz="1400">
                <a:solidFill>
                  <a:schemeClr val="tx1"/>
                </a:solidFill>
              </a:defRPr>
            </a:lvl1pPr>
          </a:lstStyle>
          <a:p>
            <a:pPr lvl="0"/>
            <a:r>
              <a:rPr lang="en-US" dirty="0"/>
              <a:t>Body Copy</a:t>
            </a:r>
          </a:p>
        </p:txBody>
      </p:sp>
      <p:sp>
        <p:nvSpPr>
          <p:cNvPr id="6" name="Picture Placeholder 5">
            <a:extLst>
              <a:ext uri="{FF2B5EF4-FFF2-40B4-BE49-F238E27FC236}">
                <a16:creationId xmlns:a16="http://schemas.microsoft.com/office/drawing/2014/main" id="{AE533EBD-56B4-EB44-850B-C79FB1998F0D}"/>
              </a:ext>
            </a:extLst>
          </p:cNvPr>
          <p:cNvSpPr>
            <a:spLocks noGrp="1"/>
          </p:cNvSpPr>
          <p:nvPr>
            <p:ph type="pic" sz="quarter" idx="11"/>
          </p:nvPr>
        </p:nvSpPr>
        <p:spPr>
          <a:xfrm>
            <a:off x="3797300" y="0"/>
            <a:ext cx="3311525" cy="1881699"/>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0" name="Picture Placeholder 9">
            <a:extLst>
              <a:ext uri="{FF2B5EF4-FFF2-40B4-BE49-F238E27FC236}">
                <a16:creationId xmlns:a16="http://schemas.microsoft.com/office/drawing/2014/main" id="{D87B2641-C808-1545-8430-0211D0684D8D}"/>
              </a:ext>
            </a:extLst>
          </p:cNvPr>
          <p:cNvSpPr>
            <a:spLocks noGrp="1"/>
          </p:cNvSpPr>
          <p:nvPr>
            <p:ph type="pic" sz="quarter" idx="12"/>
          </p:nvPr>
        </p:nvSpPr>
        <p:spPr>
          <a:xfrm>
            <a:off x="3800476" y="2127436"/>
            <a:ext cx="3308350" cy="3016065"/>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4" name="Picture Placeholder 5">
            <a:extLst>
              <a:ext uri="{FF2B5EF4-FFF2-40B4-BE49-F238E27FC236}">
                <a16:creationId xmlns:a16="http://schemas.microsoft.com/office/drawing/2014/main" id="{CF628120-0A24-FD4A-A7BE-C0F319077DA2}"/>
              </a:ext>
            </a:extLst>
          </p:cNvPr>
          <p:cNvSpPr>
            <a:spLocks noGrp="1"/>
          </p:cNvSpPr>
          <p:nvPr>
            <p:ph type="pic" sz="quarter" idx="13"/>
          </p:nvPr>
        </p:nvSpPr>
        <p:spPr>
          <a:xfrm>
            <a:off x="7353431" y="-1"/>
            <a:ext cx="1790570" cy="2994185"/>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5" name="Picture Placeholder 9">
            <a:extLst>
              <a:ext uri="{FF2B5EF4-FFF2-40B4-BE49-F238E27FC236}">
                <a16:creationId xmlns:a16="http://schemas.microsoft.com/office/drawing/2014/main" id="{C4F3BEFB-80A1-C34A-BE24-95E9E772577D}"/>
              </a:ext>
            </a:extLst>
          </p:cNvPr>
          <p:cNvSpPr>
            <a:spLocks noGrp="1"/>
          </p:cNvSpPr>
          <p:nvPr>
            <p:ph type="pic" sz="quarter" idx="14"/>
          </p:nvPr>
        </p:nvSpPr>
        <p:spPr>
          <a:xfrm>
            <a:off x="7354888" y="3273425"/>
            <a:ext cx="1790570" cy="1870076"/>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pic>
        <p:nvPicPr>
          <p:cNvPr id="21" name="Image">
            <a:extLst>
              <a:ext uri="{FF2B5EF4-FFF2-40B4-BE49-F238E27FC236}">
                <a16:creationId xmlns:a16="http://schemas.microsoft.com/office/drawing/2014/main" id="{48B1FD06-0461-CD4B-BA18-DEF9E6300FAA}"/>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cxnSp>
        <p:nvCxnSpPr>
          <p:cNvPr id="12" name="Straight Connector 11">
            <a:extLst>
              <a:ext uri="{FF2B5EF4-FFF2-40B4-BE49-F238E27FC236}">
                <a16:creationId xmlns:a16="http://schemas.microsoft.com/office/drawing/2014/main" id="{8D944049-D3AC-4A4A-916E-30E8CF00AD95}"/>
              </a:ext>
            </a:extLst>
          </p:cNvPr>
          <p:cNvCxnSpPr>
            <a:cxnSpLocks/>
          </p:cNvCxnSpPr>
          <p:nvPr/>
        </p:nvCxnSpPr>
        <p:spPr>
          <a:xfrm>
            <a:off x="736600" y="259987"/>
            <a:ext cx="2329680"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AC78E4D2-6C69-EC4C-A9F9-1BC2086CC09B}"/>
              </a:ext>
            </a:extLst>
          </p:cNvPr>
          <p:cNvSpPr/>
          <p:nvPr/>
        </p:nvSpPr>
        <p:spPr>
          <a:xfrm>
            <a:off x="3123430"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7" name="Text Placeholder 2">
            <a:extLst>
              <a:ext uri="{FF2B5EF4-FFF2-40B4-BE49-F238E27FC236}">
                <a16:creationId xmlns:a16="http://schemas.microsoft.com/office/drawing/2014/main" id="{93446005-27E5-DA47-B13E-5D47D8357BEC}"/>
              </a:ext>
            </a:extLst>
          </p:cNvPr>
          <p:cNvSpPr>
            <a:spLocks noGrp="1"/>
          </p:cNvSpPr>
          <p:nvPr>
            <p:ph type="body" sz="quarter" idx="17" hasCustomPrompt="1"/>
          </p:nvPr>
        </p:nvSpPr>
        <p:spPr>
          <a:xfrm>
            <a:off x="736601" y="340219"/>
            <a:ext cx="2329679" cy="16930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8" name="Title 1">
            <a:extLst>
              <a:ext uri="{FF2B5EF4-FFF2-40B4-BE49-F238E27FC236}">
                <a16:creationId xmlns:a16="http://schemas.microsoft.com/office/drawing/2014/main" id="{F3BB4AA9-9C4C-2143-9E9C-3DCBEF230922}"/>
              </a:ext>
            </a:extLst>
          </p:cNvPr>
          <p:cNvSpPr>
            <a:spLocks noGrp="1"/>
          </p:cNvSpPr>
          <p:nvPr>
            <p:ph type="ctrTitle" hasCustomPrompt="1"/>
          </p:nvPr>
        </p:nvSpPr>
        <p:spPr>
          <a:xfrm>
            <a:off x="242889" y="721405"/>
            <a:ext cx="3309936" cy="852127"/>
          </a:xfrm>
          <a:prstGeom prst="rect">
            <a:avLst/>
          </a:prstGeom>
        </p:spPr>
        <p:txBody>
          <a:bodyPr wrap="square" lIns="0" rIns="0" anchor="t">
            <a:noAutofit/>
          </a:bodyPr>
          <a:lstStyle>
            <a:lvl1pPr marL="0" marR="0" indent="0" algn="l" defTabSz="914400" rtl="0" eaLnBrk="1" fontAlgn="auto" latinLnBrk="0" hangingPunct="1">
              <a:lnSpc>
                <a:spcPct val="90000"/>
              </a:lnSpc>
              <a:spcBef>
                <a:spcPct val="0"/>
              </a:spcBef>
              <a:spcAft>
                <a:spcPts val="0"/>
              </a:spcAft>
              <a:buClrTx/>
              <a:buSzTx/>
              <a:buFontTx/>
              <a:buNone/>
              <a:tabLst/>
              <a:defRPr sz="2800" baseline="0">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Heading</a:t>
            </a:r>
            <a:br>
              <a:rPr lang="en-US" dirty="0"/>
            </a:br>
            <a:r>
              <a:rPr lang="en-US" dirty="0">
                <a:solidFill>
                  <a:schemeClr val="tx1"/>
                </a:solidFill>
              </a:rPr>
              <a:t>Heading</a:t>
            </a:r>
            <a:endParaRPr lang="en-US" dirty="0"/>
          </a:p>
        </p:txBody>
      </p:sp>
      <p:sp>
        <p:nvSpPr>
          <p:cNvPr id="19" name="Rectangle 18">
            <a:extLst>
              <a:ext uri="{FF2B5EF4-FFF2-40B4-BE49-F238E27FC236}">
                <a16:creationId xmlns:a16="http://schemas.microsoft.com/office/drawing/2014/main" id="{5144277E-FEFB-084B-97C5-5099095E4C59}"/>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40585161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Multiple Photos with Content 2">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E533EBD-56B4-EB44-850B-C79FB1998F0D}"/>
              </a:ext>
            </a:extLst>
          </p:cNvPr>
          <p:cNvSpPr>
            <a:spLocks noGrp="1"/>
          </p:cNvSpPr>
          <p:nvPr>
            <p:ph type="pic" sz="quarter" idx="11"/>
          </p:nvPr>
        </p:nvSpPr>
        <p:spPr>
          <a:xfrm>
            <a:off x="2775703" y="721403"/>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4" name="Picture Placeholder 5">
            <a:extLst>
              <a:ext uri="{FF2B5EF4-FFF2-40B4-BE49-F238E27FC236}">
                <a16:creationId xmlns:a16="http://schemas.microsoft.com/office/drawing/2014/main" id="{CF628120-0A24-FD4A-A7BE-C0F319077DA2}"/>
              </a:ext>
            </a:extLst>
          </p:cNvPr>
          <p:cNvSpPr>
            <a:spLocks noGrp="1"/>
          </p:cNvSpPr>
          <p:nvPr>
            <p:ph type="pic" sz="quarter" idx="13"/>
          </p:nvPr>
        </p:nvSpPr>
        <p:spPr>
          <a:xfrm>
            <a:off x="7023123" y="721403"/>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6" name="Picture Placeholder 5">
            <a:extLst>
              <a:ext uri="{FF2B5EF4-FFF2-40B4-BE49-F238E27FC236}">
                <a16:creationId xmlns:a16="http://schemas.microsoft.com/office/drawing/2014/main" id="{AD7635C8-85FE-924B-A1A3-F3ADFB0A440C}"/>
              </a:ext>
            </a:extLst>
          </p:cNvPr>
          <p:cNvSpPr>
            <a:spLocks noGrp="1"/>
          </p:cNvSpPr>
          <p:nvPr>
            <p:ph type="pic" sz="quarter" idx="15"/>
          </p:nvPr>
        </p:nvSpPr>
        <p:spPr>
          <a:xfrm>
            <a:off x="4901485" y="721403"/>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7" name="Picture Placeholder 5">
            <a:extLst>
              <a:ext uri="{FF2B5EF4-FFF2-40B4-BE49-F238E27FC236}">
                <a16:creationId xmlns:a16="http://schemas.microsoft.com/office/drawing/2014/main" id="{9ED2B9A2-3748-DB45-9F2F-540D72E30864}"/>
              </a:ext>
            </a:extLst>
          </p:cNvPr>
          <p:cNvSpPr>
            <a:spLocks noGrp="1"/>
          </p:cNvSpPr>
          <p:nvPr>
            <p:ph type="pic" sz="quarter" idx="16"/>
          </p:nvPr>
        </p:nvSpPr>
        <p:spPr>
          <a:xfrm>
            <a:off x="2775704" y="2824187"/>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19" name="Picture Placeholder 5">
            <a:extLst>
              <a:ext uri="{FF2B5EF4-FFF2-40B4-BE49-F238E27FC236}">
                <a16:creationId xmlns:a16="http://schemas.microsoft.com/office/drawing/2014/main" id="{EC77C048-FF9C-AF4D-BAD6-DBCDB73B0877}"/>
              </a:ext>
            </a:extLst>
          </p:cNvPr>
          <p:cNvSpPr>
            <a:spLocks noGrp="1"/>
          </p:cNvSpPr>
          <p:nvPr>
            <p:ph type="pic" sz="quarter" idx="17"/>
          </p:nvPr>
        </p:nvSpPr>
        <p:spPr>
          <a:xfrm>
            <a:off x="7023123" y="2824187"/>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20" name="Picture Placeholder 5">
            <a:extLst>
              <a:ext uri="{FF2B5EF4-FFF2-40B4-BE49-F238E27FC236}">
                <a16:creationId xmlns:a16="http://schemas.microsoft.com/office/drawing/2014/main" id="{2BE0015C-3996-AB4D-BB10-42B891124E86}"/>
              </a:ext>
            </a:extLst>
          </p:cNvPr>
          <p:cNvSpPr>
            <a:spLocks noGrp="1"/>
          </p:cNvSpPr>
          <p:nvPr>
            <p:ph type="pic" sz="quarter" idx="18"/>
          </p:nvPr>
        </p:nvSpPr>
        <p:spPr>
          <a:xfrm>
            <a:off x="4901485" y="2829751"/>
            <a:ext cx="1871019" cy="1837608"/>
          </a:xfrm>
          <a:prstGeom prst="rect">
            <a:avLst/>
          </a:prstGeom>
          <a:solidFill>
            <a:schemeClr val="bg1">
              <a:lumMod val="95000"/>
            </a:schemeClr>
          </a:solidFill>
        </p:spPr>
        <p:txBody>
          <a:bodyPr anchor="ctr"/>
          <a:lstStyle>
            <a:lvl1pPr algn="ctr">
              <a:defRPr sz="1000">
                <a:solidFill>
                  <a:schemeClr val="tx2"/>
                </a:solidFill>
              </a:defRPr>
            </a:lvl1pPr>
          </a:lstStyle>
          <a:p>
            <a:r>
              <a:rPr lang="en-US"/>
              <a:t>Click icon to add picture</a:t>
            </a:r>
            <a:endParaRPr lang="en-US" dirty="0"/>
          </a:p>
        </p:txBody>
      </p:sp>
      <p:sp>
        <p:nvSpPr>
          <p:cNvPr id="21" name="Text Placeholder 4">
            <a:extLst>
              <a:ext uri="{FF2B5EF4-FFF2-40B4-BE49-F238E27FC236}">
                <a16:creationId xmlns:a16="http://schemas.microsoft.com/office/drawing/2014/main" id="{88A8AEA6-884D-5F49-B1CB-95001C38FC19}"/>
              </a:ext>
            </a:extLst>
          </p:cNvPr>
          <p:cNvSpPr>
            <a:spLocks noGrp="1"/>
          </p:cNvSpPr>
          <p:nvPr>
            <p:ph type="body" sz="quarter" idx="10" hasCustomPrompt="1"/>
          </p:nvPr>
        </p:nvSpPr>
        <p:spPr>
          <a:xfrm>
            <a:off x="249858" y="1892135"/>
            <a:ext cx="2263073" cy="2991377"/>
          </a:xfrm>
          <a:prstGeom prst="rect">
            <a:avLst/>
          </a:prstGeom>
        </p:spPr>
        <p:txBody>
          <a:bodyPr lIns="0" tIns="0" rIns="0" anchor="t">
            <a:noAutofit/>
          </a:bodyPr>
          <a:lstStyle>
            <a:lvl1pPr marL="0" marR="0" indent="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sz="1400">
                <a:solidFill>
                  <a:schemeClr val="tx1"/>
                </a:solidFill>
              </a:defRPr>
            </a:lvl1pPr>
          </a:lstStyle>
          <a:p>
            <a:pPr lvl="0"/>
            <a:r>
              <a:rPr lang="en-US" dirty="0"/>
              <a:t>Body Copy</a:t>
            </a:r>
          </a:p>
        </p:txBody>
      </p:sp>
      <p:pic>
        <p:nvPicPr>
          <p:cNvPr id="26" name="Image">
            <a:extLst>
              <a:ext uri="{FF2B5EF4-FFF2-40B4-BE49-F238E27FC236}">
                <a16:creationId xmlns:a16="http://schemas.microsoft.com/office/drawing/2014/main" id="{39EA1AB9-512F-604E-B418-C4FABE8A6E3D}"/>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sp>
        <p:nvSpPr>
          <p:cNvPr id="15" name="Title 1">
            <a:extLst>
              <a:ext uri="{FF2B5EF4-FFF2-40B4-BE49-F238E27FC236}">
                <a16:creationId xmlns:a16="http://schemas.microsoft.com/office/drawing/2014/main" id="{08C59BA3-08AD-694C-9D90-62F73D099945}"/>
              </a:ext>
            </a:extLst>
          </p:cNvPr>
          <p:cNvSpPr>
            <a:spLocks noGrp="1"/>
          </p:cNvSpPr>
          <p:nvPr>
            <p:ph type="ctrTitle" hasCustomPrompt="1"/>
          </p:nvPr>
        </p:nvSpPr>
        <p:spPr>
          <a:xfrm>
            <a:off x="242889" y="721404"/>
            <a:ext cx="2278051" cy="852130"/>
          </a:xfrm>
          <a:prstGeom prst="rect">
            <a:avLst/>
          </a:prstGeom>
        </p:spPr>
        <p:txBody>
          <a:bodyPr wrap="square" lIns="0" rIns="0" anchor="t">
            <a:noAutofit/>
          </a:bodyPr>
          <a:lstStyle>
            <a:lvl1pPr algn="l">
              <a:defRPr sz="2800" baseline="0">
                <a:solidFill>
                  <a:schemeClr val="tx1"/>
                </a:solidFill>
              </a:defRPr>
            </a:lvl1pPr>
          </a:lstStyle>
          <a:p>
            <a:r>
              <a:rPr lang="en-US" dirty="0"/>
              <a:t>Heading</a:t>
            </a:r>
            <a:br>
              <a:rPr lang="en-US" dirty="0"/>
            </a:br>
            <a:r>
              <a:rPr lang="en-US" dirty="0"/>
              <a:t>Heading</a:t>
            </a:r>
          </a:p>
        </p:txBody>
      </p:sp>
      <p:cxnSp>
        <p:nvCxnSpPr>
          <p:cNvPr id="22" name="Straight Connector 21">
            <a:extLst>
              <a:ext uri="{FF2B5EF4-FFF2-40B4-BE49-F238E27FC236}">
                <a16:creationId xmlns:a16="http://schemas.microsoft.com/office/drawing/2014/main" id="{60A203F7-B12A-E649-A007-637DE01EA687}"/>
              </a:ext>
            </a:extLst>
          </p:cNvPr>
          <p:cNvCxnSpPr>
            <a:cxnSpLocks/>
          </p:cNvCxnSpPr>
          <p:nvPr/>
        </p:nvCxnSpPr>
        <p:spPr>
          <a:xfrm>
            <a:off x="736600" y="259987"/>
            <a:ext cx="7661275"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3" name="Rectangle 22">
            <a:extLst>
              <a:ext uri="{FF2B5EF4-FFF2-40B4-BE49-F238E27FC236}">
                <a16:creationId xmlns:a16="http://schemas.microsoft.com/office/drawing/2014/main" id="{4E7D81F0-0D3B-D546-A57B-157C18289620}"/>
              </a:ext>
            </a:extLst>
          </p:cNvPr>
          <p:cNvSpPr/>
          <p:nvPr/>
        </p:nvSpPr>
        <p:spPr>
          <a:xfrm>
            <a:off x="8455025"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25" name="Text Placeholder 2">
            <a:extLst>
              <a:ext uri="{FF2B5EF4-FFF2-40B4-BE49-F238E27FC236}">
                <a16:creationId xmlns:a16="http://schemas.microsoft.com/office/drawing/2014/main" id="{08417AFA-FEC2-CF47-8CDA-CDBC7D656758}"/>
              </a:ext>
            </a:extLst>
          </p:cNvPr>
          <p:cNvSpPr>
            <a:spLocks noGrp="1"/>
          </p:cNvSpPr>
          <p:nvPr>
            <p:ph type="body" sz="quarter" idx="19" hasCustomPrompt="1"/>
          </p:nvPr>
        </p:nvSpPr>
        <p:spPr>
          <a:xfrm>
            <a:off x="736601" y="340219"/>
            <a:ext cx="7661274" cy="169312"/>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sp>
        <p:nvSpPr>
          <p:cNvPr id="18" name="Rectangle 17">
            <a:extLst>
              <a:ext uri="{FF2B5EF4-FFF2-40B4-BE49-F238E27FC236}">
                <a16:creationId xmlns:a16="http://schemas.microsoft.com/office/drawing/2014/main" id="{B5CBA8B1-629C-BA48-8303-288C7AB7CF09}"/>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33244724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Customer Story 1">
    <p:bg>
      <p:bgPr>
        <a:solidFill>
          <a:schemeClr val="bg1"/>
        </a:soli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0C5B4D97-FB58-254F-89C6-62ECB2B5F6FD}"/>
              </a:ext>
            </a:extLst>
          </p:cNvPr>
          <p:cNvSpPr>
            <a:spLocks noGrp="1"/>
          </p:cNvSpPr>
          <p:nvPr>
            <p:ph type="pic" sz="quarter" idx="12"/>
          </p:nvPr>
        </p:nvSpPr>
        <p:spPr>
          <a:xfrm>
            <a:off x="3797298" y="0"/>
            <a:ext cx="3308351" cy="5143500"/>
          </a:xfrm>
          <a:prstGeom prst="rect">
            <a:avLst/>
          </a:prstGeom>
          <a:solidFill>
            <a:schemeClr val="bg1">
              <a:lumMod val="95000"/>
            </a:schemeClr>
          </a:solidFill>
        </p:spPr>
        <p:txBody>
          <a:bodyPr anchor="ctr"/>
          <a:lstStyle>
            <a:lvl1pPr marL="0" indent="0" algn="ctr">
              <a:buFont typeface="Arial" panose="020B0604020202020204" pitchFamily="34" charset="0"/>
              <a:buNone/>
              <a:defRPr sz="1400">
                <a:solidFill>
                  <a:schemeClr val="tx2"/>
                </a:solidFill>
              </a:defRPr>
            </a:lvl1pPr>
          </a:lstStyle>
          <a:p>
            <a:r>
              <a:rPr lang="en-US"/>
              <a:t>Click icon to add picture</a:t>
            </a:r>
            <a:endParaRPr lang="en-US" dirty="0"/>
          </a:p>
        </p:txBody>
      </p:sp>
      <p:sp>
        <p:nvSpPr>
          <p:cNvPr id="2" name="Title 1"/>
          <p:cNvSpPr>
            <a:spLocks noGrp="1"/>
          </p:cNvSpPr>
          <p:nvPr>
            <p:ph type="ctrTitle" hasCustomPrompt="1"/>
          </p:nvPr>
        </p:nvSpPr>
        <p:spPr>
          <a:xfrm>
            <a:off x="241299" y="711562"/>
            <a:ext cx="3325593" cy="861974"/>
          </a:xfrm>
          <a:prstGeom prst="rect">
            <a:avLst/>
          </a:prstGeom>
        </p:spPr>
        <p:txBody>
          <a:bodyPr wrap="square" lIns="0" rIns="0" anchor="t">
            <a:noAutofit/>
          </a:bodyPr>
          <a:lstStyle>
            <a:lvl1pPr>
              <a:defRPr lang="en-US" sz="2800" dirty="0">
                <a:solidFill>
                  <a:schemeClr val="tx1"/>
                </a:solidFill>
              </a:defRPr>
            </a:lvl1pPr>
          </a:lstStyle>
          <a:p>
            <a:pPr marL="0" marR="0" lvl="0" indent="0" fontAlgn="auto">
              <a:spcAft>
                <a:spcPts val="0"/>
              </a:spcAft>
              <a:buClrTx/>
              <a:buSzTx/>
              <a:buFontTx/>
              <a:tabLst/>
            </a:pPr>
            <a:r>
              <a:rPr lang="en-US" dirty="0"/>
              <a:t>Customer Story</a:t>
            </a:r>
            <a:br>
              <a:rPr lang="en-US" dirty="0"/>
            </a:br>
            <a:r>
              <a:rPr lang="en-US" dirty="0"/>
              <a:t>Heading</a:t>
            </a:r>
          </a:p>
        </p:txBody>
      </p:sp>
      <p:pic>
        <p:nvPicPr>
          <p:cNvPr id="9" name="Picture 8">
            <a:extLst>
              <a:ext uri="{FF2B5EF4-FFF2-40B4-BE49-F238E27FC236}">
                <a16:creationId xmlns:a16="http://schemas.microsoft.com/office/drawing/2014/main" id="{CF12E9C8-CB26-FD4E-99E4-04293959E7E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t="-2"/>
          <a:stretch/>
        </p:blipFill>
        <p:spPr>
          <a:xfrm>
            <a:off x="8659811" y="-1"/>
            <a:ext cx="492126" cy="5143501"/>
          </a:xfrm>
          <a:prstGeom prst="rect">
            <a:avLst/>
          </a:prstGeom>
        </p:spPr>
      </p:pic>
      <p:sp>
        <p:nvSpPr>
          <p:cNvPr id="8" name="Rectangle 7">
            <a:extLst>
              <a:ext uri="{FF2B5EF4-FFF2-40B4-BE49-F238E27FC236}">
                <a16:creationId xmlns:a16="http://schemas.microsoft.com/office/drawing/2014/main" id="{EA8D2F38-8F39-ED47-A28C-F951932A0BFF}"/>
              </a:ext>
            </a:extLst>
          </p:cNvPr>
          <p:cNvSpPr/>
          <p:nvPr/>
        </p:nvSpPr>
        <p:spPr>
          <a:xfrm>
            <a:off x="7105650" y="-1"/>
            <a:ext cx="1546225" cy="5143501"/>
          </a:xfrm>
          <a:prstGeom prst="rect">
            <a:avLst/>
          </a:prstGeom>
          <a:solidFill>
            <a:schemeClr val="tx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Text Placeholder 11">
            <a:extLst>
              <a:ext uri="{FF2B5EF4-FFF2-40B4-BE49-F238E27FC236}">
                <a16:creationId xmlns:a16="http://schemas.microsoft.com/office/drawing/2014/main" id="{461F58D3-DE45-3449-8FB1-982D5CD9E798}"/>
              </a:ext>
            </a:extLst>
          </p:cNvPr>
          <p:cNvSpPr>
            <a:spLocks noGrp="1"/>
          </p:cNvSpPr>
          <p:nvPr>
            <p:ph type="body" sz="quarter" idx="14" hasCustomPrompt="1"/>
          </p:nvPr>
        </p:nvSpPr>
        <p:spPr>
          <a:xfrm>
            <a:off x="7359649" y="250825"/>
            <a:ext cx="1038226" cy="1389064"/>
          </a:xfrm>
          <a:prstGeom prst="rect">
            <a:avLst/>
          </a:prstGeom>
        </p:spPr>
        <p:txBody>
          <a:bodyPr lIns="0" rIns="0"/>
          <a:lstStyle>
            <a:lvl1pPr marL="171450" marR="0" indent="-171450" algn="l"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Char char="•"/>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lvl="0"/>
            <a:endParaRPr lang="en-US" dirty="0"/>
          </a:p>
        </p:txBody>
      </p:sp>
      <p:sp>
        <p:nvSpPr>
          <p:cNvPr id="17" name="Text Placeholder 11">
            <a:extLst>
              <a:ext uri="{FF2B5EF4-FFF2-40B4-BE49-F238E27FC236}">
                <a16:creationId xmlns:a16="http://schemas.microsoft.com/office/drawing/2014/main" id="{A6FD69E1-7FAE-1446-B229-E02F1904E0CC}"/>
              </a:ext>
            </a:extLst>
          </p:cNvPr>
          <p:cNvSpPr>
            <a:spLocks noGrp="1"/>
          </p:cNvSpPr>
          <p:nvPr>
            <p:ph type="body" sz="quarter" idx="15" hasCustomPrompt="1"/>
          </p:nvPr>
        </p:nvSpPr>
        <p:spPr>
          <a:xfrm>
            <a:off x="7359649" y="1892589"/>
            <a:ext cx="1038226" cy="1380836"/>
          </a:xfrm>
          <a:prstGeom prst="rect">
            <a:avLst/>
          </a:prstGeom>
        </p:spPr>
        <p:txBody>
          <a:bodyPr lIns="0" rIns="0"/>
          <a:lstStyle>
            <a:lvl1pPr marL="171450" marR="0" indent="-171450" algn="l"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Char char="•"/>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lvl="0"/>
            <a:endParaRPr lang="en-US" dirty="0"/>
          </a:p>
        </p:txBody>
      </p:sp>
      <p:sp>
        <p:nvSpPr>
          <p:cNvPr id="18" name="Text Placeholder 11">
            <a:extLst>
              <a:ext uri="{FF2B5EF4-FFF2-40B4-BE49-F238E27FC236}">
                <a16:creationId xmlns:a16="http://schemas.microsoft.com/office/drawing/2014/main" id="{FA481285-85AF-124E-B497-1DB35DD2820C}"/>
              </a:ext>
            </a:extLst>
          </p:cNvPr>
          <p:cNvSpPr>
            <a:spLocks noGrp="1"/>
          </p:cNvSpPr>
          <p:nvPr>
            <p:ph type="body" sz="quarter" idx="16" hasCustomPrompt="1"/>
          </p:nvPr>
        </p:nvSpPr>
        <p:spPr>
          <a:xfrm>
            <a:off x="7359649" y="3513571"/>
            <a:ext cx="1038226" cy="1387042"/>
          </a:xfrm>
          <a:prstGeom prst="rect">
            <a:avLst/>
          </a:prstGeom>
        </p:spPr>
        <p:txBody>
          <a:bodyPr lIns="0" rIns="0"/>
          <a:lstStyle>
            <a:lvl1pPr marL="171450" marR="0" indent="-171450" algn="l" defTabSz="914400" rtl="0" eaLnBrk="1" fontAlgn="auto" latinLnBrk="0" hangingPunct="1">
              <a:lnSpc>
                <a:spcPct val="100000"/>
              </a:lnSpc>
              <a:spcBef>
                <a:spcPts val="0"/>
              </a:spcBef>
              <a:spcAft>
                <a:spcPts val="600"/>
              </a:spcAft>
              <a:buClr>
                <a:schemeClr val="bg1"/>
              </a:buClr>
              <a:buSzPct val="70000"/>
              <a:buFont typeface="Arial" panose="020B0604020202020204" pitchFamily="34" charset="0"/>
              <a:buChar char="•"/>
              <a:tabLst>
                <a:tab pos="182880" algn="l"/>
              </a:tabLst>
              <a:defRPr sz="1100" spc="-30" baseline="0">
                <a:solidFill>
                  <a:schemeClr val="bg1"/>
                </a:solidFill>
                <a:latin typeface="Consolas" panose="020B0609020204030204" pitchFamily="49" charset="0"/>
                <a:cs typeface="Consolas" panose="020B0609020204030204" pitchFamily="49" charset="0"/>
              </a:defRPr>
            </a:lvl1pPr>
            <a:lvl2pPr marL="0" indent="0">
              <a:spcBef>
                <a:spcPts val="0"/>
              </a:spcBef>
              <a:spcAft>
                <a:spcPts val="0"/>
              </a:spcAft>
              <a:buFont typeface="Arial" panose="020B0604020202020204" pitchFamily="34" charset="0"/>
              <a:buNone/>
              <a:defRPr/>
            </a:lvl2pPr>
            <a:lvl3pPr marL="0" indent="0">
              <a:spcBef>
                <a:spcPts val="0"/>
              </a:spcBef>
              <a:spcAft>
                <a:spcPts val="0"/>
              </a:spcAft>
              <a:buFont typeface="Arial" panose="020B0604020202020204" pitchFamily="34" charset="0"/>
              <a:buNone/>
              <a:defRPr/>
            </a:lvl3pPr>
            <a:lvl4pPr marL="0" indent="0">
              <a:spcBef>
                <a:spcPts val="0"/>
              </a:spcBef>
              <a:spcAft>
                <a:spcPts val="0"/>
              </a:spcAft>
              <a:buFont typeface="Arial" panose="020B0604020202020204" pitchFamily="34" charset="0"/>
              <a:buNone/>
              <a:defRPr/>
            </a:lvl4pPr>
            <a:lvl5pPr marL="0" indent="0">
              <a:spcBef>
                <a:spcPts val="0"/>
              </a:spcBef>
              <a:spcAft>
                <a:spcPts val="0"/>
              </a:spcAft>
              <a:buFont typeface="Arial" panose="020B0604020202020204" pitchFamily="34" charset="0"/>
              <a:buNone/>
              <a:defRPr/>
            </a:lvl5pPr>
          </a:lstStyle>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marL="91440" marR="0" lvl="0" indent="-91440" algn="l" defTabSz="914400" rtl="0" eaLnBrk="1" fontAlgn="auto" latinLnBrk="0" hangingPunct="1">
              <a:lnSpc>
                <a:spcPct val="100000"/>
              </a:lnSpc>
              <a:spcBef>
                <a:spcPts val="0"/>
              </a:spcBef>
              <a:spcAft>
                <a:spcPts val="0"/>
              </a:spcAft>
              <a:buClr>
                <a:schemeClr val="bg1"/>
              </a:buClr>
              <a:buSzPct val="70000"/>
              <a:buFont typeface="Arial" panose="020B0604020202020204" pitchFamily="34" charset="0"/>
              <a:buChar char="•"/>
              <a:tabLst>
                <a:tab pos="182880" algn="l"/>
              </a:tabLst>
              <a:defRPr/>
            </a:pPr>
            <a:r>
              <a:rPr lang="en-US" dirty="0"/>
              <a:t>Bullets</a:t>
            </a:r>
          </a:p>
          <a:p>
            <a:pPr lvl="0"/>
            <a:endParaRPr lang="en-US" dirty="0"/>
          </a:p>
        </p:txBody>
      </p:sp>
      <p:sp>
        <p:nvSpPr>
          <p:cNvPr id="29" name="Text Placeholder 2">
            <a:extLst>
              <a:ext uri="{FF2B5EF4-FFF2-40B4-BE49-F238E27FC236}">
                <a16:creationId xmlns:a16="http://schemas.microsoft.com/office/drawing/2014/main" id="{A1CC4436-7A03-CC42-9FCB-9E86D5A5136E}"/>
              </a:ext>
            </a:extLst>
          </p:cNvPr>
          <p:cNvSpPr>
            <a:spLocks noGrp="1"/>
          </p:cNvSpPr>
          <p:nvPr>
            <p:ph type="body" sz="quarter" idx="17" hasCustomPrompt="1"/>
          </p:nvPr>
        </p:nvSpPr>
        <p:spPr>
          <a:xfrm>
            <a:off x="741965" y="340219"/>
            <a:ext cx="2324315" cy="162197"/>
          </a:xfrm>
          <a:prstGeom prst="rect">
            <a:avLst/>
          </a:prstGeom>
        </p:spPr>
        <p:txBody>
          <a:bodyPr wrap="square" lIns="0" tIns="0" rIns="0" bIns="0" anchor="t">
            <a:noAutofit/>
          </a:bodyPr>
          <a:lstStyle>
            <a:lvl1pPr marL="0" indent="0">
              <a:buFont typeface="Arial" panose="020B0604020202020204" pitchFamily="34" charset="0"/>
              <a:buNone/>
              <a:defRPr lang="en-US" sz="1000" b="0" i="0" kern="1200" spc="-40" baseline="0" dirty="0">
                <a:solidFill>
                  <a:schemeClr val="tx1"/>
                </a:solidFill>
                <a:latin typeface="Consolas" panose="020B0609020204030204" pitchFamily="49" charset="0"/>
                <a:ea typeface="Consolas" panose="020B0609020204030204" pitchFamily="49" charset="0"/>
                <a:cs typeface="Arial" charset="0"/>
              </a:defRPr>
            </a:lvl1pPr>
          </a:lstStyle>
          <a:p>
            <a:pPr marL="0" marR="0" lvl="0" indent="0" algn="l" defTabSz="914400" rtl="0" eaLnBrk="1" fontAlgn="auto" latinLnBrk="0" hangingPunct="1">
              <a:lnSpc>
                <a:spcPct val="100000"/>
              </a:lnSpc>
              <a:spcBef>
                <a:spcPts val="400"/>
              </a:spcBef>
              <a:spcAft>
                <a:spcPts val="0"/>
              </a:spcAft>
              <a:buClr>
                <a:schemeClr val="bg2">
                  <a:lumMod val="50000"/>
                </a:schemeClr>
              </a:buClr>
              <a:buSzPct val="70000"/>
              <a:buFont typeface="Arial" panose="020B0604020202020204" pitchFamily="34" charset="0"/>
              <a:buNone/>
              <a:tabLst>
                <a:tab pos="182880" algn="l"/>
              </a:tabLst>
            </a:pPr>
            <a:r>
              <a:rPr lang="en-US" dirty="0"/>
              <a:t>SECTION TITLE</a:t>
            </a:r>
          </a:p>
        </p:txBody>
      </p:sp>
      <p:pic>
        <p:nvPicPr>
          <p:cNvPr id="38" name="Image">
            <a:extLst>
              <a:ext uri="{FF2B5EF4-FFF2-40B4-BE49-F238E27FC236}">
                <a16:creationId xmlns:a16="http://schemas.microsoft.com/office/drawing/2014/main" id="{CAF69B79-F069-9A4B-8F7F-00E6EF245F46}"/>
              </a:ext>
            </a:extLst>
          </p:cNvPr>
          <p:cNvPicPr>
            <a:picLocks noChangeAspect="1"/>
          </p:cNvPicPr>
          <p:nvPr/>
        </p:nvPicPr>
        <p:blipFill>
          <a:blip r:embed="rId3" cstate="hqprint">
            <a:extLst>
              <a:ext uri="{28A0092B-C50C-407E-A947-70E740481C1C}">
                <a14:useLocalDpi xmlns:a14="http://schemas.microsoft.com/office/drawing/2010/main"/>
              </a:ext>
            </a:extLst>
          </a:blip>
          <a:srcRect/>
          <a:stretch/>
        </p:blipFill>
        <p:spPr>
          <a:xfrm>
            <a:off x="244475" y="258884"/>
            <a:ext cx="253016" cy="169311"/>
          </a:xfrm>
          <a:prstGeom prst="rect">
            <a:avLst/>
          </a:prstGeom>
          <a:ln w="12700">
            <a:miter lim="400000"/>
          </a:ln>
          <a:effectLst/>
        </p:spPr>
      </p:pic>
      <p:cxnSp>
        <p:nvCxnSpPr>
          <p:cNvPr id="14" name="Straight Connector 13">
            <a:extLst>
              <a:ext uri="{FF2B5EF4-FFF2-40B4-BE49-F238E27FC236}">
                <a16:creationId xmlns:a16="http://schemas.microsoft.com/office/drawing/2014/main" id="{276D3422-C15E-E843-909B-1EC359B68168}"/>
              </a:ext>
            </a:extLst>
          </p:cNvPr>
          <p:cNvCxnSpPr>
            <a:cxnSpLocks/>
          </p:cNvCxnSpPr>
          <p:nvPr/>
        </p:nvCxnSpPr>
        <p:spPr>
          <a:xfrm>
            <a:off x="736600" y="259987"/>
            <a:ext cx="2329680"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5A6DDFC5-C819-024A-A53F-3335E014C363}"/>
              </a:ext>
            </a:extLst>
          </p:cNvPr>
          <p:cNvSpPr/>
          <p:nvPr/>
        </p:nvSpPr>
        <p:spPr>
          <a:xfrm>
            <a:off x="3123430" y="148185"/>
            <a:ext cx="443462" cy="183494"/>
          </a:xfrm>
          <a:prstGeom prst="rect">
            <a:avLst/>
          </a:prstGeom>
        </p:spPr>
        <p:txBody>
          <a:bodyPr wrap="none" lIns="0" tIns="0" rIns="0" bIns="0" anchor="ctr">
            <a:noAutofit/>
          </a:bodyPr>
          <a:lstStyle/>
          <a:p>
            <a:pPr lvl="0" algn="r"/>
            <a:r>
              <a:rPr lang="en-US" sz="1000" spc="-20" baseline="0" dirty="0">
                <a:solidFill>
                  <a:schemeClr val="tx1"/>
                </a:solidFill>
              </a:rPr>
              <a:t>ni.com</a:t>
            </a:r>
          </a:p>
        </p:txBody>
      </p:sp>
      <p:sp>
        <p:nvSpPr>
          <p:cNvPr id="19" name="Text Placeholder 4">
            <a:extLst>
              <a:ext uri="{FF2B5EF4-FFF2-40B4-BE49-F238E27FC236}">
                <a16:creationId xmlns:a16="http://schemas.microsoft.com/office/drawing/2014/main" id="{964D9CB4-A4F2-A545-810E-CD823A25700E}"/>
              </a:ext>
            </a:extLst>
          </p:cNvPr>
          <p:cNvSpPr>
            <a:spLocks noGrp="1"/>
          </p:cNvSpPr>
          <p:nvPr>
            <p:ph type="body" sz="quarter" idx="10" hasCustomPrompt="1"/>
          </p:nvPr>
        </p:nvSpPr>
        <p:spPr>
          <a:xfrm>
            <a:off x="249858" y="1892135"/>
            <a:ext cx="3293442" cy="3008477"/>
          </a:xfrm>
          <a:prstGeom prst="rect">
            <a:avLst/>
          </a:prstGeom>
        </p:spPr>
        <p:txBody>
          <a:bodyPr lIns="0" tIns="0" rIns="0" anchor="t">
            <a:noAutofit/>
          </a:bodyPr>
          <a:lstStyle>
            <a:lvl1pPr marL="0" marR="0" indent="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sz="1400">
                <a:solidFill>
                  <a:schemeClr val="tx1"/>
                </a:solidFill>
              </a:defRPr>
            </a:lvl1pPr>
          </a:lstStyle>
          <a:p>
            <a:pPr lvl="0"/>
            <a:r>
              <a:rPr lang="en-US" dirty="0"/>
              <a:t>Body Copy</a:t>
            </a:r>
          </a:p>
        </p:txBody>
      </p:sp>
      <p:sp>
        <p:nvSpPr>
          <p:cNvPr id="20" name="Rectangle 19">
            <a:extLst>
              <a:ext uri="{FF2B5EF4-FFF2-40B4-BE49-F238E27FC236}">
                <a16:creationId xmlns:a16="http://schemas.microsoft.com/office/drawing/2014/main" id="{D9D0E891-AC48-A547-B730-B1FE4DDBFA0D}"/>
              </a:ext>
            </a:extLst>
          </p:cNvPr>
          <p:cNvSpPr/>
          <p:nvPr/>
        </p:nvSpPr>
        <p:spPr>
          <a:xfrm>
            <a:off x="244475" y="4960500"/>
            <a:ext cx="1346522" cy="123111"/>
          </a:xfrm>
          <a:prstGeom prst="rect">
            <a:avLst/>
          </a:prstGeom>
        </p:spPr>
        <p:txBody>
          <a:bodyPr wrap="none" lIns="0" tIns="0" rIns="0" bIns="0" anchor="ctr">
            <a:spAutoFit/>
          </a:bodyPr>
          <a:lstStyle/>
          <a:p>
            <a:pPr algn="l"/>
            <a:r>
              <a:rPr lang="en-US" sz="80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6079972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theme" Target="../theme/theme2.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slideLayout" Target="../slideLayouts/slideLayout107.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theme" Target="../theme/theme3.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CC021B-DA88-4B94-8341-1A3295391F49}"/>
              </a:ext>
            </a:extLst>
          </p:cNvPr>
          <p:cNvSpPr txBox="1"/>
          <p:nvPr userDrawn="1">
            <p:extLst>
              <p:ext uri="{1162E1C5-73C7-4A58-AE30-91384D911F3F}">
                <p184:classification xmlns:p184="http://schemas.microsoft.com/office/powerpoint/2018/4/main" val="ftr"/>
              </p:ext>
            </p:extLst>
          </p:nvPr>
        </p:nvSpPr>
        <p:spPr>
          <a:xfrm>
            <a:off x="7437438" y="4991100"/>
            <a:ext cx="1550987" cy="152400"/>
          </a:xfrm>
          <a:prstGeom prst="rect">
            <a:avLst/>
          </a:prstGeom>
        </p:spPr>
        <p:txBody>
          <a:bodyPr horzOverflow="overflow" lIns="0" tIns="0" rIns="0" bIns="0">
            <a:spAutoFit/>
          </a:bodyPr>
          <a:lstStyle/>
          <a:p>
            <a:pPr algn="r"/>
            <a:r>
              <a:rPr lang="en-US" sz="1000">
                <a:solidFill>
                  <a:srgbClr val="000000"/>
                </a:solidFill>
                <a:latin typeface="Calibri" panose="020F0502020204030204" pitchFamily="34" charset="0"/>
                <a:cs typeface="Calibri" panose="020F0502020204030204" pitchFamily="34" charset="0"/>
              </a:rPr>
              <a:t>INTERNAL - NI CONFIDENTIAL</a:t>
            </a:r>
          </a:p>
        </p:txBody>
      </p:sp>
    </p:spTree>
    <p:extLst>
      <p:ext uri="{BB962C8B-B14F-4D97-AF65-F5344CB8AC3E}">
        <p14:creationId xmlns:p14="http://schemas.microsoft.com/office/powerpoint/2010/main" val="2948836296"/>
      </p:ext>
    </p:extLst>
  </p:cSld>
  <p:clrMap bg1="lt1" tx1="dk1" bg2="lt2" tx2="dk2" accent1="accent1" accent2="accent2" accent3="accent3" accent4="accent4" accent5="accent5" accent6="accent6" hlink="hlink" folHlink="folHlink"/>
  <p:sldLayoutIdLst>
    <p:sldLayoutId id="2147484344" r:id="rId1"/>
    <p:sldLayoutId id="2147484480" r:id="rId2"/>
    <p:sldLayoutId id="2147484482" r:id="rId3"/>
    <p:sldLayoutId id="2147484057" r:id="rId4"/>
    <p:sldLayoutId id="2147484384" r:id="rId5"/>
    <p:sldLayoutId id="2147484163" r:id="rId6"/>
    <p:sldLayoutId id="2147484753" r:id="rId7"/>
    <p:sldLayoutId id="2147484754" r:id="rId8"/>
    <p:sldLayoutId id="2147484755" r:id="rId9"/>
    <p:sldLayoutId id="2147484348" r:id="rId10"/>
    <p:sldLayoutId id="2147484350" r:id="rId11"/>
    <p:sldLayoutId id="2147484442" r:id="rId12"/>
    <p:sldLayoutId id="2147484351" r:id="rId13"/>
    <p:sldLayoutId id="2147484122" r:id="rId14"/>
    <p:sldLayoutId id="2147484349" r:id="rId15"/>
    <p:sldLayoutId id="2147484247" r:id="rId16"/>
    <p:sldLayoutId id="2147484139" r:id="rId17"/>
    <p:sldLayoutId id="2147484352" r:id="rId18"/>
    <p:sldLayoutId id="2147484353" r:id="rId19"/>
    <p:sldLayoutId id="2147484354" r:id="rId20"/>
    <p:sldLayoutId id="2147484355" r:id="rId21"/>
    <p:sldLayoutId id="2147484440" r:id="rId22"/>
    <p:sldLayoutId id="2147484441" r:id="rId23"/>
    <p:sldLayoutId id="2147484040" r:id="rId24"/>
    <p:sldLayoutId id="2147484041" r:id="rId25"/>
    <p:sldLayoutId id="2147484042" r:id="rId26"/>
    <p:sldLayoutId id="2147484562" r:id="rId27"/>
    <p:sldLayoutId id="2147484559" r:id="rId28"/>
    <p:sldLayoutId id="2147484560" r:id="rId29"/>
    <p:sldLayoutId id="2147484561" r:id="rId30"/>
    <p:sldLayoutId id="2147484566" r:id="rId31"/>
    <p:sldLayoutId id="2147484380" r:id="rId32"/>
    <p:sldLayoutId id="2147484381" r:id="rId33"/>
    <p:sldLayoutId id="2147484382" r:id="rId34"/>
    <p:sldLayoutId id="2147484410" r:id="rId35"/>
    <p:sldLayoutId id="2147484565" r:id="rId36"/>
    <p:sldLayoutId id="2147484797" r:id="rId37"/>
    <p:sldLayoutId id="2147484834" r:id="rId38"/>
  </p:sldLayoutIdLst>
  <p:txStyles>
    <p:titleStyle>
      <a:lvl1pPr algn="l" defTabSz="914400" rtl="0" eaLnBrk="1" latinLnBrk="0" hangingPunct="1">
        <a:lnSpc>
          <a:spcPct val="90000"/>
        </a:lnSpc>
        <a:spcBef>
          <a:spcPct val="0"/>
        </a:spcBef>
        <a:buNone/>
        <a:defRPr sz="2400" b="0" i="0" kern="1000" spc="0" baseline="0">
          <a:solidFill>
            <a:schemeClr val="tx2"/>
          </a:solidFill>
          <a:latin typeface="+mj-lt"/>
          <a:ea typeface="Arial" charset="0"/>
          <a:cs typeface="Arial" charset="0"/>
        </a:defRPr>
      </a:lvl1pPr>
    </p:titleStyle>
    <p:bodyStyle>
      <a:lvl1pPr marL="0" marR="0" indent="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lang="en-US" sz="1800" b="0" i="0" kern="1200" baseline="0" dirty="0" smtClean="0">
          <a:solidFill>
            <a:schemeClr val="tx1"/>
          </a:solidFill>
          <a:latin typeface="+mn-lt"/>
          <a:ea typeface="Arial" charset="0"/>
          <a:cs typeface="Arial" charset="0"/>
        </a:defRPr>
      </a:lvl1pPr>
      <a:lvl2pPr marL="274320" indent="0" algn="l" defTabSz="914400" rtl="0" eaLnBrk="1" latinLnBrk="0" hangingPunct="1">
        <a:lnSpc>
          <a:spcPct val="90000"/>
        </a:lnSpc>
        <a:spcBef>
          <a:spcPts val="500"/>
        </a:spcBef>
        <a:buClr>
          <a:schemeClr val="bg2">
            <a:lumMod val="50000"/>
          </a:schemeClr>
        </a:buClr>
        <a:buSzPct val="70000"/>
        <a:buFont typeface="Wingdings" charset="2"/>
        <a:buNone/>
        <a:defRPr lang="en-US" sz="1600" b="0" i="0" kern="1200" baseline="0" dirty="0" smtClean="0">
          <a:solidFill>
            <a:schemeClr val="tx1"/>
          </a:solidFill>
          <a:latin typeface="+mn-lt"/>
          <a:ea typeface="+mn-ea"/>
          <a:cs typeface="Univers LT Std 45 Light"/>
        </a:defRPr>
      </a:lvl2pPr>
      <a:lvl3pPr marL="548640" indent="0" algn="l" defTabSz="914400" rtl="0" eaLnBrk="1" latinLnBrk="0" hangingPunct="1">
        <a:lnSpc>
          <a:spcPct val="90000"/>
        </a:lnSpc>
        <a:spcBef>
          <a:spcPts val="500"/>
        </a:spcBef>
        <a:buClr>
          <a:schemeClr val="bg2">
            <a:lumMod val="50000"/>
          </a:schemeClr>
        </a:buClr>
        <a:buSzPct val="70000"/>
        <a:buFont typeface="Wingdings" charset="2"/>
        <a:buNone/>
        <a:defRPr lang="en-US" sz="1400" b="0" i="0" kern="1200" baseline="0" dirty="0" smtClean="0">
          <a:solidFill>
            <a:schemeClr val="tx1"/>
          </a:solidFill>
          <a:latin typeface="+mn-lt"/>
          <a:ea typeface="+mn-ea"/>
          <a:cs typeface="Univers LT Std 45 Light"/>
        </a:defRPr>
      </a:lvl3pPr>
      <a:lvl4pPr marL="731520" indent="0" algn="l" defTabSz="914400" rtl="0" eaLnBrk="1" latinLnBrk="0" hangingPunct="1">
        <a:lnSpc>
          <a:spcPct val="90000"/>
        </a:lnSpc>
        <a:spcBef>
          <a:spcPts val="500"/>
        </a:spcBef>
        <a:buClr>
          <a:schemeClr val="bg2">
            <a:lumMod val="50000"/>
          </a:schemeClr>
        </a:buClr>
        <a:buSzPct val="70000"/>
        <a:buFont typeface="Wingdings" charset="2"/>
        <a:buNone/>
        <a:defRPr lang="en-US" sz="1200" b="0" i="0" kern="1200" baseline="0" dirty="0" smtClean="0">
          <a:solidFill>
            <a:schemeClr val="tx1"/>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54">
          <p15:clr>
            <a:srgbClr val="F26B43"/>
          </p15:clr>
        </p15:guide>
        <p15:guide id="3" pos="3516">
          <p15:clr>
            <a:srgbClr val="F26B43"/>
          </p15:clr>
        </p15:guide>
        <p15:guide id="4" orient="horz">
          <p15:clr>
            <a:srgbClr val="F26B43"/>
          </p15:clr>
        </p15:guide>
        <p15:guide id="5" orient="horz" pos="158">
          <p15:clr>
            <a:srgbClr val="F26B43"/>
          </p15:clr>
        </p15:guide>
        <p15:guide id="6" orient="horz" pos="2216">
          <p15:clr>
            <a:srgbClr val="F26B43"/>
          </p15:clr>
        </p15:guide>
        <p15:guide id="7" orient="horz" pos="3087">
          <p15:clr>
            <a:srgbClr val="F26B43"/>
          </p15:clr>
        </p15:guide>
        <p15:guide id="8" orient="horz" pos="3240">
          <p15:clr>
            <a:srgbClr val="F26B43"/>
          </p15:clr>
        </p15:guide>
        <p15:guide id="10" pos="3360">
          <p15:clr>
            <a:srgbClr val="F26B43"/>
          </p15:clr>
        </p15:guide>
        <p15:guide id="12" pos="4476">
          <p15:clr>
            <a:srgbClr val="F26B43"/>
          </p15:clr>
        </p15:guide>
        <p15:guide id="13" pos="5600">
          <p15:clr>
            <a:srgbClr val="F26B43"/>
          </p15:clr>
        </p15:guide>
        <p15:guide id="14" pos="310">
          <p15:clr>
            <a:srgbClr val="F26B43"/>
          </p15:clr>
        </p15:guide>
        <p15:guide id="15" pos="1120">
          <p15:clr>
            <a:srgbClr val="F26B43"/>
          </p15:clr>
        </p15:guide>
        <p15:guide id="16" pos="1276">
          <p15:clr>
            <a:srgbClr val="F26B43"/>
          </p15:clr>
        </p15:guide>
        <p15:guide id="17" pos="2392">
          <p15:clr>
            <a:srgbClr val="F26B43"/>
          </p15:clr>
        </p15:guide>
        <p15:guide id="18" pos="5760">
          <p15:clr>
            <a:srgbClr val="F26B43"/>
          </p15:clr>
        </p15:guide>
        <p15:guide id="19" pos="2238">
          <p15:clr>
            <a:srgbClr val="F26B43"/>
          </p15:clr>
        </p15:guide>
        <p15:guide id="20" pos="4632">
          <p15:clr>
            <a:srgbClr val="F26B43"/>
          </p15:clr>
        </p15:guide>
        <p15:guide id="21" pos="5444">
          <p15:clr>
            <a:srgbClr val="F26B43"/>
          </p15:clr>
        </p15:guide>
        <p15:guide id="22" orient="horz" pos="2062">
          <p15:clr>
            <a:srgbClr val="F26B43"/>
          </p15:clr>
        </p15:guide>
        <p15:guide id="23" orient="horz" pos="1191">
          <p15:clr>
            <a:srgbClr val="F26B43"/>
          </p15:clr>
        </p15:guide>
        <p15:guide id="24" orient="horz" pos="1033">
          <p15:clr>
            <a:srgbClr val="F26B43"/>
          </p15:clr>
        </p15:guide>
        <p15:guide id="25" pos="464">
          <p15:clr>
            <a:srgbClr val="F26B43"/>
          </p15:clr>
        </p15:guide>
        <p15:guide id="26" pos="5290">
          <p15:clr>
            <a:srgbClr val="F26B43"/>
          </p15:clr>
        </p15:guide>
        <p15:guide id="27" pos="7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83622-2447-4611-80F5-08F3A00B423E}"/>
              </a:ext>
            </a:extLst>
          </p:cNvPr>
          <p:cNvSpPr txBox="1"/>
          <p:nvPr userDrawn="1">
            <p:extLst>
              <p:ext uri="{1162E1C5-73C7-4A58-AE30-91384D911F3F}">
                <p184:classification xmlns:p184="http://schemas.microsoft.com/office/powerpoint/2018/4/main" val="ftr"/>
              </p:ext>
            </p:extLst>
          </p:nvPr>
        </p:nvSpPr>
        <p:spPr>
          <a:xfrm>
            <a:off x="7437438" y="4991100"/>
            <a:ext cx="1550987" cy="152400"/>
          </a:xfrm>
          <a:prstGeom prst="rect">
            <a:avLst/>
          </a:prstGeom>
        </p:spPr>
        <p:txBody>
          <a:bodyPr horzOverflow="overflow" lIns="0" tIns="0" rIns="0" bIns="0">
            <a:spAutoFit/>
          </a:bodyPr>
          <a:lstStyle/>
          <a:p>
            <a:pPr algn="r"/>
            <a:r>
              <a:rPr lang="en-US" sz="1000">
                <a:solidFill>
                  <a:srgbClr val="000000"/>
                </a:solidFill>
                <a:latin typeface="Calibri" panose="020F0502020204030204" pitchFamily="34" charset="0"/>
                <a:cs typeface="Calibri" panose="020F0502020204030204" pitchFamily="34" charset="0"/>
              </a:rPr>
              <a:t>INTERNAL - NI CONFIDENTIAL</a:t>
            </a:r>
          </a:p>
        </p:txBody>
      </p:sp>
    </p:spTree>
    <p:extLst>
      <p:ext uri="{BB962C8B-B14F-4D97-AF65-F5344CB8AC3E}">
        <p14:creationId xmlns:p14="http://schemas.microsoft.com/office/powerpoint/2010/main" val="3020071834"/>
      </p:ext>
    </p:extLst>
  </p:cSld>
  <p:clrMap bg1="lt1" tx1="dk1" bg2="lt2" tx2="dk2" accent1="accent1" accent2="accent2" accent3="accent3" accent4="accent4" accent5="accent5" accent6="accent6" hlink="hlink" folHlink="folHlink"/>
  <p:sldLayoutIdLst>
    <p:sldLayoutId id="2147484760" r:id="rId1"/>
    <p:sldLayoutId id="2147484761" r:id="rId2"/>
    <p:sldLayoutId id="2147484762" r:id="rId3"/>
    <p:sldLayoutId id="2147484763" r:id="rId4"/>
    <p:sldLayoutId id="2147484764" r:id="rId5"/>
    <p:sldLayoutId id="2147484765" r:id="rId6"/>
    <p:sldLayoutId id="2147484766" r:id="rId7"/>
    <p:sldLayoutId id="2147484767" r:id="rId8"/>
    <p:sldLayoutId id="2147484768" r:id="rId9"/>
    <p:sldLayoutId id="2147484769" r:id="rId10"/>
    <p:sldLayoutId id="2147484770" r:id="rId11"/>
    <p:sldLayoutId id="2147484771" r:id="rId12"/>
    <p:sldLayoutId id="2147484772" r:id="rId13"/>
    <p:sldLayoutId id="2147484773" r:id="rId14"/>
    <p:sldLayoutId id="2147484774" r:id="rId15"/>
    <p:sldLayoutId id="2147484775" r:id="rId16"/>
    <p:sldLayoutId id="2147484776" r:id="rId17"/>
    <p:sldLayoutId id="2147484777" r:id="rId18"/>
    <p:sldLayoutId id="2147484778" r:id="rId19"/>
    <p:sldLayoutId id="2147484779" r:id="rId20"/>
    <p:sldLayoutId id="2147484780" r:id="rId21"/>
    <p:sldLayoutId id="2147484781" r:id="rId22"/>
    <p:sldLayoutId id="2147484782" r:id="rId23"/>
    <p:sldLayoutId id="2147484783" r:id="rId24"/>
    <p:sldLayoutId id="2147484784" r:id="rId25"/>
    <p:sldLayoutId id="2147484785" r:id="rId26"/>
    <p:sldLayoutId id="2147484786" r:id="rId27"/>
    <p:sldLayoutId id="2147484787" r:id="rId28"/>
    <p:sldLayoutId id="2147484788" r:id="rId29"/>
    <p:sldLayoutId id="2147484789" r:id="rId30"/>
    <p:sldLayoutId id="2147484790" r:id="rId31"/>
    <p:sldLayoutId id="2147484791" r:id="rId32"/>
    <p:sldLayoutId id="2147484792" r:id="rId33"/>
    <p:sldLayoutId id="2147484793" r:id="rId34"/>
    <p:sldLayoutId id="2147484794" r:id="rId35"/>
  </p:sldLayoutIdLst>
  <p:txStyles>
    <p:titleStyle>
      <a:lvl1pPr algn="l" defTabSz="914400" rtl="0" eaLnBrk="1" latinLnBrk="0" hangingPunct="1">
        <a:lnSpc>
          <a:spcPct val="90000"/>
        </a:lnSpc>
        <a:spcBef>
          <a:spcPct val="0"/>
        </a:spcBef>
        <a:buNone/>
        <a:defRPr sz="2400" b="0" i="0" kern="1000" spc="0" baseline="0">
          <a:solidFill>
            <a:schemeClr val="tx2"/>
          </a:solidFill>
          <a:latin typeface="+mj-lt"/>
          <a:ea typeface="Arial" charset="0"/>
          <a:cs typeface="Arial" charset="0"/>
        </a:defRPr>
      </a:lvl1pPr>
    </p:titleStyle>
    <p:bodyStyle>
      <a:lvl1pPr marL="0" marR="0" indent="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lang="en-US" sz="1800" b="0" i="0" kern="1200" baseline="0" dirty="0" smtClean="0">
          <a:solidFill>
            <a:schemeClr val="tx1"/>
          </a:solidFill>
          <a:latin typeface="+mn-lt"/>
          <a:ea typeface="Arial" charset="0"/>
          <a:cs typeface="Arial" charset="0"/>
        </a:defRPr>
      </a:lvl1pPr>
      <a:lvl2pPr marL="274320" indent="0" algn="l" defTabSz="914400" rtl="0" eaLnBrk="1" latinLnBrk="0" hangingPunct="1">
        <a:lnSpc>
          <a:spcPct val="90000"/>
        </a:lnSpc>
        <a:spcBef>
          <a:spcPts val="500"/>
        </a:spcBef>
        <a:buClr>
          <a:schemeClr val="bg2">
            <a:lumMod val="50000"/>
          </a:schemeClr>
        </a:buClr>
        <a:buSzPct val="70000"/>
        <a:buFont typeface="Wingdings" charset="2"/>
        <a:buNone/>
        <a:defRPr lang="en-US" sz="1600" b="0" i="0" kern="1200" baseline="0" dirty="0" smtClean="0">
          <a:solidFill>
            <a:schemeClr val="tx1"/>
          </a:solidFill>
          <a:latin typeface="+mn-lt"/>
          <a:ea typeface="+mn-ea"/>
          <a:cs typeface="Univers LT Std 45 Light"/>
        </a:defRPr>
      </a:lvl2pPr>
      <a:lvl3pPr marL="548640" indent="0" algn="l" defTabSz="914400" rtl="0" eaLnBrk="1" latinLnBrk="0" hangingPunct="1">
        <a:lnSpc>
          <a:spcPct val="90000"/>
        </a:lnSpc>
        <a:spcBef>
          <a:spcPts val="500"/>
        </a:spcBef>
        <a:buClr>
          <a:schemeClr val="bg2">
            <a:lumMod val="50000"/>
          </a:schemeClr>
        </a:buClr>
        <a:buSzPct val="70000"/>
        <a:buFont typeface="Wingdings" charset="2"/>
        <a:buNone/>
        <a:defRPr lang="en-US" sz="1400" b="0" i="0" kern="1200" baseline="0" dirty="0" smtClean="0">
          <a:solidFill>
            <a:schemeClr val="tx1"/>
          </a:solidFill>
          <a:latin typeface="+mn-lt"/>
          <a:ea typeface="+mn-ea"/>
          <a:cs typeface="Univers LT Std 45 Light"/>
        </a:defRPr>
      </a:lvl3pPr>
      <a:lvl4pPr marL="731520" indent="0" algn="l" defTabSz="914400" rtl="0" eaLnBrk="1" latinLnBrk="0" hangingPunct="1">
        <a:lnSpc>
          <a:spcPct val="90000"/>
        </a:lnSpc>
        <a:spcBef>
          <a:spcPts val="500"/>
        </a:spcBef>
        <a:buClr>
          <a:schemeClr val="bg2">
            <a:lumMod val="50000"/>
          </a:schemeClr>
        </a:buClr>
        <a:buSzPct val="70000"/>
        <a:buFont typeface="Wingdings" charset="2"/>
        <a:buNone/>
        <a:defRPr lang="en-US" sz="1200" b="0" i="0" kern="1200" baseline="0" dirty="0" smtClean="0">
          <a:solidFill>
            <a:schemeClr val="tx1"/>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54">
          <p15:clr>
            <a:srgbClr val="F26B43"/>
          </p15:clr>
        </p15:guide>
        <p15:guide id="3" pos="3516">
          <p15:clr>
            <a:srgbClr val="F26B43"/>
          </p15:clr>
        </p15:guide>
        <p15:guide id="4" orient="horz">
          <p15:clr>
            <a:srgbClr val="F26B43"/>
          </p15:clr>
        </p15:guide>
        <p15:guide id="5" orient="horz" pos="158">
          <p15:clr>
            <a:srgbClr val="F26B43"/>
          </p15:clr>
        </p15:guide>
        <p15:guide id="6" orient="horz" pos="2216">
          <p15:clr>
            <a:srgbClr val="F26B43"/>
          </p15:clr>
        </p15:guide>
        <p15:guide id="7" orient="horz" pos="3087">
          <p15:clr>
            <a:srgbClr val="F26B43"/>
          </p15:clr>
        </p15:guide>
        <p15:guide id="8" orient="horz" pos="3240">
          <p15:clr>
            <a:srgbClr val="F26B43"/>
          </p15:clr>
        </p15:guide>
        <p15:guide id="10" pos="3360">
          <p15:clr>
            <a:srgbClr val="F26B43"/>
          </p15:clr>
        </p15:guide>
        <p15:guide id="12" pos="4476">
          <p15:clr>
            <a:srgbClr val="F26B43"/>
          </p15:clr>
        </p15:guide>
        <p15:guide id="13" pos="5600">
          <p15:clr>
            <a:srgbClr val="F26B43"/>
          </p15:clr>
        </p15:guide>
        <p15:guide id="14" pos="310">
          <p15:clr>
            <a:srgbClr val="F26B43"/>
          </p15:clr>
        </p15:guide>
        <p15:guide id="15" pos="1120">
          <p15:clr>
            <a:srgbClr val="F26B43"/>
          </p15:clr>
        </p15:guide>
        <p15:guide id="16" pos="1276">
          <p15:clr>
            <a:srgbClr val="F26B43"/>
          </p15:clr>
        </p15:guide>
        <p15:guide id="17" pos="2392">
          <p15:clr>
            <a:srgbClr val="F26B43"/>
          </p15:clr>
        </p15:guide>
        <p15:guide id="18" pos="5760">
          <p15:clr>
            <a:srgbClr val="F26B43"/>
          </p15:clr>
        </p15:guide>
        <p15:guide id="19" pos="2238">
          <p15:clr>
            <a:srgbClr val="F26B43"/>
          </p15:clr>
        </p15:guide>
        <p15:guide id="20" pos="4632">
          <p15:clr>
            <a:srgbClr val="F26B43"/>
          </p15:clr>
        </p15:guide>
        <p15:guide id="21" pos="5444">
          <p15:clr>
            <a:srgbClr val="F26B43"/>
          </p15:clr>
        </p15:guide>
        <p15:guide id="22" orient="horz" pos="2062">
          <p15:clr>
            <a:srgbClr val="F26B43"/>
          </p15:clr>
        </p15:guide>
        <p15:guide id="23" orient="horz" pos="1191">
          <p15:clr>
            <a:srgbClr val="F26B43"/>
          </p15:clr>
        </p15:guide>
        <p15:guide id="24" orient="horz" pos="1033">
          <p15:clr>
            <a:srgbClr val="F26B43"/>
          </p15:clr>
        </p15:guide>
        <p15:guide id="25" pos="464">
          <p15:clr>
            <a:srgbClr val="F26B43"/>
          </p15:clr>
        </p15:guide>
        <p15:guide id="26" pos="5290">
          <p15:clr>
            <a:srgbClr val="F26B43"/>
          </p15:clr>
        </p15:guide>
        <p15:guide id="27" pos="77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545438-9692-4956-9D0F-96F3226A8388}"/>
              </a:ext>
            </a:extLst>
          </p:cNvPr>
          <p:cNvSpPr txBox="1"/>
          <p:nvPr userDrawn="1">
            <p:extLst>
              <p:ext uri="{1162E1C5-73C7-4A58-AE30-91384D911F3F}">
                <p184:classification xmlns:p184="http://schemas.microsoft.com/office/powerpoint/2018/4/main" val="ftr"/>
              </p:ext>
            </p:extLst>
          </p:nvPr>
        </p:nvSpPr>
        <p:spPr>
          <a:xfrm>
            <a:off x="7437438" y="4991100"/>
            <a:ext cx="1550987" cy="152400"/>
          </a:xfrm>
          <a:prstGeom prst="rect">
            <a:avLst/>
          </a:prstGeom>
        </p:spPr>
        <p:txBody>
          <a:bodyPr horzOverflow="overflow" lIns="0" tIns="0" rIns="0" bIns="0">
            <a:spAutoFit/>
          </a:bodyPr>
          <a:lstStyle/>
          <a:p>
            <a:pPr algn="r"/>
            <a:r>
              <a:rPr lang="en-US" sz="1000">
                <a:solidFill>
                  <a:srgbClr val="000000"/>
                </a:solidFill>
                <a:latin typeface="Calibri" panose="020F0502020204030204" pitchFamily="34" charset="0"/>
                <a:cs typeface="Calibri" panose="020F0502020204030204" pitchFamily="34" charset="0"/>
              </a:rPr>
              <a:t>INTERNAL - NI CONFIDENTIAL</a:t>
            </a:r>
          </a:p>
        </p:txBody>
      </p:sp>
    </p:spTree>
    <p:extLst>
      <p:ext uri="{BB962C8B-B14F-4D97-AF65-F5344CB8AC3E}">
        <p14:creationId xmlns:p14="http://schemas.microsoft.com/office/powerpoint/2010/main" val="3708030715"/>
      </p:ext>
    </p:extLst>
  </p:cSld>
  <p:clrMap bg1="lt1" tx1="dk1" bg2="lt2" tx2="dk2" accent1="accent1" accent2="accent2" accent3="accent3" accent4="accent4" accent5="accent5" accent6="accent6" hlink="hlink" folHlink="folHlink"/>
  <p:sldLayoutIdLst>
    <p:sldLayoutId id="2147484799" r:id="rId1"/>
    <p:sldLayoutId id="2147484800" r:id="rId2"/>
    <p:sldLayoutId id="2147484801" r:id="rId3"/>
    <p:sldLayoutId id="2147484802" r:id="rId4"/>
    <p:sldLayoutId id="2147484803" r:id="rId5"/>
    <p:sldLayoutId id="2147484804" r:id="rId6"/>
    <p:sldLayoutId id="2147484805" r:id="rId7"/>
    <p:sldLayoutId id="2147484806" r:id="rId8"/>
    <p:sldLayoutId id="2147484807" r:id="rId9"/>
    <p:sldLayoutId id="2147484808" r:id="rId10"/>
    <p:sldLayoutId id="2147484809" r:id="rId11"/>
    <p:sldLayoutId id="2147484810" r:id="rId12"/>
    <p:sldLayoutId id="2147484811" r:id="rId13"/>
    <p:sldLayoutId id="2147484812" r:id="rId14"/>
    <p:sldLayoutId id="2147484813" r:id="rId15"/>
    <p:sldLayoutId id="2147484814" r:id="rId16"/>
    <p:sldLayoutId id="2147484815" r:id="rId17"/>
    <p:sldLayoutId id="2147484816" r:id="rId18"/>
    <p:sldLayoutId id="2147484817" r:id="rId19"/>
    <p:sldLayoutId id="2147484818" r:id="rId20"/>
    <p:sldLayoutId id="2147484819" r:id="rId21"/>
    <p:sldLayoutId id="2147484820" r:id="rId22"/>
    <p:sldLayoutId id="2147484821" r:id="rId23"/>
    <p:sldLayoutId id="2147484822" r:id="rId24"/>
    <p:sldLayoutId id="2147484823" r:id="rId25"/>
    <p:sldLayoutId id="2147484824" r:id="rId26"/>
    <p:sldLayoutId id="2147484825" r:id="rId27"/>
    <p:sldLayoutId id="2147484826" r:id="rId28"/>
    <p:sldLayoutId id="2147484827" r:id="rId29"/>
    <p:sldLayoutId id="2147484828" r:id="rId30"/>
    <p:sldLayoutId id="2147484829" r:id="rId31"/>
    <p:sldLayoutId id="2147484830" r:id="rId32"/>
    <p:sldLayoutId id="2147484831" r:id="rId33"/>
    <p:sldLayoutId id="2147484832" r:id="rId34"/>
    <p:sldLayoutId id="2147484833" r:id="rId35"/>
  </p:sldLayoutIdLst>
  <p:txStyles>
    <p:titleStyle>
      <a:lvl1pPr algn="l" defTabSz="914400" rtl="0" eaLnBrk="1" latinLnBrk="0" hangingPunct="1">
        <a:lnSpc>
          <a:spcPct val="90000"/>
        </a:lnSpc>
        <a:spcBef>
          <a:spcPct val="0"/>
        </a:spcBef>
        <a:buNone/>
        <a:defRPr sz="2400" b="0" i="0" kern="1000" spc="0" baseline="0">
          <a:solidFill>
            <a:schemeClr val="tx2"/>
          </a:solidFill>
          <a:latin typeface="+mj-lt"/>
          <a:ea typeface="Arial" charset="0"/>
          <a:cs typeface="Arial" charset="0"/>
        </a:defRPr>
      </a:lvl1pPr>
    </p:titleStyle>
    <p:bodyStyle>
      <a:lvl1pPr marL="0" marR="0" indent="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lang="en-US" sz="1800" b="0" i="0" kern="1200" baseline="0" dirty="0" smtClean="0">
          <a:solidFill>
            <a:schemeClr val="tx1"/>
          </a:solidFill>
          <a:latin typeface="+mn-lt"/>
          <a:ea typeface="Arial" charset="0"/>
          <a:cs typeface="Arial" charset="0"/>
        </a:defRPr>
      </a:lvl1pPr>
      <a:lvl2pPr marL="274320" indent="0" algn="l" defTabSz="914400" rtl="0" eaLnBrk="1" latinLnBrk="0" hangingPunct="1">
        <a:lnSpc>
          <a:spcPct val="90000"/>
        </a:lnSpc>
        <a:spcBef>
          <a:spcPts val="500"/>
        </a:spcBef>
        <a:buClr>
          <a:schemeClr val="bg2">
            <a:lumMod val="50000"/>
          </a:schemeClr>
        </a:buClr>
        <a:buSzPct val="70000"/>
        <a:buFont typeface="Wingdings" charset="2"/>
        <a:buNone/>
        <a:defRPr lang="en-US" sz="1600" b="0" i="0" kern="1200" baseline="0" dirty="0" smtClean="0">
          <a:solidFill>
            <a:schemeClr val="tx1"/>
          </a:solidFill>
          <a:latin typeface="+mn-lt"/>
          <a:ea typeface="+mn-ea"/>
          <a:cs typeface="Univers LT Std 45 Light"/>
        </a:defRPr>
      </a:lvl2pPr>
      <a:lvl3pPr marL="548640" indent="0" algn="l" defTabSz="914400" rtl="0" eaLnBrk="1" latinLnBrk="0" hangingPunct="1">
        <a:lnSpc>
          <a:spcPct val="90000"/>
        </a:lnSpc>
        <a:spcBef>
          <a:spcPts val="500"/>
        </a:spcBef>
        <a:buClr>
          <a:schemeClr val="bg2">
            <a:lumMod val="50000"/>
          </a:schemeClr>
        </a:buClr>
        <a:buSzPct val="70000"/>
        <a:buFont typeface="Wingdings" charset="2"/>
        <a:buNone/>
        <a:defRPr lang="en-US" sz="1400" b="0" i="0" kern="1200" baseline="0" dirty="0" smtClean="0">
          <a:solidFill>
            <a:schemeClr val="tx1"/>
          </a:solidFill>
          <a:latin typeface="+mn-lt"/>
          <a:ea typeface="+mn-ea"/>
          <a:cs typeface="Univers LT Std 45 Light"/>
        </a:defRPr>
      </a:lvl3pPr>
      <a:lvl4pPr marL="731520" indent="0" algn="l" defTabSz="914400" rtl="0" eaLnBrk="1" latinLnBrk="0" hangingPunct="1">
        <a:lnSpc>
          <a:spcPct val="90000"/>
        </a:lnSpc>
        <a:spcBef>
          <a:spcPts val="500"/>
        </a:spcBef>
        <a:buClr>
          <a:schemeClr val="bg2">
            <a:lumMod val="50000"/>
          </a:schemeClr>
        </a:buClr>
        <a:buSzPct val="70000"/>
        <a:buFont typeface="Wingdings" charset="2"/>
        <a:buNone/>
        <a:defRPr lang="en-US" sz="1200" b="0" i="0" kern="1200" baseline="0" dirty="0" smtClean="0">
          <a:solidFill>
            <a:schemeClr val="tx1"/>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54">
          <p15:clr>
            <a:srgbClr val="F26B43"/>
          </p15:clr>
        </p15:guide>
        <p15:guide id="3" pos="3516">
          <p15:clr>
            <a:srgbClr val="F26B43"/>
          </p15:clr>
        </p15:guide>
        <p15:guide id="4" orient="horz">
          <p15:clr>
            <a:srgbClr val="F26B43"/>
          </p15:clr>
        </p15:guide>
        <p15:guide id="5" orient="horz" pos="158">
          <p15:clr>
            <a:srgbClr val="F26B43"/>
          </p15:clr>
        </p15:guide>
        <p15:guide id="6" orient="horz" pos="2216">
          <p15:clr>
            <a:srgbClr val="F26B43"/>
          </p15:clr>
        </p15:guide>
        <p15:guide id="7" orient="horz" pos="3087">
          <p15:clr>
            <a:srgbClr val="F26B43"/>
          </p15:clr>
        </p15:guide>
        <p15:guide id="8" orient="horz" pos="3240">
          <p15:clr>
            <a:srgbClr val="F26B43"/>
          </p15:clr>
        </p15:guide>
        <p15:guide id="10" pos="3360">
          <p15:clr>
            <a:srgbClr val="F26B43"/>
          </p15:clr>
        </p15:guide>
        <p15:guide id="12" pos="4476">
          <p15:clr>
            <a:srgbClr val="F26B43"/>
          </p15:clr>
        </p15:guide>
        <p15:guide id="13" pos="5600">
          <p15:clr>
            <a:srgbClr val="F26B43"/>
          </p15:clr>
        </p15:guide>
        <p15:guide id="14" pos="310">
          <p15:clr>
            <a:srgbClr val="F26B43"/>
          </p15:clr>
        </p15:guide>
        <p15:guide id="15" pos="1120">
          <p15:clr>
            <a:srgbClr val="F26B43"/>
          </p15:clr>
        </p15:guide>
        <p15:guide id="16" pos="1276">
          <p15:clr>
            <a:srgbClr val="F26B43"/>
          </p15:clr>
        </p15:guide>
        <p15:guide id="17" pos="2392">
          <p15:clr>
            <a:srgbClr val="F26B43"/>
          </p15:clr>
        </p15:guide>
        <p15:guide id="18" pos="5760">
          <p15:clr>
            <a:srgbClr val="F26B43"/>
          </p15:clr>
        </p15:guide>
        <p15:guide id="19" pos="2238">
          <p15:clr>
            <a:srgbClr val="F26B43"/>
          </p15:clr>
        </p15:guide>
        <p15:guide id="20" pos="4632">
          <p15:clr>
            <a:srgbClr val="F26B43"/>
          </p15:clr>
        </p15:guide>
        <p15:guide id="21" pos="5444">
          <p15:clr>
            <a:srgbClr val="F26B43"/>
          </p15:clr>
        </p15:guide>
        <p15:guide id="22" orient="horz" pos="2062">
          <p15:clr>
            <a:srgbClr val="F26B43"/>
          </p15:clr>
        </p15:guide>
        <p15:guide id="23" orient="horz" pos="1191">
          <p15:clr>
            <a:srgbClr val="F26B43"/>
          </p15:clr>
        </p15:guide>
        <p15:guide id="24" orient="horz" pos="1033">
          <p15:clr>
            <a:srgbClr val="F26B43"/>
          </p15:clr>
        </p15:guide>
        <p15:guide id="25" pos="464">
          <p15:clr>
            <a:srgbClr val="F26B43"/>
          </p15:clr>
        </p15:guide>
        <p15:guide id="26" pos="5290">
          <p15:clr>
            <a:srgbClr val="F26B43"/>
          </p15:clr>
        </p15:guide>
        <p15:guide id="27" pos="77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640636-7BDF-4E36-9580-ABB9096C0EB7}"/>
              </a:ext>
            </a:extLst>
          </p:cNvPr>
          <p:cNvSpPr>
            <a:spLocks noGrp="1"/>
          </p:cNvSpPr>
          <p:nvPr>
            <p:ph type="title"/>
          </p:nvPr>
        </p:nvSpPr>
        <p:spPr/>
        <p:txBody>
          <a:bodyPr/>
          <a:lstStyle/>
          <a:p>
            <a:r>
              <a:rPr lang="en-US" dirty="0"/>
              <a:t>STS Global Test Data Management</a:t>
            </a:r>
          </a:p>
        </p:txBody>
      </p:sp>
      <p:sp>
        <p:nvSpPr>
          <p:cNvPr id="4" name="Text Placeholder 3">
            <a:extLst>
              <a:ext uri="{FF2B5EF4-FFF2-40B4-BE49-F238E27FC236}">
                <a16:creationId xmlns:a16="http://schemas.microsoft.com/office/drawing/2014/main" id="{CAF1B4F0-D4AE-4B5C-BDD5-BBC1E8654362}"/>
              </a:ext>
            </a:extLst>
          </p:cNvPr>
          <p:cNvSpPr>
            <a:spLocks noGrp="1"/>
          </p:cNvSpPr>
          <p:nvPr>
            <p:ph type="body" sz="quarter" idx="15"/>
          </p:nvPr>
        </p:nvSpPr>
        <p:spPr/>
        <p:txBody>
          <a:bodyPr/>
          <a:lstStyle/>
          <a:p>
            <a:r>
              <a:rPr lang="en-US" dirty="0"/>
              <a:t>Matthew Roberts</a:t>
            </a:r>
          </a:p>
        </p:txBody>
      </p:sp>
      <p:sp>
        <p:nvSpPr>
          <p:cNvPr id="5" name="Text Placeholder 4">
            <a:extLst>
              <a:ext uri="{FF2B5EF4-FFF2-40B4-BE49-F238E27FC236}">
                <a16:creationId xmlns:a16="http://schemas.microsoft.com/office/drawing/2014/main" id="{C383BE12-C0C0-4E30-B618-9474CC737E50}"/>
              </a:ext>
            </a:extLst>
          </p:cNvPr>
          <p:cNvSpPr>
            <a:spLocks noGrp="1"/>
          </p:cNvSpPr>
          <p:nvPr>
            <p:ph type="body" sz="quarter" idx="16"/>
          </p:nvPr>
        </p:nvSpPr>
        <p:spPr/>
        <p:txBody>
          <a:bodyPr/>
          <a:lstStyle/>
          <a:p>
            <a:r>
              <a:rPr lang="en-US" dirty="0"/>
              <a:t>NI Senior Field Applications Engineer </a:t>
            </a:r>
          </a:p>
        </p:txBody>
      </p:sp>
      <p:sp>
        <p:nvSpPr>
          <p:cNvPr id="7" name="Text Placeholder 6">
            <a:extLst>
              <a:ext uri="{FF2B5EF4-FFF2-40B4-BE49-F238E27FC236}">
                <a16:creationId xmlns:a16="http://schemas.microsoft.com/office/drawing/2014/main" id="{015CA74B-A62B-72DE-8FD0-7DD9317D4CB0}"/>
              </a:ext>
            </a:extLst>
          </p:cNvPr>
          <p:cNvSpPr>
            <a:spLocks noGrp="1"/>
          </p:cNvSpPr>
          <p:nvPr>
            <p:ph type="body" sz="quarter" idx="14"/>
          </p:nvPr>
        </p:nvSpPr>
        <p:spPr/>
        <p:txBody>
          <a:bodyPr/>
          <a:lstStyle/>
          <a:p>
            <a:r>
              <a:rPr lang="en-US" dirty="0"/>
              <a:t>NI STS Test Program Development Best Practice</a:t>
            </a:r>
          </a:p>
        </p:txBody>
      </p:sp>
    </p:spTree>
    <p:extLst>
      <p:ext uri="{BB962C8B-B14F-4D97-AF65-F5344CB8AC3E}">
        <p14:creationId xmlns:p14="http://schemas.microsoft.com/office/powerpoint/2010/main" val="3308922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0323CB0-9A7E-3CF7-6009-875729B6E627}"/>
              </a:ext>
            </a:extLst>
          </p:cNvPr>
          <p:cNvSpPr>
            <a:spLocks noGrp="1"/>
          </p:cNvSpPr>
          <p:nvPr>
            <p:ph sz="quarter" idx="19"/>
          </p:nvPr>
        </p:nvSpPr>
        <p:spPr/>
        <p:txBody>
          <a:bodyPr/>
          <a:lstStyle/>
          <a:p>
            <a:pPr marL="285750" indent="-285750">
              <a:buFont typeface="Arial" panose="020B0604020202020204" pitchFamily="34" charset="0"/>
              <a:buChar char="•"/>
            </a:pPr>
            <a:r>
              <a:rPr lang="en-US" dirty="0"/>
              <a:t>Change Data Type of Control on Write function, and Indicator on Read function</a:t>
            </a:r>
          </a:p>
          <a:p>
            <a:pPr marL="285750" indent="-285750">
              <a:buFont typeface="Arial" panose="020B0604020202020204" pitchFamily="34" charset="0"/>
              <a:buChar char="•"/>
            </a:pPr>
            <a:r>
              <a:rPr lang="en-US" dirty="0"/>
              <a:t>Update the Connector Pane of both functions. </a:t>
            </a:r>
            <a:r>
              <a:rPr lang="en-US" dirty="0">
                <a:highlight>
                  <a:srgbClr val="FFFF00"/>
                </a:highlight>
              </a:rPr>
              <a:t>Example:</a:t>
            </a:r>
          </a:p>
          <a:p>
            <a:endParaRPr lang="en-US" dirty="0"/>
          </a:p>
        </p:txBody>
      </p:sp>
      <p:sp>
        <p:nvSpPr>
          <p:cNvPr id="2" name="Title 1">
            <a:extLst>
              <a:ext uri="{FF2B5EF4-FFF2-40B4-BE49-F238E27FC236}">
                <a16:creationId xmlns:a16="http://schemas.microsoft.com/office/drawing/2014/main" id="{E3950A3C-46A6-EE71-160E-366C281402B5}"/>
              </a:ext>
            </a:extLst>
          </p:cNvPr>
          <p:cNvSpPr>
            <a:spLocks noGrp="1"/>
          </p:cNvSpPr>
          <p:nvPr>
            <p:ph type="ctrTitle"/>
          </p:nvPr>
        </p:nvSpPr>
        <p:spPr/>
        <p:txBody>
          <a:bodyPr/>
          <a:lstStyle/>
          <a:p>
            <a:r>
              <a:rPr lang="en-US" sz="2400" dirty="0"/>
              <a:t>Workflow – Creating A New Property (Manual Method)</a:t>
            </a:r>
          </a:p>
        </p:txBody>
      </p:sp>
      <p:sp>
        <p:nvSpPr>
          <p:cNvPr id="4" name="Text Placeholder 3">
            <a:extLst>
              <a:ext uri="{FF2B5EF4-FFF2-40B4-BE49-F238E27FC236}">
                <a16:creationId xmlns:a16="http://schemas.microsoft.com/office/drawing/2014/main" id="{744DAEC7-A400-9AB7-D26E-993CD9D09DBE}"/>
              </a:ext>
            </a:extLst>
          </p:cNvPr>
          <p:cNvSpPr>
            <a:spLocks noGrp="1"/>
          </p:cNvSpPr>
          <p:nvPr>
            <p:ph type="body" sz="quarter" idx="18"/>
          </p:nvPr>
        </p:nvSpPr>
        <p:spPr/>
        <p:txBody>
          <a:bodyPr/>
          <a:lstStyle/>
          <a:p>
            <a:r>
              <a:rPr lang="en-US" dirty="0"/>
              <a:t>STS Global Test Data Management</a:t>
            </a:r>
          </a:p>
        </p:txBody>
      </p:sp>
    </p:spTree>
    <p:extLst>
      <p:ext uri="{BB962C8B-B14F-4D97-AF65-F5344CB8AC3E}">
        <p14:creationId xmlns:p14="http://schemas.microsoft.com/office/powerpoint/2010/main" val="243841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9"/>
          </p:nvPr>
        </p:nvSpPr>
        <p:spPr>
          <a:xfrm>
            <a:off x="244475" y="1291965"/>
            <a:ext cx="6121538" cy="3608648"/>
          </a:xfrm>
        </p:spPr>
        <p:txBody>
          <a:bodyPr>
            <a:normAutofit/>
          </a:bodyPr>
          <a:lstStyle/>
          <a:p>
            <a:r>
              <a:rPr lang="en-US" sz="1200" b="1" dirty="0"/>
              <a:t>Accessing Data During Code Module Development </a:t>
            </a:r>
          </a:p>
          <a:p>
            <a:pPr marL="617213" lvl="1" indent="-342900">
              <a:buFont typeface="+mj-lt"/>
              <a:buAutoNum type="arabicPeriod"/>
            </a:pPr>
            <a:r>
              <a:rPr lang="en-US" sz="1200" b="1" dirty="0" err="1">
                <a:highlight>
                  <a:srgbClr val="FFFF00"/>
                </a:highlight>
              </a:rPr>
              <a:t>ProcessSetup</a:t>
            </a:r>
            <a:endParaRPr lang="en-US" sz="1200" b="1" dirty="0">
              <a:highlight>
                <a:srgbClr val="FFFF00"/>
              </a:highlight>
            </a:endParaRPr>
          </a:p>
          <a:p>
            <a:pPr marL="617213" lvl="1" indent="-342900">
              <a:buFont typeface="+mj-lt"/>
              <a:buAutoNum type="arabicPeriod"/>
            </a:pPr>
            <a:r>
              <a:rPr lang="en-US" sz="1200" b="1" dirty="0"/>
              <a:t>Drop down the </a:t>
            </a:r>
            <a:r>
              <a:rPr lang="en-US" sz="1200" b="1" dirty="0" err="1"/>
              <a:t>GlobalTestData.lvclass:Get</a:t>
            </a:r>
            <a:r>
              <a:rPr lang="en-US" sz="1200" b="1" dirty="0"/>
              <a:t> Class.vi </a:t>
            </a:r>
            <a:r>
              <a:rPr lang="en-US" sz="1200" dirty="0"/>
              <a:t>onto the block diagram of your code module and wire the Semiconductor Module context to its top input terminal (TSM Context).</a:t>
            </a:r>
          </a:p>
          <a:p>
            <a:pPr marL="617213" lvl="1" indent="-342900">
              <a:buFont typeface="+mj-lt"/>
              <a:buAutoNum type="arabicPeriod"/>
            </a:pPr>
            <a:r>
              <a:rPr lang="en-US" sz="1200" b="1" dirty="0"/>
              <a:t>Drop down a LabVIEW Property Node </a:t>
            </a:r>
            <a:r>
              <a:rPr lang="en-US" sz="1200" dirty="0"/>
              <a:t>(any type) and wire the </a:t>
            </a:r>
            <a:r>
              <a:rPr lang="en-US" sz="1200" dirty="0" err="1"/>
              <a:t>GlobalTestData</a:t>
            </a:r>
            <a:r>
              <a:rPr lang="en-US" sz="1200" dirty="0"/>
              <a:t> class wire from the Get Class from TSM </a:t>
            </a:r>
            <a:r>
              <a:rPr lang="en-US" sz="1200" dirty="0" err="1"/>
              <a:t>Context.vi’s</a:t>
            </a:r>
            <a:r>
              <a:rPr lang="en-US" sz="1200" dirty="0"/>
              <a:t> output terminal to the Property Node’s input terminal. </a:t>
            </a:r>
          </a:p>
          <a:p>
            <a:pPr marL="617213" lvl="1" indent="-342900">
              <a:buFont typeface="+mj-lt"/>
              <a:buAutoNum type="arabicPeriod"/>
            </a:pPr>
            <a:r>
              <a:rPr lang="en-US" sz="1200" b="1" dirty="0"/>
              <a:t>Click to select the items to access within the property node and drag the bottom of the property node to expand out the number of items to be accessed</a:t>
            </a:r>
            <a:r>
              <a:rPr lang="en-US" sz="1200" dirty="0"/>
              <a:t>. </a:t>
            </a:r>
          </a:p>
          <a:p>
            <a:pPr marL="731513" lvl="3"/>
            <a:r>
              <a:rPr lang="en-US" sz="1000" dirty="0"/>
              <a:t>Note: right clicking the item within the property node will allow you to change whether to read or right to that property, it will read by default unless changed. It will also give you an option to open the accessor function if it needs to be reviewed or modified.</a:t>
            </a:r>
          </a:p>
          <a:p>
            <a:endParaRPr lang="en-US" sz="1200" dirty="0"/>
          </a:p>
        </p:txBody>
      </p:sp>
      <p:sp>
        <p:nvSpPr>
          <p:cNvPr id="2" name="Title 1"/>
          <p:cNvSpPr>
            <a:spLocks noGrp="1"/>
          </p:cNvSpPr>
          <p:nvPr>
            <p:ph type="ctrTitle"/>
          </p:nvPr>
        </p:nvSpPr>
        <p:spPr/>
        <p:txBody>
          <a:bodyPr/>
          <a:lstStyle/>
          <a:p>
            <a:r>
              <a:rPr lang="en-US" sz="2400" dirty="0"/>
              <a:t>Workflow – Using Global Test Data Properties in Code Modules</a:t>
            </a:r>
          </a:p>
        </p:txBody>
      </p:sp>
      <p:sp>
        <p:nvSpPr>
          <p:cNvPr id="7" name="Text Placeholder 6">
            <a:extLst>
              <a:ext uri="{FF2B5EF4-FFF2-40B4-BE49-F238E27FC236}">
                <a16:creationId xmlns:a16="http://schemas.microsoft.com/office/drawing/2014/main" id="{1468E7F7-5F04-455B-ACAB-6C96BF708DAE}"/>
              </a:ext>
            </a:extLst>
          </p:cNvPr>
          <p:cNvSpPr>
            <a:spLocks noGrp="1"/>
          </p:cNvSpPr>
          <p:nvPr>
            <p:ph type="body" sz="quarter" idx="18"/>
          </p:nvPr>
        </p:nvSpPr>
        <p:spPr/>
        <p:txBody>
          <a:bodyPr/>
          <a:lstStyle/>
          <a:p>
            <a:r>
              <a:rPr lang="en-US" dirty="0"/>
              <a:t>STS Global Test Data Management</a:t>
            </a:r>
          </a:p>
        </p:txBody>
      </p:sp>
      <p:pic>
        <p:nvPicPr>
          <p:cNvPr id="4" name="Picture 3"/>
          <p:cNvPicPr>
            <a:picLocks noChangeAspect="1"/>
          </p:cNvPicPr>
          <p:nvPr/>
        </p:nvPicPr>
        <p:blipFill rotWithShape="1">
          <a:blip r:embed="rId3"/>
          <a:srcRect l="1198" t="14928" r="3519" b="7457"/>
          <a:stretch/>
        </p:blipFill>
        <p:spPr>
          <a:xfrm>
            <a:off x="4033735" y="3430784"/>
            <a:ext cx="4788607" cy="1624814"/>
          </a:xfrm>
          <a:prstGeom prst="rect">
            <a:avLst/>
          </a:prstGeom>
        </p:spPr>
      </p:pic>
      <p:pic>
        <p:nvPicPr>
          <p:cNvPr id="6" name="Picture 5"/>
          <p:cNvPicPr>
            <a:picLocks noChangeAspect="1"/>
          </p:cNvPicPr>
          <p:nvPr/>
        </p:nvPicPr>
        <p:blipFill>
          <a:blip r:embed="rId4"/>
          <a:stretch>
            <a:fillRect/>
          </a:stretch>
        </p:blipFill>
        <p:spPr>
          <a:xfrm>
            <a:off x="1093661" y="3746797"/>
            <a:ext cx="2147888" cy="1224433"/>
          </a:xfrm>
          <a:prstGeom prst="rect">
            <a:avLst/>
          </a:prstGeom>
        </p:spPr>
      </p:pic>
      <p:cxnSp>
        <p:nvCxnSpPr>
          <p:cNvPr id="8" name="Connector: Elbow 7"/>
          <p:cNvCxnSpPr>
            <a:cxnSpLocks/>
          </p:cNvCxnSpPr>
          <p:nvPr/>
        </p:nvCxnSpPr>
        <p:spPr>
          <a:xfrm flipV="1">
            <a:off x="1960378" y="1370243"/>
            <a:ext cx="4563026" cy="369147"/>
          </a:xfrm>
          <a:prstGeom prst="bentConnector3">
            <a:avLst>
              <a:gd name="adj1" fmla="val 57297"/>
            </a:avLst>
          </a:prstGeom>
          <a:ln w="15875">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p:cNvCxnSpPr>
            <a:cxnSpLocks/>
            <a:endCxn id="6" idx="1"/>
          </p:cNvCxnSpPr>
          <p:nvPr/>
        </p:nvCxnSpPr>
        <p:spPr>
          <a:xfrm rot="10800000" flipV="1">
            <a:off x="1093662" y="2292088"/>
            <a:ext cx="2474487" cy="2066925"/>
          </a:xfrm>
          <a:prstGeom prst="bentConnector3">
            <a:avLst>
              <a:gd name="adj1" fmla="val 111246"/>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92ABEDC2-0B60-4E04-8355-89FBEC44E0DC}"/>
              </a:ext>
            </a:extLst>
          </p:cNvPr>
          <p:cNvPicPr>
            <a:picLocks noChangeAspect="1"/>
          </p:cNvPicPr>
          <p:nvPr/>
        </p:nvPicPr>
        <p:blipFill>
          <a:blip r:embed="rId5"/>
          <a:stretch>
            <a:fillRect/>
          </a:stretch>
        </p:blipFill>
        <p:spPr>
          <a:xfrm>
            <a:off x="6523404" y="1120838"/>
            <a:ext cx="1941051" cy="906252"/>
          </a:xfrm>
          <a:prstGeom prst="rect">
            <a:avLst/>
          </a:prstGeom>
        </p:spPr>
      </p:pic>
    </p:spTree>
    <p:extLst>
      <p:ext uri="{BB962C8B-B14F-4D97-AF65-F5344CB8AC3E}">
        <p14:creationId xmlns:p14="http://schemas.microsoft.com/office/powerpoint/2010/main" val="280191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A3D1812-279D-37F3-B7BD-4C821B146136}"/>
              </a:ext>
            </a:extLst>
          </p:cNvPr>
          <p:cNvSpPr>
            <a:spLocks noGrp="1"/>
          </p:cNvSpPr>
          <p:nvPr>
            <p:ph sz="quarter" idx="19"/>
          </p:nvPr>
        </p:nvSpPr>
        <p:spPr/>
        <p:txBody>
          <a:bodyPr/>
          <a:lstStyle/>
          <a:p>
            <a:endParaRPr lang="en-US"/>
          </a:p>
        </p:txBody>
      </p:sp>
      <p:sp>
        <p:nvSpPr>
          <p:cNvPr id="2" name="Title 1">
            <a:extLst>
              <a:ext uri="{FF2B5EF4-FFF2-40B4-BE49-F238E27FC236}">
                <a16:creationId xmlns:a16="http://schemas.microsoft.com/office/drawing/2014/main" id="{7B627AE2-62DC-19B7-750C-6618399409BB}"/>
              </a:ext>
            </a:extLst>
          </p:cNvPr>
          <p:cNvSpPr>
            <a:spLocks noGrp="1"/>
          </p:cNvSpPr>
          <p:nvPr>
            <p:ph type="ctrTitle"/>
          </p:nvPr>
        </p:nvSpPr>
        <p:spPr/>
        <p:txBody>
          <a:bodyPr/>
          <a:lstStyle/>
          <a:p>
            <a:r>
              <a:rPr lang="en-US" sz="2400" dirty="0"/>
              <a:t>Taking this concept to the next level! </a:t>
            </a:r>
          </a:p>
        </p:txBody>
      </p:sp>
      <p:sp>
        <p:nvSpPr>
          <p:cNvPr id="4" name="Text Placeholder 3">
            <a:extLst>
              <a:ext uri="{FF2B5EF4-FFF2-40B4-BE49-F238E27FC236}">
                <a16:creationId xmlns:a16="http://schemas.microsoft.com/office/drawing/2014/main" id="{BA044D63-BD8E-8420-6DD6-05C76881A383}"/>
              </a:ext>
            </a:extLst>
          </p:cNvPr>
          <p:cNvSpPr>
            <a:spLocks noGrp="1"/>
          </p:cNvSpPr>
          <p:nvPr>
            <p:ph type="body" sz="quarter" idx="18"/>
          </p:nvPr>
        </p:nvSpPr>
        <p:spPr/>
        <p:txBody>
          <a:bodyPr/>
          <a:lstStyle/>
          <a:p>
            <a:r>
              <a:rPr lang="en-US" dirty="0"/>
              <a:t>STS Global Test Data Management</a:t>
            </a:r>
          </a:p>
        </p:txBody>
      </p:sp>
    </p:spTree>
    <p:extLst>
      <p:ext uri="{BB962C8B-B14F-4D97-AF65-F5344CB8AC3E}">
        <p14:creationId xmlns:p14="http://schemas.microsoft.com/office/powerpoint/2010/main" val="150524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8DFC1DD-DC54-4642-9DAF-F0E17602C485}"/>
              </a:ext>
            </a:extLst>
          </p:cNvPr>
          <p:cNvSpPr>
            <a:spLocks noGrp="1"/>
          </p:cNvSpPr>
          <p:nvPr>
            <p:ph sz="quarter" idx="19"/>
          </p:nvPr>
        </p:nvSpPr>
        <p:spPr/>
        <p:txBody>
          <a:bodyPr/>
          <a:lstStyle/>
          <a:p>
            <a:pPr marL="285750" indent="-285750">
              <a:buFont typeface="Arial" panose="020B0604020202020204" pitchFamily="34" charset="0"/>
              <a:buChar char="•"/>
            </a:pPr>
            <a:r>
              <a:rPr lang="en-US" dirty="0"/>
              <a:t>Problem Statement (why is this needed?)</a:t>
            </a:r>
          </a:p>
          <a:p>
            <a:pPr marL="285750" indent="-285750">
              <a:buFont typeface="Arial" panose="020B0604020202020204" pitchFamily="34" charset="0"/>
              <a:buChar char="•"/>
            </a:pPr>
            <a:r>
              <a:rPr lang="en-US" dirty="0"/>
              <a:t>Overview of TSM Data Access Technique</a:t>
            </a:r>
          </a:p>
          <a:p>
            <a:pPr marL="285750" indent="-285750">
              <a:buFont typeface="Arial" panose="020B0604020202020204" pitchFamily="34" charset="0"/>
              <a:buChar char="•"/>
            </a:pPr>
            <a:r>
              <a:rPr lang="en-US" sz="1600" dirty="0"/>
              <a:t>Workflows</a:t>
            </a:r>
          </a:p>
          <a:p>
            <a:pPr marL="560070" lvl="1" indent="-285750">
              <a:buFont typeface="Arial" panose="020B0604020202020204" pitchFamily="34" charset="0"/>
              <a:buChar char="•"/>
            </a:pPr>
            <a:r>
              <a:rPr lang="en-US" dirty="0"/>
              <a:t>Adding Global Test Data to Existing Project</a:t>
            </a:r>
          </a:p>
          <a:p>
            <a:pPr marL="560070" lvl="1" indent="-285750">
              <a:buFont typeface="Arial" panose="020B0604020202020204" pitchFamily="34" charset="0"/>
              <a:buChar char="•"/>
            </a:pPr>
            <a:r>
              <a:rPr lang="en-US" dirty="0"/>
              <a:t>Creating A New Property</a:t>
            </a:r>
          </a:p>
          <a:p>
            <a:pPr marL="560070" lvl="1" indent="-285750">
              <a:buFont typeface="Arial" panose="020B0604020202020204" pitchFamily="34" charset="0"/>
              <a:buChar char="•"/>
            </a:pPr>
            <a:r>
              <a:rPr lang="en-US" dirty="0"/>
              <a:t>Using Global Test Data Properties in Code Modules </a:t>
            </a:r>
          </a:p>
          <a:p>
            <a:pPr marL="285750" indent="-285750">
              <a:buFont typeface="Arial" panose="020B0604020202020204" pitchFamily="34" charset="0"/>
              <a:buChar char="•"/>
            </a:pPr>
            <a:r>
              <a:rPr lang="en-US" sz="1600" dirty="0"/>
              <a:t>Taking this concept to the next level!</a:t>
            </a:r>
            <a:br>
              <a:rPr lang="en-US" sz="1600" dirty="0"/>
            </a:br>
            <a:endParaRPr lang="en-US" sz="1600" dirty="0"/>
          </a:p>
        </p:txBody>
      </p:sp>
      <p:sp>
        <p:nvSpPr>
          <p:cNvPr id="10" name="Title 9">
            <a:extLst>
              <a:ext uri="{FF2B5EF4-FFF2-40B4-BE49-F238E27FC236}">
                <a16:creationId xmlns:a16="http://schemas.microsoft.com/office/drawing/2014/main" id="{FAA41AC9-E471-42D2-97F3-ADB2FD9110B5}"/>
              </a:ext>
            </a:extLst>
          </p:cNvPr>
          <p:cNvSpPr>
            <a:spLocks noGrp="1"/>
          </p:cNvSpPr>
          <p:nvPr>
            <p:ph type="ctrTitle"/>
          </p:nvPr>
        </p:nvSpPr>
        <p:spPr/>
        <p:txBody>
          <a:bodyPr/>
          <a:lstStyle/>
          <a:p>
            <a:r>
              <a:rPr lang="en-US" dirty="0"/>
              <a:t>Overview</a:t>
            </a:r>
          </a:p>
        </p:txBody>
      </p:sp>
      <p:sp>
        <p:nvSpPr>
          <p:cNvPr id="11" name="Text Placeholder 10">
            <a:extLst>
              <a:ext uri="{FF2B5EF4-FFF2-40B4-BE49-F238E27FC236}">
                <a16:creationId xmlns:a16="http://schemas.microsoft.com/office/drawing/2014/main" id="{FD159250-2537-4C43-B8B7-89C594CCA38D}"/>
              </a:ext>
            </a:extLst>
          </p:cNvPr>
          <p:cNvSpPr>
            <a:spLocks noGrp="1"/>
          </p:cNvSpPr>
          <p:nvPr>
            <p:ph type="body" sz="quarter" idx="18"/>
          </p:nvPr>
        </p:nvSpPr>
        <p:spPr/>
        <p:txBody>
          <a:bodyPr/>
          <a:lstStyle/>
          <a:p>
            <a:r>
              <a:rPr lang="en-US" dirty="0"/>
              <a:t>STS Global Test Data Management</a:t>
            </a:r>
          </a:p>
        </p:txBody>
      </p:sp>
    </p:spTree>
    <p:extLst>
      <p:ext uri="{BB962C8B-B14F-4D97-AF65-F5344CB8AC3E}">
        <p14:creationId xmlns:p14="http://schemas.microsoft.com/office/powerpoint/2010/main" val="89446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81F713-7EE0-C16C-454D-C38D9CA98619}"/>
              </a:ext>
            </a:extLst>
          </p:cNvPr>
          <p:cNvSpPr>
            <a:spLocks noGrp="1"/>
          </p:cNvSpPr>
          <p:nvPr>
            <p:ph sz="quarter" idx="19"/>
          </p:nvPr>
        </p:nvSpPr>
        <p:spPr/>
        <p:txBody>
          <a:bodyPr/>
          <a:lstStyle/>
          <a:p>
            <a:r>
              <a:rPr lang="en-US" dirty="0"/>
              <a:t>Why is this needed?</a:t>
            </a:r>
          </a:p>
          <a:p>
            <a:endParaRPr lang="en-US" dirty="0"/>
          </a:p>
          <a:p>
            <a:r>
              <a:rPr lang="en-US" dirty="0"/>
              <a:t>Pros/Cons</a:t>
            </a:r>
          </a:p>
        </p:txBody>
      </p:sp>
      <p:sp>
        <p:nvSpPr>
          <p:cNvPr id="3" name="Title 2">
            <a:extLst>
              <a:ext uri="{FF2B5EF4-FFF2-40B4-BE49-F238E27FC236}">
                <a16:creationId xmlns:a16="http://schemas.microsoft.com/office/drawing/2014/main" id="{363FA2DA-0DA7-1863-265B-3686837D1439}"/>
              </a:ext>
            </a:extLst>
          </p:cNvPr>
          <p:cNvSpPr>
            <a:spLocks noGrp="1"/>
          </p:cNvSpPr>
          <p:nvPr>
            <p:ph type="ctrTitle"/>
          </p:nvPr>
        </p:nvSpPr>
        <p:spPr/>
        <p:txBody>
          <a:bodyPr/>
          <a:lstStyle/>
          <a:p>
            <a:r>
              <a:rPr lang="en-US" dirty="0"/>
              <a:t>Problem Statement</a:t>
            </a:r>
          </a:p>
        </p:txBody>
      </p:sp>
      <p:sp>
        <p:nvSpPr>
          <p:cNvPr id="4" name="Text Placeholder 3">
            <a:extLst>
              <a:ext uri="{FF2B5EF4-FFF2-40B4-BE49-F238E27FC236}">
                <a16:creationId xmlns:a16="http://schemas.microsoft.com/office/drawing/2014/main" id="{18787358-EED4-E4CE-DEEB-215DFEDDA88E}"/>
              </a:ext>
            </a:extLst>
          </p:cNvPr>
          <p:cNvSpPr>
            <a:spLocks noGrp="1"/>
          </p:cNvSpPr>
          <p:nvPr>
            <p:ph type="body" sz="quarter" idx="18"/>
          </p:nvPr>
        </p:nvSpPr>
        <p:spPr/>
        <p:txBody>
          <a:bodyPr/>
          <a:lstStyle/>
          <a:p>
            <a:r>
              <a:rPr lang="en-US" dirty="0"/>
              <a:t>STS Global Test Data Management</a:t>
            </a:r>
          </a:p>
        </p:txBody>
      </p:sp>
    </p:spTree>
    <p:extLst>
      <p:ext uri="{BB962C8B-B14F-4D97-AF65-F5344CB8AC3E}">
        <p14:creationId xmlns:p14="http://schemas.microsoft.com/office/powerpoint/2010/main" val="51408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D0403C-8168-4EE5-8F75-E8E46C2182E8}"/>
              </a:ext>
            </a:extLst>
          </p:cNvPr>
          <p:cNvPicPr>
            <a:picLocks noChangeAspect="1"/>
          </p:cNvPicPr>
          <p:nvPr/>
        </p:nvPicPr>
        <p:blipFill rotWithShape="1">
          <a:blip r:embed="rId2"/>
          <a:srcRect l="1198" t="14928" r="3519" b="7457"/>
          <a:stretch/>
        </p:blipFill>
        <p:spPr>
          <a:xfrm>
            <a:off x="1040578" y="3329884"/>
            <a:ext cx="5310519" cy="1801904"/>
          </a:xfrm>
          <a:prstGeom prst="rect">
            <a:avLst/>
          </a:prstGeom>
        </p:spPr>
      </p:pic>
      <p:sp>
        <p:nvSpPr>
          <p:cNvPr id="2" name="Content Placeholder 1">
            <a:extLst>
              <a:ext uri="{FF2B5EF4-FFF2-40B4-BE49-F238E27FC236}">
                <a16:creationId xmlns:a16="http://schemas.microsoft.com/office/drawing/2014/main" id="{88DE7218-468B-4048-8C2D-46066EFAB90E}"/>
              </a:ext>
            </a:extLst>
          </p:cNvPr>
          <p:cNvSpPr>
            <a:spLocks noGrp="1"/>
          </p:cNvSpPr>
          <p:nvPr>
            <p:ph sz="quarter" idx="19"/>
          </p:nvPr>
        </p:nvSpPr>
        <p:spPr/>
        <p:txBody>
          <a:bodyPr>
            <a:normAutofit/>
          </a:bodyPr>
          <a:lstStyle/>
          <a:p>
            <a:pPr marL="0" indent="0">
              <a:buNone/>
            </a:pPr>
            <a:r>
              <a:rPr lang="en-US" sz="1100" dirty="0"/>
              <a:t>Convenient Test Program Data Storage, Access, &amp; Management</a:t>
            </a:r>
          </a:p>
          <a:p>
            <a:pPr marL="285750" indent="-285750">
              <a:buFont typeface="Arial" panose="020B0604020202020204" pitchFamily="34" charset="0"/>
              <a:buChar char="•"/>
            </a:pPr>
            <a:r>
              <a:rPr lang="en-US" sz="900" dirty="0"/>
              <a:t>Uses Semiconductor Module Context &amp; corresponding API as the means for memory storage</a:t>
            </a:r>
          </a:p>
          <a:p>
            <a:pPr marL="285750" indent="-285750">
              <a:buFont typeface="Arial" panose="020B0604020202020204" pitchFamily="34" charset="0"/>
              <a:buChar char="•"/>
            </a:pPr>
            <a:r>
              <a:rPr lang="en-US" sz="900" dirty="0"/>
              <a:t>Global &amp; Per-Site Capable </a:t>
            </a:r>
          </a:p>
          <a:p>
            <a:pPr marL="285750" indent="-285750">
              <a:buFont typeface="Arial" panose="020B0604020202020204" pitchFamily="34" charset="0"/>
              <a:buChar char="•"/>
            </a:pPr>
            <a:r>
              <a:rPr lang="en-US" sz="900" dirty="0"/>
              <a:t>Extracts data types &amp; sites management away from the users</a:t>
            </a:r>
          </a:p>
          <a:p>
            <a:pPr marL="285750" indent="-285750">
              <a:buFont typeface="Arial" panose="020B0604020202020204" pitchFamily="34" charset="0"/>
              <a:buChar char="•"/>
            </a:pPr>
            <a:r>
              <a:rPr lang="en-US" sz="900" dirty="0"/>
              <a:t>Based on a flat LabVIEW Class with a pre-defined set of Properties</a:t>
            </a:r>
          </a:p>
          <a:p>
            <a:pPr marL="560070" lvl="1" indent="-285750">
              <a:buFont typeface="Arial" panose="020B0604020202020204" pitchFamily="34" charset="0"/>
              <a:buChar char="•"/>
            </a:pPr>
            <a:r>
              <a:rPr lang="en-US" sz="900" dirty="0"/>
              <a:t>Read &amp; Write accessor functions created for each individual data item being stored</a:t>
            </a:r>
          </a:p>
          <a:p>
            <a:pPr marL="285750" indent="-285750">
              <a:buFont typeface="Arial" panose="020B0604020202020204" pitchFamily="34" charset="0"/>
              <a:buChar char="•"/>
            </a:pPr>
            <a:r>
              <a:rPr lang="en-US" sz="900" dirty="0"/>
              <a:t>Only two LabVIEW nodes needed during test program development</a:t>
            </a:r>
          </a:p>
          <a:p>
            <a:pPr marL="560070" lvl="1" indent="-285750">
              <a:buFont typeface="Arial" panose="020B0604020202020204" pitchFamily="34" charset="0"/>
              <a:buChar char="•"/>
            </a:pPr>
            <a:r>
              <a:rPr lang="en-US" sz="800" dirty="0"/>
              <a:t>Get Class.vi</a:t>
            </a:r>
          </a:p>
          <a:p>
            <a:pPr marL="560070" lvl="1" indent="-285750">
              <a:buFont typeface="Arial" panose="020B0604020202020204" pitchFamily="34" charset="0"/>
              <a:buChar char="•"/>
            </a:pPr>
            <a:r>
              <a:rPr lang="en-US" sz="800" dirty="0"/>
              <a:t>Property Nodes</a:t>
            </a:r>
          </a:p>
          <a:p>
            <a:pPr marL="834390" lvl="2" indent="-285750">
              <a:buFont typeface="Arial" panose="020B0604020202020204" pitchFamily="34" charset="0"/>
              <a:buChar char="•"/>
            </a:pPr>
            <a:r>
              <a:rPr lang="en-US" sz="700" dirty="0"/>
              <a:t>Used to invoke pre-defined read/write accessor functions for a given data item</a:t>
            </a:r>
          </a:p>
          <a:p>
            <a:pPr marL="285750" indent="-285750">
              <a:buFont typeface="Arial" panose="020B0604020202020204" pitchFamily="34" charset="0"/>
              <a:buChar char="•"/>
            </a:pPr>
            <a:r>
              <a:rPr lang="en-US" sz="900" dirty="0"/>
              <a:t>Scalable to add as many data items as needed throughout the development process</a:t>
            </a:r>
          </a:p>
          <a:p>
            <a:endParaRPr lang="en-US" sz="800" dirty="0"/>
          </a:p>
        </p:txBody>
      </p:sp>
      <p:sp>
        <p:nvSpPr>
          <p:cNvPr id="3" name="Title 2">
            <a:extLst>
              <a:ext uri="{FF2B5EF4-FFF2-40B4-BE49-F238E27FC236}">
                <a16:creationId xmlns:a16="http://schemas.microsoft.com/office/drawing/2014/main" id="{FE9C8C97-76CF-4DB1-9D07-351D5E4D105A}"/>
              </a:ext>
            </a:extLst>
          </p:cNvPr>
          <p:cNvSpPr>
            <a:spLocks noGrp="1"/>
          </p:cNvSpPr>
          <p:nvPr>
            <p:ph type="ctrTitle"/>
          </p:nvPr>
        </p:nvSpPr>
        <p:spPr/>
        <p:txBody>
          <a:bodyPr/>
          <a:lstStyle/>
          <a:p>
            <a:r>
              <a:rPr lang="en-US" dirty="0"/>
              <a:t>Overview of TSM Data Access Technique</a:t>
            </a:r>
          </a:p>
        </p:txBody>
      </p:sp>
      <p:sp>
        <p:nvSpPr>
          <p:cNvPr id="4" name="Text Placeholder 3">
            <a:extLst>
              <a:ext uri="{FF2B5EF4-FFF2-40B4-BE49-F238E27FC236}">
                <a16:creationId xmlns:a16="http://schemas.microsoft.com/office/drawing/2014/main" id="{2275C355-F352-4987-8937-E2F499C00054}"/>
              </a:ext>
            </a:extLst>
          </p:cNvPr>
          <p:cNvSpPr>
            <a:spLocks noGrp="1"/>
          </p:cNvSpPr>
          <p:nvPr>
            <p:ph type="body" sz="quarter" idx="18"/>
          </p:nvPr>
        </p:nvSpPr>
        <p:spPr/>
        <p:txBody>
          <a:bodyPr/>
          <a:lstStyle/>
          <a:p>
            <a:r>
              <a:rPr lang="en-US" dirty="0"/>
              <a:t>STS Global Test Data Management</a:t>
            </a:r>
          </a:p>
        </p:txBody>
      </p:sp>
      <p:pic>
        <p:nvPicPr>
          <p:cNvPr id="6" name="Picture 5">
            <a:extLst>
              <a:ext uri="{FF2B5EF4-FFF2-40B4-BE49-F238E27FC236}">
                <a16:creationId xmlns:a16="http://schemas.microsoft.com/office/drawing/2014/main" id="{5C19EBC3-3708-4038-9321-3348CE3D3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227" y="424867"/>
            <a:ext cx="2555132" cy="2803230"/>
          </a:xfrm>
          <a:prstGeom prst="rect">
            <a:avLst/>
          </a:prstGeom>
        </p:spPr>
      </p:pic>
      <p:pic>
        <p:nvPicPr>
          <p:cNvPr id="7" name="Picture 6">
            <a:extLst>
              <a:ext uri="{FF2B5EF4-FFF2-40B4-BE49-F238E27FC236}">
                <a16:creationId xmlns:a16="http://schemas.microsoft.com/office/drawing/2014/main" id="{C6377E10-F6ED-4127-9535-87D4EEAE120D}"/>
              </a:ext>
            </a:extLst>
          </p:cNvPr>
          <p:cNvPicPr>
            <a:picLocks noChangeAspect="1"/>
          </p:cNvPicPr>
          <p:nvPr/>
        </p:nvPicPr>
        <p:blipFill>
          <a:blip r:embed="rId4"/>
          <a:stretch>
            <a:fillRect/>
          </a:stretch>
        </p:blipFill>
        <p:spPr>
          <a:xfrm>
            <a:off x="6750599" y="3676180"/>
            <a:ext cx="2147888" cy="1224433"/>
          </a:xfrm>
          <a:prstGeom prst="rect">
            <a:avLst/>
          </a:prstGeom>
        </p:spPr>
      </p:pic>
    </p:spTree>
    <p:extLst>
      <p:ext uri="{BB962C8B-B14F-4D97-AF65-F5344CB8AC3E}">
        <p14:creationId xmlns:p14="http://schemas.microsoft.com/office/powerpoint/2010/main" val="86148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D7F50-5641-A6EA-5F2F-A25B909C0420}"/>
              </a:ext>
            </a:extLst>
          </p:cNvPr>
          <p:cNvSpPr>
            <a:spLocks noGrp="1"/>
          </p:cNvSpPr>
          <p:nvPr>
            <p:ph sz="quarter" idx="19"/>
          </p:nvPr>
        </p:nvSpPr>
        <p:spPr>
          <a:xfrm>
            <a:off x="244475" y="1291965"/>
            <a:ext cx="5495373" cy="3608648"/>
          </a:xfrm>
        </p:spPr>
        <p:txBody>
          <a:bodyPr numCol="1">
            <a:normAutofit/>
          </a:bodyPr>
          <a:lstStyle/>
          <a:p>
            <a:r>
              <a:rPr lang="en-US" dirty="0"/>
              <a:t>Includes:</a:t>
            </a:r>
          </a:p>
          <a:p>
            <a:pPr marL="285750" indent="-285750">
              <a:buFont typeface="Arial" panose="020B0604020202020204" pitchFamily="34" charset="0"/>
              <a:buChar char="•"/>
            </a:pPr>
            <a:r>
              <a:rPr lang="en-US" dirty="0" err="1"/>
              <a:t>GlobalTestData</a:t>
            </a:r>
            <a:r>
              <a:rPr lang="en-US" dirty="0"/>
              <a:t> LabVIEW class</a:t>
            </a:r>
          </a:p>
          <a:p>
            <a:pPr marL="285750" indent="-285750">
              <a:buFont typeface="Arial" panose="020B0604020202020204" pitchFamily="34" charset="0"/>
              <a:buChar char="•"/>
            </a:pPr>
            <a:r>
              <a:rPr lang="en-US" dirty="0"/>
              <a:t>Property VI Templates - Global &amp; </a:t>
            </a:r>
            <a:r>
              <a:rPr lang="en-US" dirty="0" err="1"/>
              <a:t>PerSite</a:t>
            </a:r>
            <a:endParaRPr lang="en-US" dirty="0"/>
          </a:p>
          <a:p>
            <a:pPr marL="285750" indent="-285750">
              <a:buFont typeface="Arial" panose="020B0604020202020204" pitchFamily="34" charset="0"/>
              <a:buChar char="•"/>
            </a:pPr>
            <a:r>
              <a:rPr lang="en-US" dirty="0"/>
              <a:t>AddNewTSMPropery.vi - scripts new properties and adds them to the </a:t>
            </a:r>
            <a:r>
              <a:rPr lang="en-US" dirty="0" err="1"/>
              <a:t>GlobalTestData</a:t>
            </a:r>
            <a:r>
              <a:rPr lang="en-US" dirty="0"/>
              <a:t> class automatically based on the name and scope specified by front panel controls. </a:t>
            </a:r>
          </a:p>
          <a:p>
            <a:r>
              <a:rPr lang="en-US" dirty="0"/>
              <a:t>Note: these templates files can but should not be modified.</a:t>
            </a:r>
          </a:p>
        </p:txBody>
      </p:sp>
      <p:sp>
        <p:nvSpPr>
          <p:cNvPr id="2" name="Title 1">
            <a:extLst>
              <a:ext uri="{FF2B5EF4-FFF2-40B4-BE49-F238E27FC236}">
                <a16:creationId xmlns:a16="http://schemas.microsoft.com/office/drawing/2014/main" id="{4CCAA7DE-F892-CF6D-8C68-01F681A2C511}"/>
              </a:ext>
            </a:extLst>
          </p:cNvPr>
          <p:cNvSpPr>
            <a:spLocks noGrp="1"/>
          </p:cNvSpPr>
          <p:nvPr>
            <p:ph type="ctrTitle"/>
          </p:nvPr>
        </p:nvSpPr>
        <p:spPr/>
        <p:txBody>
          <a:bodyPr/>
          <a:lstStyle/>
          <a:p>
            <a:r>
              <a:rPr lang="en-US" sz="2400" dirty="0"/>
              <a:t>Global Test Data Template Files</a:t>
            </a:r>
          </a:p>
        </p:txBody>
      </p:sp>
      <p:sp>
        <p:nvSpPr>
          <p:cNvPr id="20" name="Text Placeholder 19">
            <a:extLst>
              <a:ext uri="{FF2B5EF4-FFF2-40B4-BE49-F238E27FC236}">
                <a16:creationId xmlns:a16="http://schemas.microsoft.com/office/drawing/2014/main" id="{AE069716-5A6F-2AB3-D823-28C74F29DFCE}"/>
              </a:ext>
            </a:extLst>
          </p:cNvPr>
          <p:cNvSpPr>
            <a:spLocks noGrp="1"/>
          </p:cNvSpPr>
          <p:nvPr>
            <p:ph type="body" sz="quarter" idx="18"/>
          </p:nvPr>
        </p:nvSpPr>
        <p:spPr/>
        <p:txBody>
          <a:bodyPr/>
          <a:lstStyle/>
          <a:p>
            <a:r>
              <a:rPr lang="en-US" dirty="0"/>
              <a:t>STS Global Test Data Management</a:t>
            </a:r>
          </a:p>
        </p:txBody>
      </p:sp>
      <p:pic>
        <p:nvPicPr>
          <p:cNvPr id="9" name="Picture 8">
            <a:extLst>
              <a:ext uri="{FF2B5EF4-FFF2-40B4-BE49-F238E27FC236}">
                <a16:creationId xmlns:a16="http://schemas.microsoft.com/office/drawing/2014/main" id="{7B709282-C651-E57D-A0B1-974769C9A1A6}"/>
              </a:ext>
            </a:extLst>
          </p:cNvPr>
          <p:cNvPicPr>
            <a:picLocks noChangeAspect="1"/>
          </p:cNvPicPr>
          <p:nvPr/>
        </p:nvPicPr>
        <p:blipFill>
          <a:blip r:embed="rId2"/>
          <a:stretch>
            <a:fillRect/>
          </a:stretch>
        </p:blipFill>
        <p:spPr>
          <a:xfrm>
            <a:off x="5797113" y="1053548"/>
            <a:ext cx="3275844" cy="397130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D9C01E7A-7B5C-F9F3-BC0E-F6C5D8919146}"/>
              </a:ext>
            </a:extLst>
          </p:cNvPr>
          <p:cNvPicPr>
            <a:picLocks noChangeAspect="1"/>
          </p:cNvPicPr>
          <p:nvPr/>
        </p:nvPicPr>
        <p:blipFill>
          <a:blip r:embed="rId3"/>
          <a:stretch>
            <a:fillRect/>
          </a:stretch>
        </p:blipFill>
        <p:spPr>
          <a:xfrm>
            <a:off x="871141" y="3398672"/>
            <a:ext cx="2121020" cy="15019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515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0A3C-46A6-EE71-160E-366C281402B5}"/>
              </a:ext>
            </a:extLst>
          </p:cNvPr>
          <p:cNvSpPr>
            <a:spLocks noGrp="1"/>
          </p:cNvSpPr>
          <p:nvPr>
            <p:ph type="ctrTitle"/>
          </p:nvPr>
        </p:nvSpPr>
        <p:spPr/>
        <p:txBody>
          <a:bodyPr/>
          <a:lstStyle/>
          <a:p>
            <a:r>
              <a:rPr lang="en-US" sz="2400" dirty="0"/>
              <a:t>Read/Write Template VI - Global</a:t>
            </a:r>
          </a:p>
        </p:txBody>
      </p:sp>
      <p:sp>
        <p:nvSpPr>
          <p:cNvPr id="21" name="Text Placeholder 20">
            <a:extLst>
              <a:ext uri="{FF2B5EF4-FFF2-40B4-BE49-F238E27FC236}">
                <a16:creationId xmlns:a16="http://schemas.microsoft.com/office/drawing/2014/main" id="{1C3CB93C-CC27-A591-16DC-D0C80C3BE1B6}"/>
              </a:ext>
            </a:extLst>
          </p:cNvPr>
          <p:cNvSpPr>
            <a:spLocks noGrp="1"/>
          </p:cNvSpPr>
          <p:nvPr>
            <p:ph type="body" sz="quarter" idx="18"/>
          </p:nvPr>
        </p:nvSpPr>
        <p:spPr/>
        <p:txBody>
          <a:bodyPr/>
          <a:lstStyle/>
          <a:p>
            <a:r>
              <a:rPr lang="en-US" dirty="0"/>
              <a:t>STS Global Test Data Management</a:t>
            </a:r>
          </a:p>
        </p:txBody>
      </p:sp>
      <p:pic>
        <p:nvPicPr>
          <p:cNvPr id="7" name="Picture 6">
            <a:extLst>
              <a:ext uri="{FF2B5EF4-FFF2-40B4-BE49-F238E27FC236}">
                <a16:creationId xmlns:a16="http://schemas.microsoft.com/office/drawing/2014/main" id="{D775A369-5C16-C654-C8E8-6B23B06B394B}"/>
              </a:ext>
            </a:extLst>
          </p:cNvPr>
          <p:cNvPicPr>
            <a:picLocks noChangeAspect="1"/>
          </p:cNvPicPr>
          <p:nvPr/>
        </p:nvPicPr>
        <p:blipFill>
          <a:blip r:embed="rId2"/>
          <a:stretch>
            <a:fillRect/>
          </a:stretch>
        </p:blipFill>
        <p:spPr>
          <a:xfrm>
            <a:off x="2346267" y="1220715"/>
            <a:ext cx="3554718" cy="1903000"/>
          </a:xfrm>
          <a:prstGeom prst="rect">
            <a:avLst/>
          </a:prstGeom>
        </p:spPr>
      </p:pic>
      <p:pic>
        <p:nvPicPr>
          <p:cNvPr id="11" name="Picture 10">
            <a:extLst>
              <a:ext uri="{FF2B5EF4-FFF2-40B4-BE49-F238E27FC236}">
                <a16:creationId xmlns:a16="http://schemas.microsoft.com/office/drawing/2014/main" id="{D6CEAB85-9330-A801-CD8F-63BC2C09A2DD}"/>
              </a:ext>
            </a:extLst>
          </p:cNvPr>
          <p:cNvPicPr>
            <a:picLocks noChangeAspect="1"/>
          </p:cNvPicPr>
          <p:nvPr/>
        </p:nvPicPr>
        <p:blipFill>
          <a:blip r:embed="rId3"/>
          <a:stretch>
            <a:fillRect/>
          </a:stretch>
        </p:blipFill>
        <p:spPr>
          <a:xfrm>
            <a:off x="2346267" y="3181626"/>
            <a:ext cx="5235472" cy="1903001"/>
          </a:xfrm>
          <a:prstGeom prst="rect">
            <a:avLst/>
          </a:prstGeom>
        </p:spPr>
      </p:pic>
      <p:pic>
        <p:nvPicPr>
          <p:cNvPr id="18" name="Picture 17">
            <a:extLst>
              <a:ext uri="{FF2B5EF4-FFF2-40B4-BE49-F238E27FC236}">
                <a16:creationId xmlns:a16="http://schemas.microsoft.com/office/drawing/2014/main" id="{148189F8-0DDC-6109-EBE1-71A6BEA93A41}"/>
              </a:ext>
            </a:extLst>
          </p:cNvPr>
          <p:cNvPicPr>
            <a:picLocks noChangeAspect="1"/>
          </p:cNvPicPr>
          <p:nvPr/>
        </p:nvPicPr>
        <p:blipFill>
          <a:blip r:embed="rId4"/>
          <a:stretch>
            <a:fillRect/>
          </a:stretch>
        </p:blipFill>
        <p:spPr>
          <a:xfrm>
            <a:off x="253998" y="1220715"/>
            <a:ext cx="1893737" cy="1903002"/>
          </a:xfrm>
          <a:prstGeom prst="rect">
            <a:avLst/>
          </a:prstGeom>
        </p:spPr>
      </p:pic>
      <p:pic>
        <p:nvPicPr>
          <p:cNvPr id="20" name="Picture 19">
            <a:extLst>
              <a:ext uri="{FF2B5EF4-FFF2-40B4-BE49-F238E27FC236}">
                <a16:creationId xmlns:a16="http://schemas.microsoft.com/office/drawing/2014/main" id="{A6EFF92F-F3D1-FC20-A940-F170955DDD4E}"/>
              </a:ext>
            </a:extLst>
          </p:cNvPr>
          <p:cNvPicPr>
            <a:picLocks noChangeAspect="1"/>
          </p:cNvPicPr>
          <p:nvPr/>
        </p:nvPicPr>
        <p:blipFill>
          <a:blip r:embed="rId5"/>
          <a:stretch>
            <a:fillRect/>
          </a:stretch>
        </p:blipFill>
        <p:spPr>
          <a:xfrm>
            <a:off x="253997" y="3181625"/>
            <a:ext cx="1893737" cy="1903002"/>
          </a:xfrm>
          <a:prstGeom prst="rect">
            <a:avLst/>
          </a:prstGeom>
        </p:spPr>
      </p:pic>
    </p:spTree>
    <p:extLst>
      <p:ext uri="{BB962C8B-B14F-4D97-AF65-F5344CB8AC3E}">
        <p14:creationId xmlns:p14="http://schemas.microsoft.com/office/powerpoint/2010/main" val="315322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EE9CEF9-AEA9-1FA1-B663-20A3661A3C1B}"/>
              </a:ext>
            </a:extLst>
          </p:cNvPr>
          <p:cNvPicPr>
            <a:picLocks noChangeAspect="1"/>
          </p:cNvPicPr>
          <p:nvPr/>
        </p:nvPicPr>
        <p:blipFill>
          <a:blip r:embed="rId2"/>
          <a:stretch>
            <a:fillRect/>
          </a:stretch>
        </p:blipFill>
        <p:spPr>
          <a:xfrm>
            <a:off x="2346266" y="3154628"/>
            <a:ext cx="5291955" cy="1924347"/>
          </a:xfrm>
          <a:prstGeom prst="rect">
            <a:avLst/>
          </a:prstGeom>
        </p:spPr>
      </p:pic>
      <p:sp>
        <p:nvSpPr>
          <p:cNvPr id="16" name="Content Placeholder 15">
            <a:extLst>
              <a:ext uri="{FF2B5EF4-FFF2-40B4-BE49-F238E27FC236}">
                <a16:creationId xmlns:a16="http://schemas.microsoft.com/office/drawing/2014/main" id="{BC594161-9444-5E4E-782C-33E0CBD7350E}"/>
              </a:ext>
            </a:extLst>
          </p:cNvPr>
          <p:cNvSpPr>
            <a:spLocks noGrp="1"/>
          </p:cNvSpPr>
          <p:nvPr>
            <p:ph sz="quarter" idx="19"/>
          </p:nvPr>
        </p:nvSpPr>
        <p:spPr/>
        <p:txBody>
          <a:bodyPr/>
          <a:lstStyle/>
          <a:p>
            <a:endParaRPr lang="en-US"/>
          </a:p>
        </p:txBody>
      </p:sp>
      <p:sp>
        <p:nvSpPr>
          <p:cNvPr id="2" name="Title 1">
            <a:extLst>
              <a:ext uri="{FF2B5EF4-FFF2-40B4-BE49-F238E27FC236}">
                <a16:creationId xmlns:a16="http://schemas.microsoft.com/office/drawing/2014/main" id="{E3950A3C-46A6-EE71-160E-366C281402B5}"/>
              </a:ext>
            </a:extLst>
          </p:cNvPr>
          <p:cNvSpPr>
            <a:spLocks noGrp="1"/>
          </p:cNvSpPr>
          <p:nvPr>
            <p:ph type="ctrTitle"/>
          </p:nvPr>
        </p:nvSpPr>
        <p:spPr/>
        <p:txBody>
          <a:bodyPr/>
          <a:lstStyle/>
          <a:p>
            <a:r>
              <a:rPr lang="en-US" sz="2400" dirty="0"/>
              <a:t>Read/Write Template VI - </a:t>
            </a:r>
            <a:r>
              <a:rPr lang="en-US" sz="2400" dirty="0" err="1"/>
              <a:t>PerSite</a:t>
            </a:r>
            <a:endParaRPr lang="en-US" sz="2400" dirty="0"/>
          </a:p>
        </p:txBody>
      </p:sp>
      <p:sp>
        <p:nvSpPr>
          <p:cNvPr id="15" name="Text Placeholder 14">
            <a:extLst>
              <a:ext uri="{FF2B5EF4-FFF2-40B4-BE49-F238E27FC236}">
                <a16:creationId xmlns:a16="http://schemas.microsoft.com/office/drawing/2014/main" id="{7B590C5B-E7BC-E2A8-5442-4287D95DD7FA}"/>
              </a:ext>
            </a:extLst>
          </p:cNvPr>
          <p:cNvSpPr>
            <a:spLocks noGrp="1"/>
          </p:cNvSpPr>
          <p:nvPr>
            <p:ph type="body" sz="quarter" idx="18"/>
          </p:nvPr>
        </p:nvSpPr>
        <p:spPr/>
        <p:txBody>
          <a:bodyPr/>
          <a:lstStyle/>
          <a:p>
            <a:r>
              <a:rPr lang="en-US" dirty="0"/>
              <a:t>STS Global Test Data Management</a:t>
            </a:r>
          </a:p>
        </p:txBody>
      </p:sp>
      <p:pic>
        <p:nvPicPr>
          <p:cNvPr id="4" name="Picture 3">
            <a:extLst>
              <a:ext uri="{FF2B5EF4-FFF2-40B4-BE49-F238E27FC236}">
                <a16:creationId xmlns:a16="http://schemas.microsoft.com/office/drawing/2014/main" id="{011EDDFF-5580-75A1-A51F-40333100A0B3}"/>
              </a:ext>
            </a:extLst>
          </p:cNvPr>
          <p:cNvPicPr>
            <a:picLocks noChangeAspect="1"/>
          </p:cNvPicPr>
          <p:nvPr/>
        </p:nvPicPr>
        <p:blipFill>
          <a:blip r:embed="rId3"/>
          <a:stretch>
            <a:fillRect/>
          </a:stretch>
        </p:blipFill>
        <p:spPr>
          <a:xfrm>
            <a:off x="244474" y="3154628"/>
            <a:ext cx="1893735" cy="1903000"/>
          </a:xfrm>
          <a:prstGeom prst="rect">
            <a:avLst/>
          </a:prstGeom>
        </p:spPr>
      </p:pic>
      <p:pic>
        <p:nvPicPr>
          <p:cNvPr id="9" name="Picture 8">
            <a:extLst>
              <a:ext uri="{FF2B5EF4-FFF2-40B4-BE49-F238E27FC236}">
                <a16:creationId xmlns:a16="http://schemas.microsoft.com/office/drawing/2014/main" id="{F1898E0A-2578-C905-0173-295D86A7347E}"/>
              </a:ext>
            </a:extLst>
          </p:cNvPr>
          <p:cNvPicPr>
            <a:picLocks noChangeAspect="1"/>
          </p:cNvPicPr>
          <p:nvPr/>
        </p:nvPicPr>
        <p:blipFill>
          <a:blip r:embed="rId4"/>
          <a:stretch>
            <a:fillRect/>
          </a:stretch>
        </p:blipFill>
        <p:spPr>
          <a:xfrm>
            <a:off x="244473" y="1220715"/>
            <a:ext cx="1893735" cy="1903000"/>
          </a:xfrm>
          <a:prstGeom prst="rect">
            <a:avLst/>
          </a:prstGeom>
        </p:spPr>
      </p:pic>
      <p:pic>
        <p:nvPicPr>
          <p:cNvPr id="14" name="Picture 13">
            <a:extLst>
              <a:ext uri="{FF2B5EF4-FFF2-40B4-BE49-F238E27FC236}">
                <a16:creationId xmlns:a16="http://schemas.microsoft.com/office/drawing/2014/main" id="{B4FEE388-0205-EA3A-4ECE-D35F5516348E}"/>
              </a:ext>
            </a:extLst>
          </p:cNvPr>
          <p:cNvPicPr>
            <a:picLocks noChangeAspect="1"/>
          </p:cNvPicPr>
          <p:nvPr/>
        </p:nvPicPr>
        <p:blipFill>
          <a:blip r:embed="rId5"/>
          <a:stretch>
            <a:fillRect/>
          </a:stretch>
        </p:blipFill>
        <p:spPr>
          <a:xfrm>
            <a:off x="2346265" y="1220716"/>
            <a:ext cx="3403522" cy="1904212"/>
          </a:xfrm>
          <a:prstGeom prst="rect">
            <a:avLst/>
          </a:prstGeom>
        </p:spPr>
      </p:pic>
    </p:spTree>
    <p:extLst>
      <p:ext uri="{BB962C8B-B14F-4D97-AF65-F5344CB8AC3E}">
        <p14:creationId xmlns:p14="http://schemas.microsoft.com/office/powerpoint/2010/main" val="59821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B655BF-DD68-DF6E-4525-D331518AEC57}"/>
              </a:ext>
            </a:extLst>
          </p:cNvPr>
          <p:cNvSpPr>
            <a:spLocks noGrp="1"/>
          </p:cNvSpPr>
          <p:nvPr>
            <p:ph sz="quarter" idx="19"/>
          </p:nvPr>
        </p:nvSpPr>
        <p:spPr/>
        <p:txBody>
          <a:bodyPr/>
          <a:lstStyle/>
          <a:p>
            <a:pPr marL="342900" indent="-342900">
              <a:buFont typeface="+mj-lt"/>
              <a:buAutoNum type="arabicPeriod"/>
            </a:pPr>
            <a:r>
              <a:rPr lang="en-US" dirty="0"/>
              <a:t>Make a copy of </a:t>
            </a:r>
            <a:r>
              <a:rPr lang="en-US" sz="1600" dirty="0"/>
              <a:t>Global Test Data </a:t>
            </a:r>
            <a:r>
              <a:rPr lang="en-US" dirty="0"/>
              <a:t>template files and place them in your test program’s source directory, under Code Modules/Common</a:t>
            </a:r>
          </a:p>
          <a:p>
            <a:pPr marL="342900" indent="-342900">
              <a:buFont typeface="+mj-lt"/>
              <a:buAutoNum type="arabicPeriod"/>
            </a:pPr>
            <a:r>
              <a:rPr lang="en-US" dirty="0"/>
              <a:t>Ensure the Common/</a:t>
            </a:r>
            <a:r>
              <a:rPr lang="en-US" sz="1600" dirty="0"/>
              <a:t>Global Test Data</a:t>
            </a:r>
            <a:r>
              <a:rPr lang="en-US" dirty="0"/>
              <a:t> is also added to the LabVIEW project</a:t>
            </a:r>
          </a:p>
          <a:p>
            <a:pPr marL="342900" indent="-342900">
              <a:buFont typeface="+mj-lt"/>
              <a:buAutoNum type="arabicPeriod"/>
            </a:pPr>
            <a:r>
              <a:rPr lang="en-US" dirty="0"/>
              <a:t>Define &amp; add new application specific properties to the </a:t>
            </a:r>
            <a:r>
              <a:rPr lang="en-US" sz="1600" dirty="0"/>
              <a:t>Global Test </a:t>
            </a:r>
            <a:r>
              <a:rPr lang="en-US" sz="1600"/>
              <a:t>Data</a:t>
            </a:r>
            <a:r>
              <a:rPr lang="en-US"/>
              <a:t> class</a:t>
            </a:r>
            <a:endParaRPr lang="en-US" dirty="0"/>
          </a:p>
          <a:p>
            <a:pPr marL="617220" lvl="1" indent="-342900">
              <a:buFont typeface="+mj-lt"/>
              <a:buAutoNum type="alphaLcParenR"/>
            </a:pPr>
            <a:r>
              <a:rPr lang="en-US" dirty="0"/>
              <a:t>Create both a Read &amp; Write VI for each new property. </a:t>
            </a:r>
          </a:p>
          <a:p>
            <a:pPr marL="891540" lvl="2" indent="-342900">
              <a:buFont typeface="Arial" panose="020B0604020202020204" pitchFamily="34" charset="0"/>
              <a:buChar char="•"/>
            </a:pPr>
            <a:r>
              <a:rPr lang="en-US" dirty="0"/>
              <a:t>Refer to proceeding slides labeled: “Workflow – Creating A New Property slides”</a:t>
            </a:r>
          </a:p>
          <a:p>
            <a:pPr marL="617220" lvl="1" indent="-342900">
              <a:buFont typeface="+mj-lt"/>
              <a:buAutoNum type="alphaLcParenR"/>
            </a:pPr>
            <a:r>
              <a:rPr lang="en-US" dirty="0"/>
              <a:t>Repeat as needed to scale during test program development</a:t>
            </a:r>
          </a:p>
          <a:p>
            <a:endParaRPr lang="en-US" dirty="0"/>
          </a:p>
        </p:txBody>
      </p:sp>
      <p:sp>
        <p:nvSpPr>
          <p:cNvPr id="2" name="Title 1">
            <a:extLst>
              <a:ext uri="{FF2B5EF4-FFF2-40B4-BE49-F238E27FC236}">
                <a16:creationId xmlns:a16="http://schemas.microsoft.com/office/drawing/2014/main" id="{E3950A3C-46A6-EE71-160E-366C281402B5}"/>
              </a:ext>
            </a:extLst>
          </p:cNvPr>
          <p:cNvSpPr>
            <a:spLocks noGrp="1"/>
          </p:cNvSpPr>
          <p:nvPr>
            <p:ph type="ctrTitle"/>
          </p:nvPr>
        </p:nvSpPr>
        <p:spPr/>
        <p:txBody>
          <a:bodyPr/>
          <a:lstStyle/>
          <a:p>
            <a:r>
              <a:rPr lang="en-US" sz="2400" dirty="0"/>
              <a:t>Workflow – Adding Global Test Data to Existing Project </a:t>
            </a:r>
          </a:p>
        </p:txBody>
      </p:sp>
      <p:sp>
        <p:nvSpPr>
          <p:cNvPr id="4" name="Text Placeholder 3">
            <a:extLst>
              <a:ext uri="{FF2B5EF4-FFF2-40B4-BE49-F238E27FC236}">
                <a16:creationId xmlns:a16="http://schemas.microsoft.com/office/drawing/2014/main" id="{E29673E9-D03E-41CD-C83A-419E534D1F99}"/>
              </a:ext>
            </a:extLst>
          </p:cNvPr>
          <p:cNvSpPr>
            <a:spLocks noGrp="1"/>
          </p:cNvSpPr>
          <p:nvPr>
            <p:ph type="body" sz="quarter" idx="18"/>
          </p:nvPr>
        </p:nvSpPr>
        <p:spPr/>
        <p:txBody>
          <a:bodyPr/>
          <a:lstStyle/>
          <a:p>
            <a:r>
              <a:rPr lang="en-US" dirty="0"/>
              <a:t>STS Global Test Data Management</a:t>
            </a:r>
          </a:p>
        </p:txBody>
      </p:sp>
    </p:spTree>
    <p:extLst>
      <p:ext uri="{BB962C8B-B14F-4D97-AF65-F5344CB8AC3E}">
        <p14:creationId xmlns:p14="http://schemas.microsoft.com/office/powerpoint/2010/main" val="108444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C3B7CC8-6717-BE95-16B1-3EC6E30A6F5D}"/>
              </a:ext>
            </a:extLst>
          </p:cNvPr>
          <p:cNvSpPr>
            <a:spLocks noGrp="1"/>
          </p:cNvSpPr>
          <p:nvPr>
            <p:ph sz="quarter" idx="19"/>
          </p:nvPr>
        </p:nvSpPr>
        <p:spPr/>
        <p:txBody>
          <a:bodyPr/>
          <a:lstStyle/>
          <a:p>
            <a:pPr marL="285750" indent="-285750">
              <a:buFont typeface="Arial" panose="020B0604020202020204" pitchFamily="34" charset="0"/>
              <a:buChar char="•"/>
            </a:pPr>
            <a:r>
              <a:rPr lang="en-US" dirty="0"/>
              <a:t>Change Data Type of Control on Write function, and Indicator on Read function</a:t>
            </a:r>
          </a:p>
          <a:p>
            <a:pPr marL="285750" indent="-285750">
              <a:buFont typeface="Arial" panose="020B0604020202020204" pitchFamily="34" charset="0"/>
              <a:buChar char="•"/>
            </a:pPr>
            <a:r>
              <a:rPr lang="en-US" dirty="0"/>
              <a:t>Update the Connector Pane of both functions. </a:t>
            </a:r>
            <a:r>
              <a:rPr lang="en-US" dirty="0">
                <a:highlight>
                  <a:srgbClr val="FFFF00"/>
                </a:highlight>
              </a:rPr>
              <a:t>Example:</a:t>
            </a:r>
          </a:p>
        </p:txBody>
      </p:sp>
      <p:sp>
        <p:nvSpPr>
          <p:cNvPr id="2" name="Title 1">
            <a:extLst>
              <a:ext uri="{FF2B5EF4-FFF2-40B4-BE49-F238E27FC236}">
                <a16:creationId xmlns:a16="http://schemas.microsoft.com/office/drawing/2014/main" id="{E3950A3C-46A6-EE71-160E-366C281402B5}"/>
              </a:ext>
            </a:extLst>
          </p:cNvPr>
          <p:cNvSpPr>
            <a:spLocks noGrp="1"/>
          </p:cNvSpPr>
          <p:nvPr>
            <p:ph type="ctrTitle"/>
          </p:nvPr>
        </p:nvSpPr>
        <p:spPr/>
        <p:txBody>
          <a:bodyPr/>
          <a:lstStyle/>
          <a:p>
            <a:r>
              <a:rPr lang="en-US" sz="2400" dirty="0"/>
              <a:t>Workflow – Creating A New Property (Scripted Method)</a:t>
            </a:r>
          </a:p>
        </p:txBody>
      </p:sp>
      <p:sp>
        <p:nvSpPr>
          <p:cNvPr id="6" name="Text Placeholder 5">
            <a:extLst>
              <a:ext uri="{FF2B5EF4-FFF2-40B4-BE49-F238E27FC236}">
                <a16:creationId xmlns:a16="http://schemas.microsoft.com/office/drawing/2014/main" id="{617C1EE9-41F9-BF4E-76CF-8A68255FEE74}"/>
              </a:ext>
            </a:extLst>
          </p:cNvPr>
          <p:cNvSpPr>
            <a:spLocks noGrp="1"/>
          </p:cNvSpPr>
          <p:nvPr>
            <p:ph type="body" sz="quarter" idx="18"/>
          </p:nvPr>
        </p:nvSpPr>
        <p:spPr/>
        <p:txBody>
          <a:bodyPr/>
          <a:lstStyle/>
          <a:p>
            <a:r>
              <a:rPr lang="en-US" dirty="0"/>
              <a:t>STS Global Test Data Management</a:t>
            </a:r>
          </a:p>
        </p:txBody>
      </p:sp>
      <p:pic>
        <p:nvPicPr>
          <p:cNvPr id="4" name="Picture 3">
            <a:extLst>
              <a:ext uri="{FF2B5EF4-FFF2-40B4-BE49-F238E27FC236}">
                <a16:creationId xmlns:a16="http://schemas.microsoft.com/office/drawing/2014/main" id="{545E7823-F91A-B04B-C347-7D026B8085CE}"/>
              </a:ext>
            </a:extLst>
          </p:cNvPr>
          <p:cNvPicPr>
            <a:picLocks noChangeAspect="1"/>
          </p:cNvPicPr>
          <p:nvPr/>
        </p:nvPicPr>
        <p:blipFill>
          <a:blip r:embed="rId2"/>
          <a:stretch>
            <a:fillRect/>
          </a:stretch>
        </p:blipFill>
        <p:spPr>
          <a:xfrm>
            <a:off x="3076713" y="2538749"/>
            <a:ext cx="2285855" cy="1939174"/>
          </a:xfrm>
          <a:prstGeom prst="rect">
            <a:avLst/>
          </a:prstGeom>
        </p:spPr>
      </p:pic>
      <p:pic>
        <p:nvPicPr>
          <p:cNvPr id="5" name="Picture 4">
            <a:extLst>
              <a:ext uri="{FF2B5EF4-FFF2-40B4-BE49-F238E27FC236}">
                <a16:creationId xmlns:a16="http://schemas.microsoft.com/office/drawing/2014/main" id="{3C7FD4D2-B1BF-6CD0-D947-08C4E09BEA1A}"/>
              </a:ext>
            </a:extLst>
          </p:cNvPr>
          <p:cNvPicPr>
            <a:picLocks noChangeAspect="1"/>
          </p:cNvPicPr>
          <p:nvPr/>
        </p:nvPicPr>
        <p:blipFill>
          <a:blip r:embed="rId3"/>
          <a:stretch>
            <a:fillRect/>
          </a:stretch>
        </p:blipFill>
        <p:spPr>
          <a:xfrm>
            <a:off x="5563434" y="2734994"/>
            <a:ext cx="2302507" cy="1546685"/>
          </a:xfrm>
          <a:prstGeom prst="rect">
            <a:avLst/>
          </a:prstGeom>
        </p:spPr>
      </p:pic>
    </p:spTree>
    <p:extLst>
      <p:ext uri="{BB962C8B-B14F-4D97-AF65-F5344CB8AC3E}">
        <p14:creationId xmlns:p14="http://schemas.microsoft.com/office/powerpoint/2010/main" val="2826995829"/>
      </p:ext>
    </p:extLst>
  </p:cSld>
  <p:clrMapOvr>
    <a:masterClrMapping/>
  </p:clrMapOvr>
</p:sld>
</file>

<file path=ppt/theme/theme1.xml><?xml version="1.0" encoding="utf-8"?>
<a:theme xmlns:a="http://schemas.openxmlformats.org/drawingml/2006/main" name="2020 NI Corporate Template">
  <a:themeElements>
    <a:clrScheme name="2020 Corporate Colors">
      <a:dk1>
        <a:srgbClr val="044123"/>
      </a:dk1>
      <a:lt1>
        <a:srgbClr val="FFFFFF"/>
      </a:lt1>
      <a:dk2>
        <a:srgbClr val="00B777"/>
      </a:dk2>
      <a:lt2>
        <a:srgbClr val="CCDBC8"/>
      </a:lt2>
      <a:accent1>
        <a:srgbClr val="32EB95"/>
      </a:accent1>
      <a:accent2>
        <a:srgbClr val="3BB3E6"/>
      </a:accent2>
      <a:accent3>
        <a:srgbClr val="FFC50A"/>
      </a:accent3>
      <a:accent4>
        <a:srgbClr val="EF453E"/>
      </a:accent4>
      <a:accent5>
        <a:srgbClr val="8E78B7"/>
      </a:accent5>
      <a:accent6>
        <a:srgbClr val="00ACA6"/>
      </a:accent6>
      <a:hlink>
        <a:srgbClr val="044123"/>
      </a:hlink>
      <a:folHlink>
        <a:srgbClr val="044123"/>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12700">
          <a:no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noAutofit/>
      </a:bodyPr>
      <a:lstStyle>
        <a:defPPr algn="l">
          <a:defRPr sz="1100" dirty="0" err="1" smtClean="0">
            <a:solidFill>
              <a:schemeClr val="tx1"/>
            </a:solidFill>
            <a:latin typeface="+mn-lt"/>
            <a:cs typeface="Consolas" panose="020B0609020204030204" pitchFamily="49" charset="0"/>
          </a:defRPr>
        </a:defPPr>
      </a:lstStyle>
    </a:txDef>
  </a:objectDefaults>
  <a:extraClrSchemeLst/>
  <a:extLst>
    <a:ext uri="{05A4C25C-085E-4340-85A3-A5531E510DB2}">
      <thm15:themeFamily xmlns:thm15="http://schemas.microsoft.com/office/thememl/2012/main" name="2020 NI Corporate Template" id="{732022A3-84B9-424A-87DD-A7409404CECC}" vid="{84A096C3-C302-4A1F-98B0-BE070A1FD5B4}"/>
    </a:ext>
  </a:extLst>
</a:theme>
</file>

<file path=ppt/theme/theme2.xml><?xml version="1.0" encoding="utf-8"?>
<a:theme xmlns:a="http://schemas.openxmlformats.org/drawingml/2006/main" name="2020 NI Confidential Corporate Template">
  <a:themeElements>
    <a:clrScheme name="2020 Corporate Colors">
      <a:dk1>
        <a:srgbClr val="044123"/>
      </a:dk1>
      <a:lt1>
        <a:srgbClr val="FFFFFF"/>
      </a:lt1>
      <a:dk2>
        <a:srgbClr val="00B777"/>
      </a:dk2>
      <a:lt2>
        <a:srgbClr val="CCDBC8"/>
      </a:lt2>
      <a:accent1>
        <a:srgbClr val="32EB95"/>
      </a:accent1>
      <a:accent2>
        <a:srgbClr val="3BB3E6"/>
      </a:accent2>
      <a:accent3>
        <a:srgbClr val="FFC50A"/>
      </a:accent3>
      <a:accent4>
        <a:srgbClr val="EF453E"/>
      </a:accent4>
      <a:accent5>
        <a:srgbClr val="8E78B7"/>
      </a:accent5>
      <a:accent6>
        <a:srgbClr val="00ACA6"/>
      </a:accent6>
      <a:hlink>
        <a:srgbClr val="044123"/>
      </a:hlink>
      <a:folHlink>
        <a:srgbClr val="044123"/>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12700">
          <a:no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noAutofit/>
      </a:bodyPr>
      <a:lstStyle>
        <a:defPPr algn="l">
          <a:defRPr sz="1100" dirty="0" err="1" smtClean="0">
            <a:solidFill>
              <a:schemeClr val="tx1"/>
            </a:solidFill>
            <a:latin typeface="+mn-lt"/>
            <a:cs typeface="Consolas" panose="020B0609020204030204" pitchFamily="49" charset="0"/>
          </a:defRPr>
        </a:defPPr>
      </a:lstStyle>
    </a:txDef>
  </a:objectDefaults>
  <a:extraClrSchemeLst/>
  <a:extLst>
    <a:ext uri="{05A4C25C-085E-4340-85A3-A5531E510DB2}">
      <thm15:themeFamily xmlns:thm15="http://schemas.microsoft.com/office/thememl/2012/main" name="Presentation3" id="{49334C8D-DCB2-3A41-90BB-9A347D58118F}" vid="{81C65649-7960-A64B-A752-1829842D439C}"/>
    </a:ext>
  </a:extLst>
</a:theme>
</file>

<file path=ppt/theme/theme3.xml><?xml version="1.0" encoding="utf-8"?>
<a:theme xmlns:a="http://schemas.openxmlformats.org/drawingml/2006/main" name="2020 NI Customer Confidential Corporate Template">
  <a:themeElements>
    <a:clrScheme name="2020 Corporate Colors">
      <a:dk1>
        <a:srgbClr val="044123"/>
      </a:dk1>
      <a:lt1>
        <a:srgbClr val="FFFFFF"/>
      </a:lt1>
      <a:dk2>
        <a:srgbClr val="00B777"/>
      </a:dk2>
      <a:lt2>
        <a:srgbClr val="CCDBC8"/>
      </a:lt2>
      <a:accent1>
        <a:srgbClr val="32EB95"/>
      </a:accent1>
      <a:accent2>
        <a:srgbClr val="3BB3E6"/>
      </a:accent2>
      <a:accent3>
        <a:srgbClr val="FFC50A"/>
      </a:accent3>
      <a:accent4>
        <a:srgbClr val="EF453E"/>
      </a:accent4>
      <a:accent5>
        <a:srgbClr val="8E78B7"/>
      </a:accent5>
      <a:accent6>
        <a:srgbClr val="00ACA6"/>
      </a:accent6>
      <a:hlink>
        <a:srgbClr val="044123"/>
      </a:hlink>
      <a:folHlink>
        <a:srgbClr val="044123"/>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12700">
          <a:no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arrow"/>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noAutofit/>
      </a:bodyPr>
      <a:lstStyle>
        <a:defPPr algn="l">
          <a:defRPr sz="1100" dirty="0" err="1" smtClean="0">
            <a:solidFill>
              <a:schemeClr val="tx1"/>
            </a:solidFill>
            <a:latin typeface="+mn-lt"/>
            <a:cs typeface="Consolas" panose="020B0609020204030204" pitchFamily="49" charset="0"/>
          </a:defRPr>
        </a:defPPr>
      </a:lstStyle>
    </a:txDef>
  </a:objectDefaults>
  <a:extraClrSchemeLst/>
  <a:extLst>
    <a:ext uri="{05A4C25C-085E-4340-85A3-A5531E510DB2}">
      <thm15:themeFamily xmlns:thm15="http://schemas.microsoft.com/office/thememl/2012/main" name="Presentation3" id="{49334C8D-DCB2-3A41-90BB-9A347D58118F}" vid="{105399FF-6046-3E43-A3E5-8D4CF6E3E85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354</TotalTime>
  <Words>985</Words>
  <Application>Microsoft Office PowerPoint</Application>
  <PresentationFormat>On-screen Show (16:9)</PresentationFormat>
  <Paragraphs>80</Paragraphs>
  <Slides>12</Slides>
  <Notes>1</Notes>
  <HiddenSlides>2</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Consolas</vt:lpstr>
      <vt:lpstr>Helvetica Neue Light</vt:lpstr>
      <vt:lpstr>Times New Roman</vt:lpstr>
      <vt:lpstr>Wingdings</vt:lpstr>
      <vt:lpstr>2020 NI Corporate Template</vt:lpstr>
      <vt:lpstr>2020 NI Confidential Corporate Template</vt:lpstr>
      <vt:lpstr>2020 NI Customer Confidential Corporate Template</vt:lpstr>
      <vt:lpstr>STS Global Test Data Management</vt:lpstr>
      <vt:lpstr>Overview</vt:lpstr>
      <vt:lpstr>Problem Statement</vt:lpstr>
      <vt:lpstr>Overview of TSM Data Access Technique</vt:lpstr>
      <vt:lpstr>Global Test Data Template Files</vt:lpstr>
      <vt:lpstr>Read/Write Template VI - Global</vt:lpstr>
      <vt:lpstr>Read/Write Template VI - PerSite</vt:lpstr>
      <vt:lpstr>Workflow – Adding Global Test Data to Existing Project </vt:lpstr>
      <vt:lpstr>Workflow – Creating A New Property (Scripted Method)</vt:lpstr>
      <vt:lpstr>Workflow – Creating A New Property (Manual Method)</vt:lpstr>
      <vt:lpstr>Workflow – Using Global Test Data Properties in Code Modules</vt:lpstr>
      <vt:lpstr>Taking this concept to the next level!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TSM Data Access Technique</dc:title>
  <dc:creator>Matthew Roberts</dc:creator>
  <cp:lastModifiedBy>Matthew Roberts</cp:lastModifiedBy>
  <cp:revision>2</cp:revision>
  <dcterms:created xsi:type="dcterms:W3CDTF">2022-04-15T08:34:14Z</dcterms:created>
  <dcterms:modified xsi:type="dcterms:W3CDTF">2022-05-26T08:19:53Z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6122db4-a595-414e-9ece-6adfb473e1a0_Enabled">
    <vt:lpwstr>true</vt:lpwstr>
  </property>
  <property fmtid="{D5CDD505-2E9C-101B-9397-08002B2CF9AE}" pid="3" name="MSIP_Label_76122db4-a595-414e-9ece-6adfb473e1a0_SetDate">
    <vt:lpwstr>2022-04-15T08:34:14Z</vt:lpwstr>
  </property>
  <property fmtid="{D5CDD505-2E9C-101B-9397-08002B2CF9AE}" pid="4" name="MSIP_Label_76122db4-a595-414e-9ece-6adfb473e1a0_Method">
    <vt:lpwstr>Standard</vt:lpwstr>
  </property>
  <property fmtid="{D5CDD505-2E9C-101B-9397-08002B2CF9AE}" pid="5" name="MSIP_Label_76122db4-a595-414e-9ece-6adfb473e1a0_Name">
    <vt:lpwstr>Internal</vt:lpwstr>
  </property>
  <property fmtid="{D5CDD505-2E9C-101B-9397-08002B2CF9AE}" pid="6" name="MSIP_Label_76122db4-a595-414e-9ece-6adfb473e1a0_SiteId">
    <vt:lpwstr>87ba1f9a-44cd-43a6-b008-6fdb45a5204e</vt:lpwstr>
  </property>
  <property fmtid="{D5CDD505-2E9C-101B-9397-08002B2CF9AE}" pid="7" name="MSIP_Label_76122db4-a595-414e-9ece-6adfb473e1a0_ActionId">
    <vt:lpwstr>9285c4e7-a71a-434d-921e-b61e4fb1bdd6</vt:lpwstr>
  </property>
  <property fmtid="{D5CDD505-2E9C-101B-9397-08002B2CF9AE}" pid="8" name="MSIP_Label_76122db4-a595-414e-9ece-6adfb473e1a0_ContentBits">
    <vt:lpwstr>2</vt:lpwstr>
  </property>
  <property fmtid="{D5CDD505-2E9C-101B-9397-08002B2CF9AE}" pid="9" name="ClassificationContentMarkingFooterLocations">
    <vt:lpwstr>2020 NI Corporate Template:3\2020 NI Confidential Corporate Template:3\2020 NI Customer Confidential Corporate Template:3</vt:lpwstr>
  </property>
  <property fmtid="{D5CDD505-2E9C-101B-9397-08002B2CF9AE}" pid="10" name="ClassificationContentMarkingFooterText">
    <vt:lpwstr>INTERNAL - NI CONFIDENTIAL</vt:lpwstr>
  </property>
</Properties>
</file>