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PacMac Mobile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“Swipe. Bid. Meet. Safe.”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Local marketplaces are clunky, risky, and prone to fraud.</a:t>
            </a:r>
          </a:p>
          <a:p>
            <a:pPr>
              <a:defRPr sz="1800"/>
            </a:pPr>
            <a:r>
              <a:t>• No escrow or secure payment → high no-shows.</a:t>
            </a:r>
          </a:p>
          <a:p>
            <a:pPr>
              <a:defRPr sz="1800"/>
            </a:pPr>
            <a:r>
              <a:t>• Lack of verification and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PacMac Mobile combines the swipe experience of Tinder with the auction model of eBay.</a:t>
            </a:r>
          </a:p>
          <a:p>
            <a:pPr>
              <a:defRPr sz="1800"/>
            </a:pPr>
            <a:r>
              <a:t>• Sellers start auctions at $0.99; buyers swipe to bid.</a:t>
            </a:r>
          </a:p>
          <a:p>
            <a:pPr>
              <a:defRPr sz="1800"/>
            </a:pPr>
            <a:r>
              <a:t>• Payments held in escrow until exchange verified by GPS.</a:t>
            </a:r>
          </a:p>
          <a:p>
            <a:pPr>
              <a:defRPr sz="1800"/>
            </a:pPr>
            <a:r>
              <a:t>• ID verification and disputes portal keep transactions safe.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List your item.</a:t>
            </a:r>
          </a:p>
          <a:p>
            <a:pPr>
              <a:defRPr sz="1800"/>
            </a:pPr>
            <a:r>
              <a:t>2. Buyers swipe/bid (24h–7 days auctions).</a:t>
            </a:r>
          </a:p>
          <a:p>
            <a:pPr>
              <a:defRPr sz="1800"/>
            </a:pPr>
            <a:r>
              <a:t>3. Payment held securely.</a:t>
            </a:r>
          </a:p>
          <a:p>
            <a:pPr>
              <a:defRPr sz="1800"/>
            </a:pPr>
            <a:r>
              <a:t>4. Secure chat unlocks after payment.</a:t>
            </a:r>
          </a:p>
          <a:p>
            <a:pPr>
              <a:defRPr sz="1800"/>
            </a:pPr>
            <a:r>
              <a:t>5. GPS verifies within 100 feet before funds released.</a:t>
            </a:r>
          </a:p>
          <a:p>
            <a:pPr>
              <a:defRPr sz="1800"/>
            </a:pPr>
            <a:r>
              <a:t>6. Seller paid, buyer receives item.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Fraud reduction via escrow, GPS, and ID verification.</a:t>
            </a:r>
          </a:p>
          <a:p>
            <a:pPr>
              <a:defRPr sz="1800"/>
            </a:pPr>
            <a:r>
              <a:t>• Familiar swipe UX draws younger users.</a:t>
            </a:r>
          </a:p>
          <a:p>
            <a:pPr>
              <a:defRPr sz="1800"/>
            </a:pPr>
            <a:r>
              <a:t>• $3 + 3% transaction fee model.</a:t>
            </a:r>
          </a:p>
          <a:p>
            <a:pPr>
              <a:defRPr sz="1800"/>
            </a:pPr>
            <a:r>
              <a:t>• Stripe payout with $50 minimum.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&amp; 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• $250B+ U.S. resale market.</a:t>
            </a:r>
          </a:p>
          <a:p>
            <a:pPr>
              <a:defRPr sz="1800"/>
            </a:pPr>
            <a:r>
              <a:t>• 80M+ Americans use local selling apps.</a:t>
            </a:r>
          </a:p>
          <a:p>
            <a:pPr>
              <a:defRPr sz="1800"/>
            </a:pPr>
            <a:r>
              <a:t>• MVP live at PacMacmobile.com.</a:t>
            </a:r>
          </a:p>
          <a:p>
            <a:pPr>
              <a:defRPr sz="1800"/>
            </a:pPr>
            <a:r>
              <a:t>• Partnering for ID verification &amp; disputes.</a:t>
            </a:r>
          </a:p>
          <a:p>
            <a:pPr>
              <a:defRPr sz="1800"/>
            </a:pPr>
            <a:r>
              <a:t>• Active listings and auctions underway.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 &amp; 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Revenue Model:</a:t>
            </a:r>
          </a:p>
          <a:p>
            <a:pPr>
              <a:defRPr sz="1800"/>
            </a:pPr>
            <a:r>
              <a:t>• Transaction fee: $3 + 3% of sale price.</a:t>
            </a:r>
          </a:p>
          <a:p>
            <a:pPr>
              <a:defRPr sz="1800"/>
            </a:pPr>
            <a:r>
              <a:t>• Premium seller tools and featured listings.</a:t>
            </a:r>
          </a:p>
          <a:p>
            <a:pPr>
              <a:defRPr sz="1800"/>
            </a:pPr>
            <a:r>
              <a:t>• Data and advertising potential.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Ask:</a:t>
            </a:r>
          </a:p>
          <a:p>
            <a:pPr>
              <a:defRPr sz="1800"/>
            </a:pPr>
            <a:r>
              <a:t>• Seed raise to scale development and marketing.</a:t>
            </a:r>
          </a:p>
          <a:p>
            <a:pPr>
              <a:defRPr sz="1800"/>
            </a:pPr>
            <a:r>
              <a:t>• Expand dispute and arbitration portal.</a:t>
            </a:r>
          </a:p>
          <a:p>
            <a:pPr>
              <a:defRPr sz="1800"/>
            </a:pPr>
            <a:r>
              <a:t>• Drive user acquisition in target metros.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Become the go-to local marketplace app where buyers and sellers can safely bid, pay, and exchange items — no hassle, no fraud.</a:t>
            </a:r>
          </a:p>
          <a:p>
            <a:pPr>
              <a:defRPr sz="1800"/>
            </a:pPr>
          </a:p>
          <a:p>
            <a:pPr>
              <a:defRPr sz="1800"/>
            </a:pPr>
            <a:r>
              <a:t>🌐 PacMacmobile.com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