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oe" userId="39bdc042ca981f31" providerId="LiveId" clId="{F7A0F200-3B9F-4606-9110-7D58402D1763}"/>
    <pc:docChg chg="custSel addSld modSld sldOrd">
      <pc:chgData name="Jordan Coe" userId="39bdc042ca981f31" providerId="LiveId" clId="{F7A0F200-3B9F-4606-9110-7D58402D1763}" dt="2017-11-09T22:25:23.021" v="185" actId="14100"/>
      <pc:docMkLst>
        <pc:docMk/>
      </pc:docMkLst>
      <pc:sldChg chg="addSp delSp modSp">
        <pc:chgData name="Jordan Coe" userId="39bdc042ca981f31" providerId="LiveId" clId="{F7A0F200-3B9F-4606-9110-7D58402D1763}" dt="2017-11-09T22:24:37.319" v="167" actId="14100"/>
        <pc:sldMkLst>
          <pc:docMk/>
          <pc:sldMk cId="483830210" sldId="258"/>
        </pc:sldMkLst>
        <pc:picChg chg="add mod">
          <ac:chgData name="Jordan Coe" userId="39bdc042ca981f31" providerId="LiveId" clId="{F7A0F200-3B9F-4606-9110-7D58402D1763}" dt="2017-11-09T22:24:37.319" v="167" actId="14100"/>
          <ac:picMkLst>
            <pc:docMk/>
            <pc:sldMk cId="483830210" sldId="258"/>
            <ac:picMk id="4" creationId="{5A3E3EB2-499B-40A8-9EC6-E95DE753E431}"/>
          </ac:picMkLst>
        </pc:picChg>
        <pc:picChg chg="del">
          <ac:chgData name="Jordan Coe" userId="39bdc042ca981f31" providerId="LiveId" clId="{F7A0F200-3B9F-4606-9110-7D58402D1763}" dt="2017-11-09T22:24:20.238" v="160" actId="478"/>
          <ac:picMkLst>
            <pc:docMk/>
            <pc:sldMk cId="483830210" sldId="258"/>
            <ac:picMk id="5" creationId="{93F727F0-EE8F-4672-8004-E1D7A845FC53}"/>
          </ac:picMkLst>
        </pc:picChg>
      </pc:sldChg>
      <pc:sldChg chg="addSp delSp modSp">
        <pc:chgData name="Jordan Coe" userId="39bdc042ca981f31" providerId="LiveId" clId="{F7A0F200-3B9F-4606-9110-7D58402D1763}" dt="2017-11-09T22:25:01.633" v="176" actId="14100"/>
        <pc:sldMkLst>
          <pc:docMk/>
          <pc:sldMk cId="235927146" sldId="259"/>
        </pc:sldMkLst>
        <pc:picChg chg="add mod">
          <ac:chgData name="Jordan Coe" userId="39bdc042ca981f31" providerId="LiveId" clId="{F7A0F200-3B9F-4606-9110-7D58402D1763}" dt="2017-11-09T22:25:01.633" v="176" actId="14100"/>
          <ac:picMkLst>
            <pc:docMk/>
            <pc:sldMk cId="235927146" sldId="259"/>
            <ac:picMk id="4" creationId="{B4472742-9A62-4217-AB68-C0AA1D6E90A2}"/>
          </ac:picMkLst>
        </pc:picChg>
        <pc:picChg chg="del">
          <ac:chgData name="Jordan Coe" userId="39bdc042ca981f31" providerId="LiveId" clId="{F7A0F200-3B9F-4606-9110-7D58402D1763}" dt="2017-11-09T22:24:22.163" v="161" actId="478"/>
          <ac:picMkLst>
            <pc:docMk/>
            <pc:sldMk cId="235927146" sldId="259"/>
            <ac:picMk id="5" creationId="{4F757013-B517-4E8A-8BAF-97E90FFA7BF0}"/>
          </ac:picMkLst>
        </pc:picChg>
      </pc:sldChg>
      <pc:sldChg chg="addSp delSp modSp">
        <pc:chgData name="Jordan Coe" userId="39bdc042ca981f31" providerId="LiveId" clId="{F7A0F200-3B9F-4606-9110-7D58402D1763}" dt="2017-11-09T22:25:23.021" v="185" actId="14100"/>
        <pc:sldMkLst>
          <pc:docMk/>
          <pc:sldMk cId="3786396986" sldId="260"/>
        </pc:sldMkLst>
        <pc:picChg chg="add mod">
          <ac:chgData name="Jordan Coe" userId="39bdc042ca981f31" providerId="LiveId" clId="{F7A0F200-3B9F-4606-9110-7D58402D1763}" dt="2017-11-09T22:25:23.021" v="185" actId="14100"/>
          <ac:picMkLst>
            <pc:docMk/>
            <pc:sldMk cId="3786396986" sldId="260"/>
            <ac:picMk id="4" creationId="{C658E6D4-DBA2-4828-AFB8-2219BF9BE9C3}"/>
          </ac:picMkLst>
        </pc:picChg>
        <pc:picChg chg="del">
          <ac:chgData name="Jordan Coe" userId="39bdc042ca981f31" providerId="LiveId" clId="{F7A0F200-3B9F-4606-9110-7D58402D1763}" dt="2017-11-09T22:24:24.018" v="162" actId="478"/>
          <ac:picMkLst>
            <pc:docMk/>
            <pc:sldMk cId="3786396986" sldId="260"/>
            <ac:picMk id="5" creationId="{2644A9EE-FE4F-416E-986B-6318CB2CD913}"/>
          </ac:picMkLst>
        </pc:picChg>
      </pc:sldChg>
      <pc:sldChg chg="addSp delSp modSp">
        <pc:chgData name="Jordan Coe" userId="39bdc042ca981f31" providerId="LiveId" clId="{F7A0F200-3B9F-4606-9110-7D58402D1763}" dt="2017-11-09T22:12:33.189" v="21" actId="1076"/>
        <pc:sldMkLst>
          <pc:docMk/>
          <pc:sldMk cId="2426371637" sldId="262"/>
        </pc:sldMkLst>
        <pc:picChg chg="add mod">
          <ac:chgData name="Jordan Coe" userId="39bdc042ca981f31" providerId="LiveId" clId="{F7A0F200-3B9F-4606-9110-7D58402D1763}" dt="2017-11-09T22:12:33.189" v="21" actId="1076"/>
          <ac:picMkLst>
            <pc:docMk/>
            <pc:sldMk cId="2426371637" sldId="262"/>
            <ac:picMk id="4" creationId="{BC105CF8-D09F-447C-B8FA-6E986EFC0CD5}"/>
          </ac:picMkLst>
        </pc:picChg>
        <pc:picChg chg="del">
          <ac:chgData name="Jordan Coe" userId="39bdc042ca981f31" providerId="LiveId" clId="{F7A0F200-3B9F-4606-9110-7D58402D1763}" dt="2017-11-09T22:10:52.724" v="0" actId="478"/>
          <ac:picMkLst>
            <pc:docMk/>
            <pc:sldMk cId="2426371637" sldId="262"/>
            <ac:picMk id="5" creationId="{0654F7D9-817F-4052-8DE4-A17F8D24FC48}"/>
          </ac:picMkLst>
        </pc:picChg>
      </pc:sldChg>
      <pc:sldChg chg="addSp delSp modSp">
        <pc:chgData name="Jordan Coe" userId="39bdc042ca981f31" providerId="LiveId" clId="{F7A0F200-3B9F-4606-9110-7D58402D1763}" dt="2017-11-09T22:12:54.941" v="27" actId="14100"/>
        <pc:sldMkLst>
          <pc:docMk/>
          <pc:sldMk cId="2411419730" sldId="263"/>
        </pc:sldMkLst>
        <pc:picChg chg="add mod">
          <ac:chgData name="Jordan Coe" userId="39bdc042ca981f31" providerId="LiveId" clId="{F7A0F200-3B9F-4606-9110-7D58402D1763}" dt="2017-11-09T22:12:54.941" v="27" actId="14100"/>
          <ac:picMkLst>
            <pc:docMk/>
            <pc:sldMk cId="2411419730" sldId="263"/>
            <ac:picMk id="4" creationId="{FF4A09A8-CC79-432F-90E5-24B8DB74F104}"/>
          </ac:picMkLst>
        </pc:picChg>
        <pc:picChg chg="del">
          <ac:chgData name="Jordan Coe" userId="39bdc042ca981f31" providerId="LiveId" clId="{F7A0F200-3B9F-4606-9110-7D58402D1763}" dt="2017-11-09T22:10:54.944" v="1" actId="478"/>
          <ac:picMkLst>
            <pc:docMk/>
            <pc:sldMk cId="2411419730" sldId="263"/>
            <ac:picMk id="5" creationId="{104B61A6-DBFD-40FF-A1D0-926CAC8270F7}"/>
          </ac:picMkLst>
        </pc:picChg>
      </pc:sldChg>
      <pc:sldChg chg="addSp delSp modSp ord">
        <pc:chgData name="Jordan Coe" userId="39bdc042ca981f31" providerId="LiveId" clId="{F7A0F200-3B9F-4606-9110-7D58402D1763}" dt="2017-11-09T22:13:17.748" v="32" actId="14100"/>
        <pc:sldMkLst>
          <pc:docMk/>
          <pc:sldMk cId="682307630" sldId="264"/>
        </pc:sldMkLst>
        <pc:picChg chg="add mod">
          <ac:chgData name="Jordan Coe" userId="39bdc042ca981f31" providerId="LiveId" clId="{F7A0F200-3B9F-4606-9110-7D58402D1763}" dt="2017-11-09T22:13:13.746" v="31" actId="1076"/>
          <ac:picMkLst>
            <pc:docMk/>
            <pc:sldMk cId="682307630" sldId="264"/>
            <ac:picMk id="4" creationId="{CD40B0E0-22DB-4CCD-AA3D-2E7446B706B8}"/>
          </ac:picMkLst>
        </pc:picChg>
        <pc:picChg chg="del">
          <ac:chgData name="Jordan Coe" userId="39bdc042ca981f31" providerId="LiveId" clId="{F7A0F200-3B9F-4606-9110-7D58402D1763}" dt="2017-11-09T22:10:56.685" v="2" actId="478"/>
          <ac:picMkLst>
            <pc:docMk/>
            <pc:sldMk cId="682307630" sldId="264"/>
            <ac:picMk id="5" creationId="{E39A124B-E0BE-47AE-A9B3-1AB6DD879AEB}"/>
          </ac:picMkLst>
        </pc:picChg>
      </pc:sldChg>
      <pc:sldChg chg="modSp">
        <pc:chgData name="Jordan Coe" userId="39bdc042ca981f31" providerId="LiveId" clId="{F7A0F200-3B9F-4606-9110-7D58402D1763}" dt="2017-11-09T22:13:25.376" v="34" actId="20577"/>
        <pc:sldMkLst>
          <pc:docMk/>
          <pc:sldMk cId="3881356155" sldId="265"/>
        </pc:sldMkLst>
        <pc:spChg chg="mod">
          <ac:chgData name="Jordan Coe" userId="39bdc042ca981f31" providerId="LiveId" clId="{F7A0F200-3B9F-4606-9110-7D58402D1763}" dt="2017-11-09T22:13:25.376" v="34" actId="20577"/>
          <ac:spMkLst>
            <pc:docMk/>
            <pc:sldMk cId="3881356155" sldId="265"/>
            <ac:spMk id="2" creationId="{BC8D57DC-B200-492A-AF45-01829A10695A}"/>
          </ac:spMkLst>
        </pc:spChg>
      </pc:sldChg>
      <pc:sldChg chg="addSp delSp modSp">
        <pc:chgData name="Jordan Coe" userId="39bdc042ca981f31" providerId="LiveId" clId="{F7A0F200-3B9F-4606-9110-7D58402D1763}" dt="2017-11-09T22:13:38.090" v="37" actId="1076"/>
        <pc:sldMkLst>
          <pc:docMk/>
          <pc:sldMk cId="181735619" sldId="266"/>
        </pc:sldMkLst>
        <pc:picChg chg="add mod">
          <ac:chgData name="Jordan Coe" userId="39bdc042ca981f31" providerId="LiveId" clId="{F7A0F200-3B9F-4606-9110-7D58402D1763}" dt="2017-11-09T22:13:38.090" v="37" actId="1076"/>
          <ac:picMkLst>
            <pc:docMk/>
            <pc:sldMk cId="181735619" sldId="266"/>
            <ac:picMk id="4" creationId="{86F2A78E-15C0-417B-AF82-F1FE755D1456}"/>
          </ac:picMkLst>
        </pc:picChg>
        <pc:picChg chg="del">
          <ac:chgData name="Jordan Coe" userId="39bdc042ca981f31" providerId="LiveId" clId="{F7A0F200-3B9F-4606-9110-7D58402D1763}" dt="2017-11-09T22:10:58.446" v="3" actId="478"/>
          <ac:picMkLst>
            <pc:docMk/>
            <pc:sldMk cId="181735619" sldId="266"/>
            <ac:picMk id="5" creationId="{0C2494AB-3DFD-471C-9B60-127C19D4A877}"/>
          </ac:picMkLst>
        </pc:picChg>
      </pc:sldChg>
      <pc:sldChg chg="addSp delSp modSp">
        <pc:chgData name="Jordan Coe" userId="39bdc042ca981f31" providerId="LiveId" clId="{F7A0F200-3B9F-4606-9110-7D58402D1763}" dt="2017-11-09T22:13:48.160" v="39" actId="1076"/>
        <pc:sldMkLst>
          <pc:docMk/>
          <pc:sldMk cId="1483794729" sldId="267"/>
        </pc:sldMkLst>
        <pc:picChg chg="add mod">
          <ac:chgData name="Jordan Coe" userId="39bdc042ca981f31" providerId="LiveId" clId="{F7A0F200-3B9F-4606-9110-7D58402D1763}" dt="2017-11-09T22:13:48.160" v="39" actId="1076"/>
          <ac:picMkLst>
            <pc:docMk/>
            <pc:sldMk cId="1483794729" sldId="267"/>
            <ac:picMk id="4" creationId="{C3019537-2832-4AEB-B6E7-D68B5B21C77D}"/>
          </ac:picMkLst>
        </pc:picChg>
        <pc:picChg chg="del">
          <ac:chgData name="Jordan Coe" userId="39bdc042ca981f31" providerId="LiveId" clId="{F7A0F200-3B9F-4606-9110-7D58402D1763}" dt="2017-11-09T22:10:59.971" v="4" actId="478"/>
          <ac:picMkLst>
            <pc:docMk/>
            <pc:sldMk cId="1483794729" sldId="267"/>
            <ac:picMk id="5" creationId="{DD7F4862-5D41-4663-822B-FBAA000D8022}"/>
          </ac:picMkLst>
        </pc:picChg>
      </pc:sldChg>
      <pc:sldChg chg="addSp delSp modSp">
        <pc:chgData name="Jordan Coe" userId="39bdc042ca981f31" providerId="LiveId" clId="{F7A0F200-3B9F-4606-9110-7D58402D1763}" dt="2017-11-09T22:13:58.335" v="41" actId="1076"/>
        <pc:sldMkLst>
          <pc:docMk/>
          <pc:sldMk cId="1860027947" sldId="268"/>
        </pc:sldMkLst>
        <pc:picChg chg="add mod">
          <ac:chgData name="Jordan Coe" userId="39bdc042ca981f31" providerId="LiveId" clId="{F7A0F200-3B9F-4606-9110-7D58402D1763}" dt="2017-11-09T22:13:58.335" v="41" actId="1076"/>
          <ac:picMkLst>
            <pc:docMk/>
            <pc:sldMk cId="1860027947" sldId="268"/>
            <ac:picMk id="4" creationId="{B2512614-A9B6-4900-A14A-0B9BC9F6A9D2}"/>
          </ac:picMkLst>
        </pc:picChg>
        <pc:picChg chg="del">
          <ac:chgData name="Jordan Coe" userId="39bdc042ca981f31" providerId="LiveId" clId="{F7A0F200-3B9F-4606-9110-7D58402D1763}" dt="2017-11-09T22:11:01.593" v="5" actId="478"/>
          <ac:picMkLst>
            <pc:docMk/>
            <pc:sldMk cId="1860027947" sldId="268"/>
            <ac:picMk id="5" creationId="{5AB19637-1390-4AF9-B5D9-87B72501A92B}"/>
          </ac:picMkLst>
        </pc:picChg>
      </pc:sldChg>
      <pc:sldChg chg="addSp delSp modSp">
        <pc:chgData name="Jordan Coe" userId="39bdc042ca981f31" providerId="LiveId" clId="{F7A0F200-3B9F-4606-9110-7D58402D1763}" dt="2017-11-09T22:14:23.583" v="45" actId="14100"/>
        <pc:sldMkLst>
          <pc:docMk/>
          <pc:sldMk cId="2868858868" sldId="270"/>
        </pc:sldMkLst>
        <pc:picChg chg="add mod">
          <ac:chgData name="Jordan Coe" userId="39bdc042ca981f31" providerId="LiveId" clId="{F7A0F200-3B9F-4606-9110-7D58402D1763}" dt="2017-11-09T22:14:23.583" v="45" actId="14100"/>
          <ac:picMkLst>
            <pc:docMk/>
            <pc:sldMk cId="2868858868" sldId="270"/>
            <ac:picMk id="4" creationId="{8F119655-2ED0-4C97-94F1-BCCB3A3183B7}"/>
          </ac:picMkLst>
        </pc:picChg>
        <pc:picChg chg="del">
          <ac:chgData name="Jordan Coe" userId="39bdc042ca981f31" providerId="LiveId" clId="{F7A0F200-3B9F-4606-9110-7D58402D1763}" dt="2017-11-09T22:11:03.480" v="6" actId="478"/>
          <ac:picMkLst>
            <pc:docMk/>
            <pc:sldMk cId="2868858868" sldId="270"/>
            <ac:picMk id="5" creationId="{8444C1DE-511D-4BA7-B959-0F020961FF4F}"/>
          </ac:picMkLst>
        </pc:picChg>
      </pc:sldChg>
      <pc:sldChg chg="addSp delSp modSp">
        <pc:chgData name="Jordan Coe" userId="39bdc042ca981f31" providerId="LiveId" clId="{F7A0F200-3B9F-4606-9110-7D58402D1763}" dt="2017-11-09T22:14:44.848" v="48" actId="14100"/>
        <pc:sldMkLst>
          <pc:docMk/>
          <pc:sldMk cId="1549120176" sldId="271"/>
        </pc:sldMkLst>
        <pc:picChg chg="add mod">
          <ac:chgData name="Jordan Coe" userId="39bdc042ca981f31" providerId="LiveId" clId="{F7A0F200-3B9F-4606-9110-7D58402D1763}" dt="2017-11-09T22:14:44.848" v="48" actId="14100"/>
          <ac:picMkLst>
            <pc:docMk/>
            <pc:sldMk cId="1549120176" sldId="271"/>
            <ac:picMk id="4" creationId="{9A84E899-9ACF-4C77-99DC-43B9EE41BF0A}"/>
          </ac:picMkLst>
        </pc:picChg>
        <pc:picChg chg="del">
          <ac:chgData name="Jordan Coe" userId="39bdc042ca981f31" providerId="LiveId" clId="{F7A0F200-3B9F-4606-9110-7D58402D1763}" dt="2017-11-09T22:11:04.975" v="7" actId="478"/>
          <ac:picMkLst>
            <pc:docMk/>
            <pc:sldMk cId="1549120176" sldId="271"/>
            <ac:picMk id="5" creationId="{052AB4B6-242C-4A81-8C87-CA83B101D075}"/>
          </ac:picMkLst>
        </pc:picChg>
      </pc:sldChg>
      <pc:sldChg chg="addSp delSp modSp">
        <pc:chgData name="Jordan Coe" userId="39bdc042ca981f31" providerId="LiveId" clId="{F7A0F200-3B9F-4606-9110-7D58402D1763}" dt="2017-11-09T22:15:02.772" v="52" actId="1076"/>
        <pc:sldMkLst>
          <pc:docMk/>
          <pc:sldMk cId="1627798363" sldId="272"/>
        </pc:sldMkLst>
        <pc:picChg chg="add mod">
          <ac:chgData name="Jordan Coe" userId="39bdc042ca981f31" providerId="LiveId" clId="{F7A0F200-3B9F-4606-9110-7D58402D1763}" dt="2017-11-09T22:15:02.772" v="52" actId="1076"/>
          <ac:picMkLst>
            <pc:docMk/>
            <pc:sldMk cId="1627798363" sldId="272"/>
            <ac:picMk id="4" creationId="{0EE05CCB-1A98-4D2B-83A8-B9CA0C8443A7}"/>
          </ac:picMkLst>
        </pc:picChg>
        <pc:picChg chg="del">
          <ac:chgData name="Jordan Coe" userId="39bdc042ca981f31" providerId="LiveId" clId="{F7A0F200-3B9F-4606-9110-7D58402D1763}" dt="2017-11-09T22:11:06.376" v="8" actId="478"/>
          <ac:picMkLst>
            <pc:docMk/>
            <pc:sldMk cId="1627798363" sldId="272"/>
            <ac:picMk id="5" creationId="{F1C67CBA-0533-4B7D-BC2F-4CE14920453C}"/>
          </ac:picMkLst>
        </pc:picChg>
      </pc:sldChg>
      <pc:sldChg chg="addSp delSp modSp">
        <pc:chgData name="Jordan Coe" userId="39bdc042ca981f31" providerId="LiveId" clId="{F7A0F200-3B9F-4606-9110-7D58402D1763}" dt="2017-11-09T22:15:22.274" v="56" actId="14100"/>
        <pc:sldMkLst>
          <pc:docMk/>
          <pc:sldMk cId="2561681537" sldId="274"/>
        </pc:sldMkLst>
        <pc:picChg chg="add mod">
          <ac:chgData name="Jordan Coe" userId="39bdc042ca981f31" providerId="LiveId" clId="{F7A0F200-3B9F-4606-9110-7D58402D1763}" dt="2017-11-09T22:15:22.274" v="56" actId="14100"/>
          <ac:picMkLst>
            <pc:docMk/>
            <pc:sldMk cId="2561681537" sldId="274"/>
            <ac:picMk id="4" creationId="{0C6080BF-C949-4656-ABBB-0F0D3051887D}"/>
          </ac:picMkLst>
        </pc:picChg>
        <pc:picChg chg="del">
          <ac:chgData name="Jordan Coe" userId="39bdc042ca981f31" providerId="LiveId" clId="{F7A0F200-3B9F-4606-9110-7D58402D1763}" dt="2017-11-09T22:11:08.131" v="9" actId="478"/>
          <ac:picMkLst>
            <pc:docMk/>
            <pc:sldMk cId="2561681537" sldId="274"/>
            <ac:picMk id="5" creationId="{03EBF7AB-342F-4C86-BD86-529FA5276C60}"/>
          </ac:picMkLst>
        </pc:picChg>
      </pc:sldChg>
      <pc:sldChg chg="addSp delSp modSp">
        <pc:chgData name="Jordan Coe" userId="39bdc042ca981f31" providerId="LiveId" clId="{F7A0F200-3B9F-4606-9110-7D58402D1763}" dt="2017-11-09T22:15:36.886" v="60" actId="1076"/>
        <pc:sldMkLst>
          <pc:docMk/>
          <pc:sldMk cId="1198582323" sldId="275"/>
        </pc:sldMkLst>
        <pc:picChg chg="add mod">
          <ac:chgData name="Jordan Coe" userId="39bdc042ca981f31" providerId="LiveId" clId="{F7A0F200-3B9F-4606-9110-7D58402D1763}" dt="2017-11-09T22:15:36.886" v="60" actId="1076"/>
          <ac:picMkLst>
            <pc:docMk/>
            <pc:sldMk cId="1198582323" sldId="275"/>
            <ac:picMk id="4" creationId="{C14C7FA5-9366-4670-A0A5-35FB1F59B7DF}"/>
          </ac:picMkLst>
        </pc:picChg>
        <pc:picChg chg="del">
          <ac:chgData name="Jordan Coe" userId="39bdc042ca981f31" providerId="LiveId" clId="{F7A0F200-3B9F-4606-9110-7D58402D1763}" dt="2017-11-09T22:11:09.536" v="10" actId="478"/>
          <ac:picMkLst>
            <pc:docMk/>
            <pc:sldMk cId="1198582323" sldId="275"/>
            <ac:picMk id="5" creationId="{A0B9B99F-27C6-43A1-AC07-8C6BC2F8DD65}"/>
          </ac:picMkLst>
        </pc:picChg>
      </pc:sldChg>
      <pc:sldChg chg="addSp delSp modSp">
        <pc:chgData name="Jordan Coe" userId="39bdc042ca981f31" providerId="LiveId" clId="{F7A0F200-3B9F-4606-9110-7D58402D1763}" dt="2017-11-09T22:15:53.398" v="66" actId="14100"/>
        <pc:sldMkLst>
          <pc:docMk/>
          <pc:sldMk cId="2186035614" sldId="276"/>
        </pc:sldMkLst>
        <pc:picChg chg="add mod">
          <ac:chgData name="Jordan Coe" userId="39bdc042ca981f31" providerId="LiveId" clId="{F7A0F200-3B9F-4606-9110-7D58402D1763}" dt="2017-11-09T22:15:53.398" v="66" actId="14100"/>
          <ac:picMkLst>
            <pc:docMk/>
            <pc:sldMk cId="2186035614" sldId="276"/>
            <ac:picMk id="4" creationId="{8CC6E052-BD57-4E21-BDAB-26A58A69BA07}"/>
          </ac:picMkLst>
        </pc:picChg>
        <pc:picChg chg="del">
          <ac:chgData name="Jordan Coe" userId="39bdc042ca981f31" providerId="LiveId" clId="{F7A0F200-3B9F-4606-9110-7D58402D1763}" dt="2017-11-09T22:11:10.883" v="11" actId="478"/>
          <ac:picMkLst>
            <pc:docMk/>
            <pc:sldMk cId="2186035614" sldId="276"/>
            <ac:picMk id="7" creationId="{B414E4DD-9D29-4BB5-8800-E36DE101DA66}"/>
          </ac:picMkLst>
        </pc:picChg>
      </pc:sldChg>
      <pc:sldChg chg="addSp delSp modSp">
        <pc:chgData name="Jordan Coe" userId="39bdc042ca981f31" providerId="LiveId" clId="{F7A0F200-3B9F-4606-9110-7D58402D1763}" dt="2017-11-09T22:17:24.397" v="139" actId="14100"/>
        <pc:sldMkLst>
          <pc:docMk/>
          <pc:sldMk cId="4078604286" sldId="278"/>
        </pc:sldMkLst>
        <pc:spChg chg="mod">
          <ac:chgData name="Jordan Coe" userId="39bdc042ca981f31" providerId="LiveId" clId="{F7A0F200-3B9F-4606-9110-7D58402D1763}" dt="2017-11-09T22:16:59.764" v="96" actId="20577"/>
          <ac:spMkLst>
            <pc:docMk/>
            <pc:sldMk cId="4078604286" sldId="278"/>
            <ac:spMk id="2" creationId="{3BBE0748-1F06-4F71-84D6-C53F1DB989B9}"/>
          </ac:spMkLst>
        </pc:spChg>
        <pc:picChg chg="add del mod">
          <ac:chgData name="Jordan Coe" userId="39bdc042ca981f31" providerId="LiveId" clId="{F7A0F200-3B9F-4606-9110-7D58402D1763}" dt="2017-11-09T22:16:43.863" v="68" actId="478"/>
          <ac:picMkLst>
            <pc:docMk/>
            <pc:sldMk cId="4078604286" sldId="278"/>
            <ac:picMk id="4" creationId="{178921D7-0C3E-4F1D-8D5F-36CD0958E9C8}"/>
          </ac:picMkLst>
        </pc:picChg>
        <pc:picChg chg="del">
          <ac:chgData name="Jordan Coe" userId="39bdc042ca981f31" providerId="LiveId" clId="{F7A0F200-3B9F-4606-9110-7D58402D1763}" dt="2017-11-09T22:11:12.477" v="12" actId="478"/>
          <ac:picMkLst>
            <pc:docMk/>
            <pc:sldMk cId="4078604286" sldId="278"/>
            <ac:picMk id="5" creationId="{53754BD8-C83D-444B-991D-8CD74077D004}"/>
          </ac:picMkLst>
        </pc:picChg>
        <pc:picChg chg="add mod">
          <ac:chgData name="Jordan Coe" userId="39bdc042ca981f31" providerId="LiveId" clId="{F7A0F200-3B9F-4606-9110-7D58402D1763}" dt="2017-11-09T22:17:24.397" v="139" actId="14100"/>
          <ac:picMkLst>
            <pc:docMk/>
            <pc:sldMk cId="4078604286" sldId="278"/>
            <ac:picMk id="7" creationId="{3435C32A-CBB5-4B9B-91D8-3AF73BEA10A5}"/>
          </ac:picMkLst>
        </pc:picChg>
      </pc:sldChg>
      <pc:sldChg chg="addSp delSp modSp">
        <pc:chgData name="Jordan Coe" userId="39bdc042ca981f31" providerId="LiveId" clId="{F7A0F200-3B9F-4606-9110-7D58402D1763}" dt="2017-11-09T22:17:48.356" v="144" actId="1076"/>
        <pc:sldMkLst>
          <pc:docMk/>
          <pc:sldMk cId="734954258" sldId="279"/>
        </pc:sldMkLst>
        <pc:picChg chg="add mod">
          <ac:chgData name="Jordan Coe" userId="39bdc042ca981f31" providerId="LiveId" clId="{F7A0F200-3B9F-4606-9110-7D58402D1763}" dt="2017-11-09T22:17:48.356" v="144" actId="1076"/>
          <ac:picMkLst>
            <pc:docMk/>
            <pc:sldMk cId="734954258" sldId="279"/>
            <ac:picMk id="4" creationId="{46B156A9-372E-4F44-A890-35BE9A8C1F0A}"/>
          </ac:picMkLst>
        </pc:picChg>
        <pc:picChg chg="del">
          <ac:chgData name="Jordan Coe" userId="39bdc042ca981f31" providerId="LiveId" clId="{F7A0F200-3B9F-4606-9110-7D58402D1763}" dt="2017-11-09T22:11:13.820" v="13" actId="478"/>
          <ac:picMkLst>
            <pc:docMk/>
            <pc:sldMk cId="734954258" sldId="279"/>
            <ac:picMk id="5" creationId="{03665147-CFFC-4423-9586-8F497D59BA4B}"/>
          </ac:picMkLst>
        </pc:picChg>
      </pc:sldChg>
      <pc:sldChg chg="addSp delSp modSp">
        <pc:chgData name="Jordan Coe" userId="39bdc042ca981f31" providerId="LiveId" clId="{F7A0F200-3B9F-4606-9110-7D58402D1763}" dt="2017-11-09T22:18:20.170" v="150" actId="14100"/>
        <pc:sldMkLst>
          <pc:docMk/>
          <pc:sldMk cId="951576450" sldId="281"/>
        </pc:sldMkLst>
        <pc:picChg chg="add mod">
          <ac:chgData name="Jordan Coe" userId="39bdc042ca981f31" providerId="LiveId" clId="{F7A0F200-3B9F-4606-9110-7D58402D1763}" dt="2017-11-09T22:18:20.170" v="150" actId="14100"/>
          <ac:picMkLst>
            <pc:docMk/>
            <pc:sldMk cId="951576450" sldId="281"/>
            <ac:picMk id="4" creationId="{AC429F6E-02C4-476D-87B5-02918C17EE7C}"/>
          </ac:picMkLst>
        </pc:picChg>
        <pc:picChg chg="del">
          <ac:chgData name="Jordan Coe" userId="39bdc042ca981f31" providerId="LiveId" clId="{F7A0F200-3B9F-4606-9110-7D58402D1763}" dt="2017-11-09T22:11:15.944" v="14" actId="478"/>
          <ac:picMkLst>
            <pc:docMk/>
            <pc:sldMk cId="951576450" sldId="281"/>
            <ac:picMk id="5" creationId="{7D7A8B4B-964F-4875-80C7-81201E3CDE75}"/>
          </ac:picMkLst>
        </pc:picChg>
      </pc:sldChg>
      <pc:sldChg chg="addSp delSp modSp">
        <pc:chgData name="Jordan Coe" userId="39bdc042ca981f31" providerId="LiveId" clId="{F7A0F200-3B9F-4606-9110-7D58402D1763}" dt="2017-11-09T22:20:32.950" v="156" actId="14100"/>
        <pc:sldMkLst>
          <pc:docMk/>
          <pc:sldMk cId="2167647246" sldId="282"/>
        </pc:sldMkLst>
        <pc:picChg chg="add mod">
          <ac:chgData name="Jordan Coe" userId="39bdc042ca981f31" providerId="LiveId" clId="{F7A0F200-3B9F-4606-9110-7D58402D1763}" dt="2017-11-09T22:20:32.950" v="156" actId="14100"/>
          <ac:picMkLst>
            <pc:docMk/>
            <pc:sldMk cId="2167647246" sldId="282"/>
            <ac:picMk id="4" creationId="{A62E6CC1-9E07-497B-B847-18503D780386}"/>
          </ac:picMkLst>
        </pc:picChg>
        <pc:picChg chg="del">
          <ac:chgData name="Jordan Coe" userId="39bdc042ca981f31" providerId="LiveId" clId="{F7A0F200-3B9F-4606-9110-7D58402D1763}" dt="2017-11-09T22:11:17.322" v="15" actId="478"/>
          <ac:picMkLst>
            <pc:docMk/>
            <pc:sldMk cId="2167647246" sldId="282"/>
            <ac:picMk id="5" creationId="{B9FB2D2A-D7D1-4ACE-B622-1D15B9404D38}"/>
          </ac:picMkLst>
        </pc:picChg>
      </pc:sldChg>
      <pc:sldChg chg="addSp delSp modSp">
        <pc:chgData name="Jordan Coe" userId="39bdc042ca981f31" providerId="LiveId" clId="{F7A0F200-3B9F-4606-9110-7D58402D1763}" dt="2017-11-09T22:20:50.885" v="159" actId="14100"/>
        <pc:sldMkLst>
          <pc:docMk/>
          <pc:sldMk cId="747855110" sldId="283"/>
        </pc:sldMkLst>
        <pc:picChg chg="add mod">
          <ac:chgData name="Jordan Coe" userId="39bdc042ca981f31" providerId="LiveId" clId="{F7A0F200-3B9F-4606-9110-7D58402D1763}" dt="2017-11-09T22:20:50.885" v="159" actId="14100"/>
          <ac:picMkLst>
            <pc:docMk/>
            <pc:sldMk cId="747855110" sldId="283"/>
            <ac:picMk id="4" creationId="{F8C5D769-104B-43BC-BA29-654447D6387F}"/>
          </ac:picMkLst>
        </pc:picChg>
        <pc:picChg chg="del">
          <ac:chgData name="Jordan Coe" userId="39bdc042ca981f31" providerId="LiveId" clId="{F7A0F200-3B9F-4606-9110-7D58402D1763}" dt="2017-11-09T22:11:18.709" v="16" actId="478"/>
          <ac:picMkLst>
            <pc:docMk/>
            <pc:sldMk cId="747855110" sldId="283"/>
            <ac:picMk id="5" creationId="{06A0060D-0FAC-4BF1-9492-8632F9822FBB}"/>
          </ac:picMkLst>
        </pc:picChg>
      </pc:sldChg>
      <pc:sldChg chg="addSp delSp modSp add">
        <pc:chgData name="Jordan Coe" userId="39bdc042ca981f31" providerId="LiveId" clId="{F7A0F200-3B9F-4606-9110-7D58402D1763}" dt="2017-11-09T22:17:38.657" v="142" actId="14100"/>
        <pc:sldMkLst>
          <pc:docMk/>
          <pc:sldMk cId="2163348019" sldId="284"/>
        </pc:sldMkLst>
        <pc:spChg chg="mod">
          <ac:chgData name="Jordan Coe" userId="39bdc042ca981f31" providerId="LiveId" clId="{F7A0F200-3B9F-4606-9110-7D58402D1763}" dt="2017-11-09T22:17:09.924" v="136" actId="20577"/>
          <ac:spMkLst>
            <pc:docMk/>
            <pc:sldMk cId="2163348019" sldId="284"/>
            <ac:spMk id="2" creationId="{0C97D64D-3F10-4615-9E08-8EE2C2569C6E}"/>
          </ac:spMkLst>
        </pc:spChg>
        <pc:spChg chg="del">
          <ac:chgData name="Jordan Coe" userId="39bdc042ca981f31" providerId="LiveId" clId="{F7A0F200-3B9F-4606-9110-7D58402D1763}" dt="2017-11-09T22:17:14.398" v="137" actId="478"/>
          <ac:spMkLst>
            <pc:docMk/>
            <pc:sldMk cId="2163348019" sldId="284"/>
            <ac:spMk id="3" creationId="{B2CA9FFA-2A8C-40C8-AA08-42B08662F210}"/>
          </ac:spMkLst>
        </pc:spChg>
        <pc:picChg chg="add mod">
          <ac:chgData name="Jordan Coe" userId="39bdc042ca981f31" providerId="LiveId" clId="{F7A0F200-3B9F-4606-9110-7D58402D1763}" dt="2017-11-09T22:17:38.657" v="142" actId="14100"/>
          <ac:picMkLst>
            <pc:docMk/>
            <pc:sldMk cId="2163348019" sldId="284"/>
            <ac:picMk id="5" creationId="{D557125C-DD88-4F02-9664-A5B05334A815}"/>
          </ac:picMkLst>
        </pc:picChg>
      </pc:sldChg>
    </pc:docChg>
  </pc:docChgLst>
  <pc:docChgLst>
    <pc:chgData name="Jordan Coe" userId="39bdc042ca981f31" providerId="LiveId" clId="{917840C8-03E0-4A9C-A319-C7709AC35AB6}"/>
    <pc:docChg chg="custSel modSld">
      <pc:chgData name="Jordan Coe" userId="39bdc042ca981f31" providerId="LiveId" clId="{917840C8-03E0-4A9C-A319-C7709AC35AB6}" dt="2017-11-29T22:17:29.860" v="1658" actId="1036"/>
      <pc:docMkLst>
        <pc:docMk/>
      </pc:docMkLst>
      <pc:sldChg chg="modSp">
        <pc:chgData name="Jordan Coe" userId="39bdc042ca981f31" providerId="LiveId" clId="{917840C8-03E0-4A9C-A319-C7709AC35AB6}" dt="2017-11-29T22:17:29.860" v="1658" actId="1036"/>
        <pc:sldMkLst>
          <pc:docMk/>
          <pc:sldMk cId="483830210" sldId="258"/>
        </pc:sldMkLst>
        <pc:picChg chg="mod">
          <ac:chgData name="Jordan Coe" userId="39bdc042ca981f31" providerId="LiveId" clId="{917840C8-03E0-4A9C-A319-C7709AC35AB6}" dt="2017-11-29T22:17:29.860" v="1658" actId="1036"/>
          <ac:picMkLst>
            <pc:docMk/>
            <pc:sldMk cId="483830210" sldId="258"/>
            <ac:picMk id="4" creationId="{5A3E3EB2-499B-40A8-9EC6-E95DE753E431}"/>
          </ac:picMkLst>
        </pc:picChg>
      </pc:sldChg>
      <pc:sldChg chg="modSp">
        <pc:chgData name="Jordan Coe" userId="39bdc042ca981f31" providerId="LiveId" clId="{917840C8-03E0-4A9C-A319-C7709AC35AB6}" dt="2017-11-19T00:43:10.766" v="379" actId="20577"/>
        <pc:sldMkLst>
          <pc:docMk/>
          <pc:sldMk cId="1745765354" sldId="261"/>
        </pc:sldMkLst>
        <pc:spChg chg="mod">
          <ac:chgData name="Jordan Coe" userId="39bdc042ca981f31" providerId="LiveId" clId="{917840C8-03E0-4A9C-A319-C7709AC35AB6}" dt="2017-11-19T00:43:10.766" v="379" actId="20577"/>
          <ac:spMkLst>
            <pc:docMk/>
            <pc:sldMk cId="1745765354" sldId="261"/>
            <ac:spMk id="3" creationId="{77E96D7F-6D16-494B-98E4-B109EF785639}"/>
          </ac:spMkLst>
        </pc:spChg>
      </pc:sldChg>
      <pc:sldChg chg="modSp">
        <pc:chgData name="Jordan Coe" userId="39bdc042ca981f31" providerId="LiveId" clId="{917840C8-03E0-4A9C-A319-C7709AC35AB6}" dt="2017-11-19T01:07:07.040" v="965" actId="20577"/>
        <pc:sldMkLst>
          <pc:docMk/>
          <pc:sldMk cId="3881356155" sldId="265"/>
        </pc:sldMkLst>
        <pc:spChg chg="mod">
          <ac:chgData name="Jordan Coe" userId="39bdc042ca981f31" providerId="LiveId" clId="{917840C8-03E0-4A9C-A319-C7709AC35AB6}" dt="2017-11-19T01:07:07.040" v="965" actId="20577"/>
          <ac:spMkLst>
            <pc:docMk/>
            <pc:sldMk cId="3881356155" sldId="265"/>
            <ac:spMk id="3" creationId="{16A37D4E-6B97-4AC1-8165-F8292C09D4F1}"/>
          </ac:spMkLst>
        </pc:spChg>
      </pc:sldChg>
      <pc:sldChg chg="modSp">
        <pc:chgData name="Jordan Coe" userId="39bdc042ca981f31" providerId="LiveId" clId="{917840C8-03E0-4A9C-A319-C7709AC35AB6}" dt="2017-11-27T22:24:16.954" v="1646" actId="20577"/>
        <pc:sldMkLst>
          <pc:docMk/>
          <pc:sldMk cId="1560029696" sldId="269"/>
        </pc:sldMkLst>
        <pc:spChg chg="mod">
          <ac:chgData name="Jordan Coe" userId="39bdc042ca981f31" providerId="LiveId" clId="{917840C8-03E0-4A9C-A319-C7709AC35AB6}" dt="2017-11-27T22:24:16.954" v="1646" actId="20577"/>
          <ac:spMkLst>
            <pc:docMk/>
            <pc:sldMk cId="1560029696" sldId="269"/>
            <ac:spMk id="3" creationId="{AC5F03CF-E278-4C09-B221-16448F502E21}"/>
          </ac:spMkLst>
        </pc:spChg>
      </pc:sldChg>
      <pc:sldChg chg="modSp">
        <pc:chgData name="Jordan Coe" userId="39bdc042ca981f31" providerId="LiveId" clId="{917840C8-03E0-4A9C-A319-C7709AC35AB6}" dt="2017-11-27T22:25:31.407" v="1655" actId="20577"/>
        <pc:sldMkLst>
          <pc:docMk/>
          <pc:sldMk cId="201249221" sldId="273"/>
        </pc:sldMkLst>
        <pc:spChg chg="mod">
          <ac:chgData name="Jordan Coe" userId="39bdc042ca981f31" providerId="LiveId" clId="{917840C8-03E0-4A9C-A319-C7709AC35AB6}" dt="2017-11-27T22:25:31.407" v="1655" actId="20577"/>
          <ac:spMkLst>
            <pc:docMk/>
            <pc:sldMk cId="201249221" sldId="273"/>
            <ac:spMk id="3" creationId="{058C8FFA-7080-4EA4-84AD-CAA69E355B9F}"/>
          </ac:spMkLst>
        </pc:spChg>
      </pc:sldChg>
      <pc:sldChg chg="modSp">
        <pc:chgData name="Jordan Coe" userId="39bdc042ca981f31" providerId="LiveId" clId="{917840C8-03E0-4A9C-A319-C7709AC35AB6}" dt="2017-11-19T01:23:08.161" v="1571" actId="20577"/>
        <pc:sldMkLst>
          <pc:docMk/>
          <pc:sldMk cId="4021258348" sldId="277"/>
        </pc:sldMkLst>
        <pc:spChg chg="mod">
          <ac:chgData name="Jordan Coe" userId="39bdc042ca981f31" providerId="LiveId" clId="{917840C8-03E0-4A9C-A319-C7709AC35AB6}" dt="2017-11-19T01:23:08.161" v="1571" actId="20577"/>
          <ac:spMkLst>
            <pc:docMk/>
            <pc:sldMk cId="4021258348" sldId="277"/>
            <ac:spMk id="3" creationId="{3375A4C5-24C8-4542-A1B9-424846409936}"/>
          </ac:spMkLst>
        </pc:spChg>
      </pc:sldChg>
      <pc:sldChg chg="modSp">
        <pc:chgData name="Jordan Coe" userId="39bdc042ca981f31" providerId="LiveId" clId="{917840C8-03E0-4A9C-A319-C7709AC35AB6}" dt="2017-11-19T01:27:44.121" v="1607" actId="20577"/>
        <pc:sldMkLst>
          <pc:docMk/>
          <pc:sldMk cId="2974739886" sldId="280"/>
        </pc:sldMkLst>
        <pc:spChg chg="mod">
          <ac:chgData name="Jordan Coe" userId="39bdc042ca981f31" providerId="LiveId" clId="{917840C8-03E0-4A9C-A319-C7709AC35AB6}" dt="2017-11-19T01:27:44.121" v="1607" actId="20577"/>
          <ac:spMkLst>
            <pc:docMk/>
            <pc:sldMk cId="2974739886" sldId="280"/>
            <ac:spMk id="3" creationId="{7749A04D-1A7E-444D-BA31-5DDFCA67A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D3D3-0B71-498D-87B4-F300EC5DE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C8CAB-8645-4B0B-A369-B58BCFCB6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CE716-C118-47C6-BD61-CBDC5F8A4901}"/>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5A82108C-BFB1-463F-8ABD-3E559C0B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E3E1D-120F-403D-86A8-CD9F6217815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78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15-59ED-46EB-A217-7D6834374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18E-8270-438C-8ADB-8765F2789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05130-20A3-469D-99D0-1756B498C758}"/>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F690CA3A-C253-49AA-A331-B027965D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8F344-7A43-4270-888F-012DBCD51E29}"/>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561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CE5F2-DB26-49FB-89F3-715FA56C7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2546E-0E07-4E1F-A1A3-32CF08813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CA8CA-0C02-4D48-B52C-932F053D844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01778437-C3D0-485E-B33F-1AD866F18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D27A2-4176-4989-8F6D-3D373BE6920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93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6740-2E17-4B64-8859-951A8E63C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009D4-2E43-4273-80B8-F79EEB1FD4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5A45-7A24-448D-AB60-8BB623C04C7C}"/>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F59F299A-847A-418D-B817-7BA3C5F52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F6F51-B630-4931-B3B8-E00C3C5AC6F4}"/>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1473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6C5B-492E-45C8-AD7D-BD7C5D4E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D44DB-202B-45C7-A26B-D24D0C5E4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7ACEAC-FFC6-4BFA-8E1C-1B413727C71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60AD155E-53BC-4217-BEDE-F075489E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2CB7-C884-4540-89C6-35AB56E00EA7}"/>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2690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6763-99F4-4C75-812A-DB5358A71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20F15-6245-4595-BE50-5D502C961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021ED-9B9B-4D52-9320-878A546A9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62E36-F9D3-4647-ACDB-065261CEBAC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918C99AC-A929-471D-9D44-BE525DC00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C94DE-537C-4773-B7A6-D571FA43247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27815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7F70-D67B-4799-B3DD-1FC4B74C99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C1792-1E15-4433-B9ED-1B29B5C4B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A0642C-419A-49E8-A661-14F3FB841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0B2B3B-6664-4CC4-8127-90A6656BE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BC1283-42C0-41BF-8224-70BC0792AA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7DA77-BA6F-4B15-A724-2F68525C309F}"/>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8" name="Footer Placeholder 7">
            <a:extLst>
              <a:ext uri="{FF2B5EF4-FFF2-40B4-BE49-F238E27FC236}">
                <a16:creationId xmlns:a16="http://schemas.microsoft.com/office/drawing/2014/main" id="{1A4A4AA1-7081-437E-AF43-60CA9AC078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B0500-CBA0-4181-AD6E-E2D6A45847B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36453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F61-4146-4C3A-A08F-9968399C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A9601-F27B-4181-BF16-7E234A46165D}"/>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4" name="Footer Placeholder 3">
            <a:extLst>
              <a:ext uri="{FF2B5EF4-FFF2-40B4-BE49-F238E27FC236}">
                <a16:creationId xmlns:a16="http://schemas.microsoft.com/office/drawing/2014/main" id="{F8EFE996-4415-4931-B6CF-F4583349F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484EA-C205-4ED6-8B2F-9EDA6F616ED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68954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39A18-794A-4F76-9B52-7ACCA2C22455}"/>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3" name="Footer Placeholder 2">
            <a:extLst>
              <a:ext uri="{FF2B5EF4-FFF2-40B4-BE49-F238E27FC236}">
                <a16:creationId xmlns:a16="http://schemas.microsoft.com/office/drawing/2014/main" id="{17DD6636-3618-4768-BCD4-BBCDB9044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CE642-5C39-4340-A77A-4EB7C632B57C}"/>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16648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80DD-1563-48C5-80BC-8A1BC1605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144B9-D431-48AC-8F77-26033155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307C1-F85C-4598-9CEE-FAD1AB820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76EEA-F620-48D1-8B16-FA4CF9B7886A}"/>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1F6862F8-5C60-4F6B-B130-EB09119A5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ABE5-4AE2-4E9B-AB73-325FA30B8B40}"/>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780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C2D6-9E19-416D-878D-647B6D2CE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811B5-C263-418E-9FBC-C0B43ECCA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62397-8AEC-4424-9B8B-B053F1C5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2A1CE2-5788-4067-BD0D-FF413BA3B83C}"/>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89586EDE-25A2-4D78-B3CA-35D0649E0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23CE7-CB08-44D8-9803-AEA015ED79C3}"/>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44184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1593F-ECBF-4ACE-9A1B-6AD5CA854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B55E1-DADE-4C5B-9D4F-F6073F2C5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B375D-CAA4-413C-8922-6F55CFC25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92704221-A381-4A39-BCE0-3F60D2C9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F0ADA-6B6C-4BE8-A0AC-BD227E958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D9CD-FAC5-43BC-9AC2-1056140D51C1}" type="slidenum">
              <a:rPr lang="en-US" smtClean="0"/>
              <a:t>‹#›</a:t>
            </a:fld>
            <a:endParaRPr lang="en-US"/>
          </a:p>
        </p:txBody>
      </p:sp>
    </p:spTree>
    <p:extLst>
      <p:ext uri="{BB962C8B-B14F-4D97-AF65-F5344CB8AC3E}">
        <p14:creationId xmlns:p14="http://schemas.microsoft.com/office/powerpoint/2010/main" val="34391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372A-B302-4A37-92AC-220F32E3CD68}"/>
              </a:ext>
            </a:extLst>
          </p:cNvPr>
          <p:cNvSpPr>
            <a:spLocks noGrp="1"/>
          </p:cNvSpPr>
          <p:nvPr>
            <p:ph type="ctrTitle"/>
          </p:nvPr>
        </p:nvSpPr>
        <p:spPr/>
        <p:txBody>
          <a:bodyPr>
            <a:normAutofit fontScale="90000"/>
          </a:bodyPr>
          <a:lstStyle/>
          <a:p>
            <a:r>
              <a:rPr lang="en-US" dirty="0"/>
              <a:t>Automated Supermarket Checkout System (</a:t>
            </a:r>
            <a:r>
              <a:rPr lang="en-US" dirty="0" err="1"/>
              <a:t>AutoScouts</a:t>
            </a:r>
            <a:r>
              <a:rPr lang="en-US" dirty="0"/>
              <a:t>)</a:t>
            </a:r>
            <a:br>
              <a:rPr lang="en-US" dirty="0"/>
            </a:br>
            <a:endParaRPr lang="en-US" dirty="0"/>
          </a:p>
        </p:txBody>
      </p:sp>
      <p:sp>
        <p:nvSpPr>
          <p:cNvPr id="3" name="Subtitle 2">
            <a:extLst>
              <a:ext uri="{FF2B5EF4-FFF2-40B4-BE49-F238E27FC236}">
                <a16:creationId xmlns:a16="http://schemas.microsoft.com/office/drawing/2014/main" id="{08051675-352E-42D1-95B1-4375E4BF5175}"/>
              </a:ext>
            </a:extLst>
          </p:cNvPr>
          <p:cNvSpPr>
            <a:spLocks noGrp="1"/>
          </p:cNvSpPr>
          <p:nvPr>
            <p:ph type="subTitle" idx="1"/>
          </p:nvPr>
        </p:nvSpPr>
        <p:spPr/>
        <p:txBody>
          <a:bodyPr/>
          <a:lstStyle/>
          <a:p>
            <a:r>
              <a:rPr lang="en-US" dirty="0"/>
              <a:t>404 Team Not Found</a:t>
            </a:r>
          </a:p>
          <a:p>
            <a:endParaRPr lang="en-US" dirty="0"/>
          </a:p>
        </p:txBody>
      </p:sp>
    </p:spTree>
    <p:extLst>
      <p:ext uri="{BB962C8B-B14F-4D97-AF65-F5344CB8AC3E}">
        <p14:creationId xmlns:p14="http://schemas.microsoft.com/office/powerpoint/2010/main" val="242732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7DC-B200-492A-AF45-01829A10695A}"/>
              </a:ext>
            </a:extLst>
          </p:cNvPr>
          <p:cNvSpPr>
            <a:spLocks noGrp="1"/>
          </p:cNvSpPr>
          <p:nvPr>
            <p:ph type="title"/>
          </p:nvPr>
        </p:nvSpPr>
        <p:spPr/>
        <p:txBody>
          <a:bodyPr/>
          <a:lstStyle/>
          <a:p>
            <a:r>
              <a:rPr lang="en-US" dirty="0"/>
              <a:t>Pay by Cash(Use Case)</a:t>
            </a:r>
          </a:p>
        </p:txBody>
      </p:sp>
      <p:sp>
        <p:nvSpPr>
          <p:cNvPr id="3" name="Content Placeholder 2">
            <a:extLst>
              <a:ext uri="{FF2B5EF4-FFF2-40B4-BE49-F238E27FC236}">
                <a16:creationId xmlns:a16="http://schemas.microsoft.com/office/drawing/2014/main" id="{16A37D4E-6B97-4AC1-8165-F8292C09D4F1}"/>
              </a:ext>
            </a:extLst>
          </p:cNvPr>
          <p:cNvSpPr>
            <a:spLocks noGrp="1"/>
          </p:cNvSpPr>
          <p:nvPr>
            <p:ph idx="1"/>
          </p:nvPr>
        </p:nvSpPr>
        <p:spPr/>
        <p:txBody>
          <a:bodyPr/>
          <a:lstStyle/>
          <a:p>
            <a:r>
              <a:rPr lang="en-US" dirty="0"/>
              <a:t>Description: Pay by Cash use case is chosen by the user in the Checkout Order use case. Pay by cash ask the user to insert a certain amount of cash and then will print out the receipt and given change back.</a:t>
            </a:r>
          </a:p>
          <a:p>
            <a:r>
              <a:rPr lang="en-US" dirty="0"/>
              <a:t>Classes:</a:t>
            </a:r>
          </a:p>
          <a:p>
            <a:pPr lvl="1"/>
            <a:r>
              <a:rPr lang="en-US" dirty="0"/>
              <a:t>&lt;&lt;Interface&gt;&gt; Bit Coin Reader – User inserts cash or coins and the bit coin reader takes that cash and outputs the amount to the program</a:t>
            </a:r>
          </a:p>
          <a:p>
            <a:pPr lvl="1"/>
            <a:r>
              <a:rPr lang="en-US" dirty="0"/>
              <a:t>&lt;&lt;business logic&gt;&gt; Payment – Does some basic math, computes the change that will be given back to the customer, also prints the receipt that contains authorization number, payment info, and items bought</a:t>
            </a:r>
          </a:p>
        </p:txBody>
      </p:sp>
    </p:spTree>
    <p:extLst>
      <p:ext uri="{BB962C8B-B14F-4D97-AF65-F5344CB8AC3E}">
        <p14:creationId xmlns:p14="http://schemas.microsoft.com/office/powerpoint/2010/main" val="388135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995-1957-44ED-B89A-1A872E4EB04F}"/>
              </a:ext>
            </a:extLst>
          </p:cNvPr>
          <p:cNvSpPr>
            <a:spLocks noGrp="1"/>
          </p:cNvSpPr>
          <p:nvPr>
            <p:ph type="title"/>
          </p:nvPr>
        </p:nvSpPr>
        <p:spPr/>
        <p:txBody>
          <a:bodyPr/>
          <a:lstStyle/>
          <a:p>
            <a:r>
              <a:rPr lang="en-US" dirty="0"/>
              <a:t>Pay by Cash Static Model</a:t>
            </a:r>
          </a:p>
        </p:txBody>
      </p:sp>
      <p:pic>
        <p:nvPicPr>
          <p:cNvPr id="4" name="Picture 3">
            <a:extLst>
              <a:ext uri="{FF2B5EF4-FFF2-40B4-BE49-F238E27FC236}">
                <a16:creationId xmlns:a16="http://schemas.microsoft.com/office/drawing/2014/main" id="{86F2A78E-15C0-417B-AF82-F1FE755D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52" y="1857376"/>
            <a:ext cx="8455895" cy="4348402"/>
          </a:xfrm>
          <a:prstGeom prst="rect">
            <a:avLst/>
          </a:prstGeom>
        </p:spPr>
      </p:pic>
    </p:spTree>
    <p:extLst>
      <p:ext uri="{BB962C8B-B14F-4D97-AF65-F5344CB8AC3E}">
        <p14:creationId xmlns:p14="http://schemas.microsoft.com/office/powerpoint/2010/main" val="18173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1D66-8445-453B-9E5A-8D7532787827}"/>
              </a:ext>
            </a:extLst>
          </p:cNvPr>
          <p:cNvSpPr>
            <a:spLocks noGrp="1"/>
          </p:cNvSpPr>
          <p:nvPr>
            <p:ph type="title"/>
          </p:nvPr>
        </p:nvSpPr>
        <p:spPr/>
        <p:txBody>
          <a:bodyPr/>
          <a:lstStyle/>
          <a:p>
            <a:r>
              <a:rPr lang="en-US" dirty="0"/>
              <a:t>Pay by Cash Interactive Model</a:t>
            </a:r>
          </a:p>
        </p:txBody>
      </p:sp>
      <p:pic>
        <p:nvPicPr>
          <p:cNvPr id="4" name="Picture 3">
            <a:extLst>
              <a:ext uri="{FF2B5EF4-FFF2-40B4-BE49-F238E27FC236}">
                <a16:creationId xmlns:a16="http://schemas.microsoft.com/office/drawing/2014/main" id="{C3019537-2832-4AEB-B6E7-D68B5B21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9" y="1690688"/>
            <a:ext cx="10431331" cy="4429743"/>
          </a:xfrm>
          <a:prstGeom prst="rect">
            <a:avLst/>
          </a:prstGeom>
        </p:spPr>
      </p:pic>
    </p:spTree>
    <p:extLst>
      <p:ext uri="{BB962C8B-B14F-4D97-AF65-F5344CB8AC3E}">
        <p14:creationId xmlns:p14="http://schemas.microsoft.com/office/powerpoint/2010/main" val="14837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604-1425-4066-B777-40F048B3BBA5}"/>
              </a:ext>
            </a:extLst>
          </p:cNvPr>
          <p:cNvSpPr>
            <a:spLocks noGrp="1"/>
          </p:cNvSpPr>
          <p:nvPr>
            <p:ph type="title"/>
          </p:nvPr>
        </p:nvSpPr>
        <p:spPr/>
        <p:txBody>
          <a:bodyPr/>
          <a:lstStyle/>
          <a:p>
            <a:r>
              <a:rPr lang="en-US" dirty="0"/>
              <a:t>Pay by Cash + Operations</a:t>
            </a:r>
          </a:p>
        </p:txBody>
      </p:sp>
      <p:pic>
        <p:nvPicPr>
          <p:cNvPr id="4" name="Picture 3">
            <a:extLst>
              <a:ext uri="{FF2B5EF4-FFF2-40B4-BE49-F238E27FC236}">
                <a16:creationId xmlns:a16="http://schemas.microsoft.com/office/drawing/2014/main" id="{B2512614-A9B6-4900-A14A-0B9BC9F6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1764"/>
            <a:ext cx="10469436" cy="4201111"/>
          </a:xfrm>
          <a:prstGeom prst="rect">
            <a:avLst/>
          </a:prstGeom>
        </p:spPr>
      </p:pic>
    </p:spTree>
    <p:extLst>
      <p:ext uri="{BB962C8B-B14F-4D97-AF65-F5344CB8AC3E}">
        <p14:creationId xmlns:p14="http://schemas.microsoft.com/office/powerpoint/2010/main" val="186002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0F0-6E34-4F31-A602-987A08DA936F}"/>
              </a:ext>
            </a:extLst>
          </p:cNvPr>
          <p:cNvSpPr>
            <a:spLocks noGrp="1"/>
          </p:cNvSpPr>
          <p:nvPr>
            <p:ph type="title"/>
          </p:nvPr>
        </p:nvSpPr>
        <p:spPr/>
        <p:txBody>
          <a:bodyPr/>
          <a:lstStyle/>
          <a:p>
            <a:r>
              <a:rPr lang="en-US" dirty="0"/>
              <a:t>Restock Product Inventory(Use Case)</a:t>
            </a:r>
          </a:p>
        </p:txBody>
      </p:sp>
      <p:sp>
        <p:nvSpPr>
          <p:cNvPr id="3" name="Content Placeholder 2">
            <a:extLst>
              <a:ext uri="{FF2B5EF4-FFF2-40B4-BE49-F238E27FC236}">
                <a16:creationId xmlns:a16="http://schemas.microsoft.com/office/drawing/2014/main" id="{AC5F03CF-E278-4C09-B221-16448F502E21}"/>
              </a:ext>
            </a:extLst>
          </p:cNvPr>
          <p:cNvSpPr>
            <a:spLocks noGrp="1"/>
          </p:cNvSpPr>
          <p:nvPr>
            <p:ph idx="1"/>
          </p:nvPr>
        </p:nvSpPr>
        <p:spPr/>
        <p:txBody>
          <a:bodyPr/>
          <a:lstStyle/>
          <a:p>
            <a:r>
              <a:rPr lang="en-US" dirty="0"/>
              <a:t>Description: This use case will have </a:t>
            </a:r>
            <a:r>
              <a:rPr lang="en-US" dirty="0" err="1"/>
              <a:t>restocker</a:t>
            </a:r>
            <a:r>
              <a:rPr lang="en-US" dirty="0"/>
              <a:t> as the actor. The </a:t>
            </a:r>
            <a:r>
              <a:rPr lang="en-US" dirty="0" err="1"/>
              <a:t>restocker</a:t>
            </a:r>
            <a:r>
              <a:rPr lang="en-US" dirty="0"/>
              <a:t> will enter the item and quantity that he will restock. If the item doesn’t exist, the item will be added to the database.</a:t>
            </a:r>
          </a:p>
          <a:p>
            <a:r>
              <a:rPr lang="en-US" dirty="0"/>
              <a:t>Classes</a:t>
            </a:r>
          </a:p>
          <a:p>
            <a:pPr lvl="1"/>
            <a:r>
              <a:rPr lang="en-US" dirty="0"/>
              <a:t>&lt;&lt;Interface&gt;&gt; Scanner – Scans the barcode of the item to look up item information.</a:t>
            </a:r>
          </a:p>
          <a:p>
            <a:pPr lvl="1"/>
            <a:r>
              <a:rPr lang="en-US" dirty="0"/>
              <a:t>&lt;&lt;interface&gt;&gt; Interface – Interface is the basic interface that will display item information and allow the user to restock product inventory</a:t>
            </a:r>
          </a:p>
          <a:p>
            <a:pPr lvl="1"/>
            <a:r>
              <a:rPr lang="en-US" dirty="0"/>
              <a:t>&lt;&lt;entity&gt;&gt; Inventory Database – Stores all inventory data. Allows for removal, addition, and change of items</a:t>
            </a:r>
          </a:p>
          <a:p>
            <a:pPr lvl="1"/>
            <a:endParaRPr lang="en-US" dirty="0"/>
          </a:p>
        </p:txBody>
      </p:sp>
    </p:spTree>
    <p:extLst>
      <p:ext uri="{BB962C8B-B14F-4D97-AF65-F5344CB8AC3E}">
        <p14:creationId xmlns:p14="http://schemas.microsoft.com/office/powerpoint/2010/main" val="156002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AD79-E7EA-4F5C-8A9C-FD21006A28E1}"/>
              </a:ext>
            </a:extLst>
          </p:cNvPr>
          <p:cNvSpPr>
            <a:spLocks noGrp="1"/>
          </p:cNvSpPr>
          <p:nvPr>
            <p:ph type="title"/>
          </p:nvPr>
        </p:nvSpPr>
        <p:spPr/>
        <p:txBody>
          <a:bodyPr/>
          <a:lstStyle/>
          <a:p>
            <a:r>
              <a:rPr lang="en-US" dirty="0"/>
              <a:t>Restock Product Inventory Static Model</a:t>
            </a:r>
          </a:p>
        </p:txBody>
      </p:sp>
      <p:pic>
        <p:nvPicPr>
          <p:cNvPr id="4" name="Picture 3">
            <a:extLst>
              <a:ext uri="{FF2B5EF4-FFF2-40B4-BE49-F238E27FC236}">
                <a16:creationId xmlns:a16="http://schemas.microsoft.com/office/drawing/2014/main" id="{8F119655-2ED0-4C97-94F1-BCCB3A318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8" y="2066734"/>
            <a:ext cx="10653712" cy="3133915"/>
          </a:xfrm>
          <a:prstGeom prst="rect">
            <a:avLst/>
          </a:prstGeom>
        </p:spPr>
      </p:pic>
    </p:spTree>
    <p:extLst>
      <p:ext uri="{BB962C8B-B14F-4D97-AF65-F5344CB8AC3E}">
        <p14:creationId xmlns:p14="http://schemas.microsoft.com/office/powerpoint/2010/main" val="286885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A443-BB40-4651-B6F5-9F22B954B025}"/>
              </a:ext>
            </a:extLst>
          </p:cNvPr>
          <p:cNvSpPr>
            <a:spLocks noGrp="1"/>
          </p:cNvSpPr>
          <p:nvPr>
            <p:ph type="title"/>
          </p:nvPr>
        </p:nvSpPr>
        <p:spPr/>
        <p:txBody>
          <a:bodyPr/>
          <a:lstStyle/>
          <a:p>
            <a:r>
              <a:rPr lang="en-US" dirty="0"/>
              <a:t>Restock Product Inventory Interactive Model</a:t>
            </a:r>
          </a:p>
        </p:txBody>
      </p:sp>
      <p:pic>
        <p:nvPicPr>
          <p:cNvPr id="4" name="Picture 3">
            <a:extLst>
              <a:ext uri="{FF2B5EF4-FFF2-40B4-BE49-F238E27FC236}">
                <a16:creationId xmlns:a16="http://schemas.microsoft.com/office/drawing/2014/main" id="{9A84E899-9ACF-4C77-99DC-43B9EE41B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557337"/>
            <a:ext cx="10155067" cy="4935537"/>
          </a:xfrm>
          <a:prstGeom prst="rect">
            <a:avLst/>
          </a:prstGeom>
        </p:spPr>
      </p:pic>
    </p:spTree>
    <p:extLst>
      <p:ext uri="{BB962C8B-B14F-4D97-AF65-F5344CB8AC3E}">
        <p14:creationId xmlns:p14="http://schemas.microsoft.com/office/powerpoint/2010/main" val="15491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259F-C7C9-4E5D-B51F-423F0E1E601C}"/>
              </a:ext>
            </a:extLst>
          </p:cNvPr>
          <p:cNvSpPr>
            <a:spLocks noGrp="1"/>
          </p:cNvSpPr>
          <p:nvPr>
            <p:ph type="title"/>
          </p:nvPr>
        </p:nvSpPr>
        <p:spPr/>
        <p:txBody>
          <a:bodyPr/>
          <a:lstStyle/>
          <a:p>
            <a:r>
              <a:rPr lang="en-US" dirty="0"/>
              <a:t>Restock Product Inventory + Operations</a:t>
            </a:r>
          </a:p>
        </p:txBody>
      </p:sp>
      <p:pic>
        <p:nvPicPr>
          <p:cNvPr id="4" name="Picture 3">
            <a:extLst>
              <a:ext uri="{FF2B5EF4-FFF2-40B4-BE49-F238E27FC236}">
                <a16:creationId xmlns:a16="http://schemas.microsoft.com/office/drawing/2014/main" id="{0EE05CCB-1A98-4D2B-83A8-B9CA0C844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65" y="1400175"/>
            <a:ext cx="11422069" cy="5343525"/>
          </a:xfrm>
          <a:prstGeom prst="rect">
            <a:avLst/>
          </a:prstGeom>
        </p:spPr>
      </p:pic>
    </p:spTree>
    <p:extLst>
      <p:ext uri="{BB962C8B-B14F-4D97-AF65-F5344CB8AC3E}">
        <p14:creationId xmlns:p14="http://schemas.microsoft.com/office/powerpoint/2010/main" val="162779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99E5-A89E-42B6-8FA7-59186CB723E5}"/>
              </a:ext>
            </a:extLst>
          </p:cNvPr>
          <p:cNvSpPr>
            <a:spLocks noGrp="1"/>
          </p:cNvSpPr>
          <p:nvPr>
            <p:ph type="title"/>
          </p:nvPr>
        </p:nvSpPr>
        <p:spPr/>
        <p:txBody>
          <a:bodyPr/>
          <a:lstStyle/>
          <a:p>
            <a:r>
              <a:rPr lang="en-US" dirty="0"/>
              <a:t>View/Update Product Inventory(Use Case)	</a:t>
            </a:r>
          </a:p>
        </p:txBody>
      </p:sp>
      <p:sp>
        <p:nvSpPr>
          <p:cNvPr id="3" name="Content Placeholder 2">
            <a:extLst>
              <a:ext uri="{FF2B5EF4-FFF2-40B4-BE49-F238E27FC236}">
                <a16:creationId xmlns:a16="http://schemas.microsoft.com/office/drawing/2014/main" id="{058C8FFA-7080-4EA4-84AD-CAA69E355B9F}"/>
              </a:ext>
            </a:extLst>
          </p:cNvPr>
          <p:cNvSpPr>
            <a:spLocks noGrp="1"/>
          </p:cNvSpPr>
          <p:nvPr>
            <p:ph idx="1"/>
          </p:nvPr>
        </p:nvSpPr>
        <p:spPr/>
        <p:txBody>
          <a:bodyPr/>
          <a:lstStyle/>
          <a:p>
            <a:r>
              <a:rPr lang="en-US" dirty="0"/>
              <a:t>Description: View/Update Product Inventory will have the manager as the actor. The manager will be able to view all products within the inventory and will be able to update the price, description, and discount info of particular products.</a:t>
            </a:r>
          </a:p>
          <a:p>
            <a:r>
              <a:rPr lang="en-US" dirty="0"/>
              <a:t>Classes:</a:t>
            </a:r>
          </a:p>
          <a:p>
            <a:pPr lvl="1"/>
            <a:r>
              <a:rPr lang="en-US" dirty="0"/>
              <a:t>&lt;&lt;interface&gt;&gt; View Inventory – Is the main interface class. Will allow manager to input item name, description, and discount info. </a:t>
            </a:r>
          </a:p>
          <a:p>
            <a:pPr lvl="1"/>
            <a:r>
              <a:rPr lang="en-US" dirty="0"/>
              <a:t>&lt;&lt;entity&gt;&gt; Inventory Database – Holds all item info. Will either output item details or update item details</a:t>
            </a:r>
          </a:p>
        </p:txBody>
      </p:sp>
    </p:spTree>
    <p:extLst>
      <p:ext uri="{BB962C8B-B14F-4D97-AF65-F5344CB8AC3E}">
        <p14:creationId xmlns:p14="http://schemas.microsoft.com/office/powerpoint/2010/main" val="20124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D5D-CDE2-46B4-BF6C-9CA58FE36A07}"/>
              </a:ext>
            </a:extLst>
          </p:cNvPr>
          <p:cNvSpPr>
            <a:spLocks noGrp="1"/>
          </p:cNvSpPr>
          <p:nvPr>
            <p:ph type="title"/>
          </p:nvPr>
        </p:nvSpPr>
        <p:spPr/>
        <p:txBody>
          <a:bodyPr/>
          <a:lstStyle/>
          <a:p>
            <a:r>
              <a:rPr lang="en-US" dirty="0"/>
              <a:t>View/Update Product Inventory Static Model</a:t>
            </a:r>
          </a:p>
        </p:txBody>
      </p:sp>
      <p:pic>
        <p:nvPicPr>
          <p:cNvPr id="4" name="Picture 3">
            <a:extLst>
              <a:ext uri="{FF2B5EF4-FFF2-40B4-BE49-F238E27FC236}">
                <a16:creationId xmlns:a16="http://schemas.microsoft.com/office/drawing/2014/main" id="{0C6080BF-C949-4656-ABBB-0F0D30518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14" y="2081024"/>
            <a:ext cx="8272462" cy="3548251"/>
          </a:xfrm>
          <a:prstGeom prst="rect">
            <a:avLst/>
          </a:prstGeom>
        </p:spPr>
      </p:pic>
    </p:spTree>
    <p:extLst>
      <p:ext uri="{BB962C8B-B14F-4D97-AF65-F5344CB8AC3E}">
        <p14:creationId xmlns:p14="http://schemas.microsoft.com/office/powerpoint/2010/main" val="2561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7C46-A706-484E-B92B-84BA46414295}"/>
              </a:ext>
            </a:extLst>
          </p:cNvPr>
          <p:cNvSpPr>
            <a:spLocks noGrp="1"/>
          </p:cNvSpPr>
          <p:nvPr>
            <p:ph type="title"/>
          </p:nvPr>
        </p:nvSpPr>
        <p:spPr/>
        <p:txBody>
          <a:bodyPr/>
          <a:lstStyle/>
          <a:p>
            <a:r>
              <a:rPr lang="en-US" dirty="0"/>
              <a:t>Checkout Order(Use Case)</a:t>
            </a:r>
          </a:p>
        </p:txBody>
      </p:sp>
      <p:sp>
        <p:nvSpPr>
          <p:cNvPr id="3" name="Content Placeholder 2">
            <a:extLst>
              <a:ext uri="{FF2B5EF4-FFF2-40B4-BE49-F238E27FC236}">
                <a16:creationId xmlns:a16="http://schemas.microsoft.com/office/drawing/2014/main" id="{BA820B33-FDB8-46E6-9FB6-108CE866D825}"/>
              </a:ext>
            </a:extLst>
          </p:cNvPr>
          <p:cNvSpPr>
            <a:spLocks noGrp="1"/>
          </p:cNvSpPr>
          <p:nvPr>
            <p:ph idx="1"/>
          </p:nvPr>
        </p:nvSpPr>
        <p:spPr/>
        <p:txBody>
          <a:bodyPr>
            <a:normAutofit fontScale="92500" lnSpcReduction="10000"/>
          </a:bodyPr>
          <a:lstStyle/>
          <a:p>
            <a:pPr lvl="0"/>
            <a:r>
              <a:rPr lang="en-US" dirty="0"/>
              <a:t>Description: Checkout Order is the first use case that the user will interact with. Checkout Order involves having the user scan items and interact with our project. </a:t>
            </a:r>
            <a:endParaRPr lang="en-US" sz="2400" dirty="0"/>
          </a:p>
          <a:p>
            <a:pPr lvl="0"/>
            <a:r>
              <a:rPr lang="en-US" dirty="0"/>
              <a:t>Classes:</a:t>
            </a:r>
            <a:endParaRPr lang="en-US" sz="2400" dirty="0"/>
          </a:p>
          <a:p>
            <a:pPr lvl="1"/>
            <a:r>
              <a:rPr lang="en-US" dirty="0"/>
              <a:t>&lt;&lt;Interface&gt;&gt; Checkout Interface – this will be the main interface that the actor(customer) uses to interact with your project. It will ask the user to scan items and then will display certain messages to guide the user through the process.</a:t>
            </a:r>
            <a:endParaRPr lang="en-US" sz="2000" dirty="0"/>
          </a:p>
          <a:p>
            <a:pPr lvl="1"/>
            <a:r>
              <a:rPr lang="en-US" dirty="0"/>
              <a:t>&lt;&lt;entity&gt;&gt; Item Catalog – This will be the database that stores all the items within the store. It allows the system to gain information about each item. </a:t>
            </a:r>
            <a:endParaRPr lang="en-US" sz="2000" dirty="0"/>
          </a:p>
          <a:p>
            <a:pPr lvl="1"/>
            <a:r>
              <a:rPr lang="en-US" dirty="0"/>
              <a:t>&lt;&lt;Business Logic&gt;&gt; Total – This is a simple class that will calculate the total of all the items that the actor has gotten.</a:t>
            </a:r>
            <a:endParaRPr lang="en-US" sz="2000" dirty="0"/>
          </a:p>
          <a:p>
            <a:pPr lvl="1"/>
            <a:r>
              <a:rPr lang="en-US" dirty="0"/>
              <a:t>&lt;&lt;entity&gt;&gt; Payment Method – This class is the link between the Checkout Order use case and the Pay by cash and Pay by Credit/Debit use cases.</a:t>
            </a:r>
            <a:endParaRPr lang="en-US" sz="2000" dirty="0"/>
          </a:p>
          <a:p>
            <a:endParaRPr lang="en-US" dirty="0"/>
          </a:p>
        </p:txBody>
      </p:sp>
    </p:spTree>
    <p:extLst>
      <p:ext uri="{BB962C8B-B14F-4D97-AF65-F5344CB8AC3E}">
        <p14:creationId xmlns:p14="http://schemas.microsoft.com/office/powerpoint/2010/main" val="191634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AE06-0519-4694-A94E-867F66201427}"/>
              </a:ext>
            </a:extLst>
          </p:cNvPr>
          <p:cNvSpPr>
            <a:spLocks noGrp="1"/>
          </p:cNvSpPr>
          <p:nvPr>
            <p:ph type="title"/>
          </p:nvPr>
        </p:nvSpPr>
        <p:spPr/>
        <p:txBody>
          <a:bodyPr/>
          <a:lstStyle/>
          <a:p>
            <a:r>
              <a:rPr lang="en-US" dirty="0"/>
              <a:t>View/Update Product Inventory Interactive Model</a:t>
            </a:r>
          </a:p>
        </p:txBody>
      </p:sp>
      <p:pic>
        <p:nvPicPr>
          <p:cNvPr id="4" name="Picture 3">
            <a:extLst>
              <a:ext uri="{FF2B5EF4-FFF2-40B4-BE49-F238E27FC236}">
                <a16:creationId xmlns:a16="http://schemas.microsoft.com/office/drawing/2014/main" id="{C14C7FA5-9366-4670-A0A5-35FB1F5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526" y="2232025"/>
            <a:ext cx="9730947" cy="3429000"/>
          </a:xfrm>
          <a:prstGeom prst="rect">
            <a:avLst/>
          </a:prstGeom>
        </p:spPr>
      </p:pic>
    </p:spTree>
    <p:extLst>
      <p:ext uri="{BB962C8B-B14F-4D97-AF65-F5344CB8AC3E}">
        <p14:creationId xmlns:p14="http://schemas.microsoft.com/office/powerpoint/2010/main" val="119858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C80C-C774-46A6-8490-FDCF65DD3C50}"/>
              </a:ext>
            </a:extLst>
          </p:cNvPr>
          <p:cNvSpPr>
            <a:spLocks noGrp="1"/>
          </p:cNvSpPr>
          <p:nvPr>
            <p:ph type="title"/>
          </p:nvPr>
        </p:nvSpPr>
        <p:spPr/>
        <p:txBody>
          <a:bodyPr/>
          <a:lstStyle/>
          <a:p>
            <a:r>
              <a:rPr lang="en-US" dirty="0"/>
              <a:t>View/Update Product Inventory + Operations</a:t>
            </a:r>
          </a:p>
        </p:txBody>
      </p:sp>
      <p:pic>
        <p:nvPicPr>
          <p:cNvPr id="4" name="Picture 3">
            <a:extLst>
              <a:ext uri="{FF2B5EF4-FFF2-40B4-BE49-F238E27FC236}">
                <a16:creationId xmlns:a16="http://schemas.microsoft.com/office/drawing/2014/main" id="{8CC6E052-BD57-4E21-BDAB-26A58A69B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0288"/>
            <a:ext cx="10620375" cy="3457575"/>
          </a:xfrm>
          <a:prstGeom prst="rect">
            <a:avLst/>
          </a:prstGeom>
        </p:spPr>
      </p:pic>
    </p:spTree>
    <p:extLst>
      <p:ext uri="{BB962C8B-B14F-4D97-AF65-F5344CB8AC3E}">
        <p14:creationId xmlns:p14="http://schemas.microsoft.com/office/powerpoint/2010/main" val="218603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6F66-17D1-49FB-89B1-918616283AF0}"/>
              </a:ext>
            </a:extLst>
          </p:cNvPr>
          <p:cNvSpPr>
            <a:spLocks noGrp="1"/>
          </p:cNvSpPr>
          <p:nvPr>
            <p:ph type="title"/>
          </p:nvPr>
        </p:nvSpPr>
        <p:spPr/>
        <p:txBody>
          <a:bodyPr/>
          <a:lstStyle/>
          <a:p>
            <a:r>
              <a:rPr lang="en-US" dirty="0"/>
              <a:t>Print Daily Report(Use Case)</a:t>
            </a:r>
          </a:p>
        </p:txBody>
      </p:sp>
      <p:sp>
        <p:nvSpPr>
          <p:cNvPr id="3" name="Content Placeholder 2">
            <a:extLst>
              <a:ext uri="{FF2B5EF4-FFF2-40B4-BE49-F238E27FC236}">
                <a16:creationId xmlns:a16="http://schemas.microsoft.com/office/drawing/2014/main" id="{3375A4C5-24C8-4542-A1B9-424846409936}"/>
              </a:ext>
            </a:extLst>
          </p:cNvPr>
          <p:cNvSpPr>
            <a:spLocks noGrp="1"/>
          </p:cNvSpPr>
          <p:nvPr>
            <p:ph idx="1"/>
          </p:nvPr>
        </p:nvSpPr>
        <p:spPr/>
        <p:txBody>
          <a:bodyPr/>
          <a:lstStyle/>
          <a:p>
            <a:r>
              <a:rPr lang="en-US" dirty="0"/>
              <a:t>Description: Print Daily Report will have a timer as an actor. Once the Timer hits midnight a report will be printed of items sold and revenue.</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daily report by using data from the Inventory Database</a:t>
            </a:r>
          </a:p>
        </p:txBody>
      </p:sp>
    </p:spTree>
    <p:extLst>
      <p:ext uri="{BB962C8B-B14F-4D97-AF65-F5344CB8AC3E}">
        <p14:creationId xmlns:p14="http://schemas.microsoft.com/office/powerpoint/2010/main" val="40212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748-1F06-4F71-84D6-C53F1DB989B9}"/>
              </a:ext>
            </a:extLst>
          </p:cNvPr>
          <p:cNvSpPr>
            <a:spLocks noGrp="1"/>
          </p:cNvSpPr>
          <p:nvPr>
            <p:ph type="title"/>
          </p:nvPr>
        </p:nvSpPr>
        <p:spPr/>
        <p:txBody>
          <a:bodyPr/>
          <a:lstStyle/>
          <a:p>
            <a:r>
              <a:rPr lang="en-US" dirty="0"/>
              <a:t>Print Daily Report Static Model</a:t>
            </a:r>
          </a:p>
        </p:txBody>
      </p:sp>
      <p:pic>
        <p:nvPicPr>
          <p:cNvPr id="7" name="Picture 6">
            <a:extLst>
              <a:ext uri="{FF2B5EF4-FFF2-40B4-BE49-F238E27FC236}">
                <a16:creationId xmlns:a16="http://schemas.microsoft.com/office/drawing/2014/main" id="{3435C32A-CBB5-4B9B-91D8-3AF73BEA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13" y="1809524"/>
            <a:ext cx="10374173" cy="3848326"/>
          </a:xfrm>
          <a:prstGeom prst="rect">
            <a:avLst/>
          </a:prstGeom>
        </p:spPr>
      </p:pic>
    </p:spTree>
    <p:extLst>
      <p:ext uri="{BB962C8B-B14F-4D97-AF65-F5344CB8AC3E}">
        <p14:creationId xmlns:p14="http://schemas.microsoft.com/office/powerpoint/2010/main" val="407860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D64D-3F10-4615-9E08-8EE2C2569C6E}"/>
              </a:ext>
            </a:extLst>
          </p:cNvPr>
          <p:cNvSpPr>
            <a:spLocks noGrp="1"/>
          </p:cNvSpPr>
          <p:nvPr>
            <p:ph type="title"/>
          </p:nvPr>
        </p:nvSpPr>
        <p:spPr/>
        <p:txBody>
          <a:bodyPr/>
          <a:lstStyle/>
          <a:p>
            <a:r>
              <a:rPr lang="en-US" dirty="0"/>
              <a:t>Print Daily Report Interactive Model</a:t>
            </a:r>
          </a:p>
        </p:txBody>
      </p:sp>
      <p:pic>
        <p:nvPicPr>
          <p:cNvPr id="5" name="Picture 4">
            <a:extLst>
              <a:ext uri="{FF2B5EF4-FFF2-40B4-BE49-F238E27FC236}">
                <a16:creationId xmlns:a16="http://schemas.microsoft.com/office/drawing/2014/main" id="{D557125C-DD88-4F02-9664-A5B05334A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92" y="1400175"/>
            <a:ext cx="10317015" cy="5092700"/>
          </a:xfrm>
          <a:prstGeom prst="rect">
            <a:avLst/>
          </a:prstGeom>
        </p:spPr>
      </p:pic>
    </p:spTree>
    <p:extLst>
      <p:ext uri="{BB962C8B-B14F-4D97-AF65-F5344CB8AC3E}">
        <p14:creationId xmlns:p14="http://schemas.microsoft.com/office/powerpoint/2010/main" val="216334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6EB6-B3BB-4CEE-B6B8-00C184AD507D}"/>
              </a:ext>
            </a:extLst>
          </p:cNvPr>
          <p:cNvSpPr>
            <a:spLocks noGrp="1"/>
          </p:cNvSpPr>
          <p:nvPr>
            <p:ph type="title"/>
          </p:nvPr>
        </p:nvSpPr>
        <p:spPr/>
        <p:txBody>
          <a:bodyPr/>
          <a:lstStyle/>
          <a:p>
            <a:r>
              <a:rPr lang="en-US" dirty="0"/>
              <a:t>Print Daily Report + Operations</a:t>
            </a:r>
          </a:p>
        </p:txBody>
      </p:sp>
      <p:pic>
        <p:nvPicPr>
          <p:cNvPr id="4" name="Picture 3">
            <a:extLst>
              <a:ext uri="{FF2B5EF4-FFF2-40B4-BE49-F238E27FC236}">
                <a16:creationId xmlns:a16="http://schemas.microsoft.com/office/drawing/2014/main" id="{46B156A9-372E-4F44-A890-35BE9A8C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7" y="1514120"/>
            <a:ext cx="11898385" cy="5087060"/>
          </a:xfrm>
          <a:prstGeom prst="rect">
            <a:avLst/>
          </a:prstGeom>
        </p:spPr>
      </p:pic>
    </p:spTree>
    <p:extLst>
      <p:ext uri="{BB962C8B-B14F-4D97-AF65-F5344CB8AC3E}">
        <p14:creationId xmlns:p14="http://schemas.microsoft.com/office/powerpoint/2010/main" val="73495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D9CD-C310-4620-8CE9-2C30C9E13576}"/>
              </a:ext>
            </a:extLst>
          </p:cNvPr>
          <p:cNvSpPr>
            <a:spLocks noGrp="1"/>
          </p:cNvSpPr>
          <p:nvPr>
            <p:ph type="title"/>
          </p:nvPr>
        </p:nvSpPr>
        <p:spPr/>
        <p:txBody>
          <a:bodyPr/>
          <a:lstStyle/>
          <a:p>
            <a:r>
              <a:rPr lang="en-US" dirty="0"/>
              <a:t>Print Inventory Message(Use Case)</a:t>
            </a:r>
          </a:p>
        </p:txBody>
      </p:sp>
      <p:sp>
        <p:nvSpPr>
          <p:cNvPr id="3" name="Content Placeholder 2">
            <a:extLst>
              <a:ext uri="{FF2B5EF4-FFF2-40B4-BE49-F238E27FC236}">
                <a16:creationId xmlns:a16="http://schemas.microsoft.com/office/drawing/2014/main" id="{7749A04D-1A7E-444D-BA31-5DDFCA67A626}"/>
              </a:ext>
            </a:extLst>
          </p:cNvPr>
          <p:cNvSpPr>
            <a:spLocks noGrp="1"/>
          </p:cNvSpPr>
          <p:nvPr>
            <p:ph idx="1"/>
          </p:nvPr>
        </p:nvSpPr>
        <p:spPr/>
        <p:txBody>
          <a:bodyPr/>
          <a:lstStyle/>
          <a:p>
            <a:r>
              <a:rPr lang="en-US" dirty="0"/>
              <a:t>Description: Print Inventory Message uses a timer as an actor. This use case is very similar to the Print Daily Report Use Case. At midnight Print Inventory Message will print a report of the inventory.</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inventory message by using data from the Inventory Database</a:t>
            </a:r>
          </a:p>
        </p:txBody>
      </p:sp>
    </p:spTree>
    <p:extLst>
      <p:ext uri="{BB962C8B-B14F-4D97-AF65-F5344CB8AC3E}">
        <p14:creationId xmlns:p14="http://schemas.microsoft.com/office/powerpoint/2010/main" val="2974739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FB34-3D6A-4798-8636-FC0C802D15FB}"/>
              </a:ext>
            </a:extLst>
          </p:cNvPr>
          <p:cNvSpPr>
            <a:spLocks noGrp="1"/>
          </p:cNvSpPr>
          <p:nvPr>
            <p:ph type="title"/>
          </p:nvPr>
        </p:nvSpPr>
        <p:spPr/>
        <p:txBody>
          <a:bodyPr/>
          <a:lstStyle/>
          <a:p>
            <a:r>
              <a:rPr lang="en-US" dirty="0"/>
              <a:t>Print Inventory Message Static Model</a:t>
            </a:r>
          </a:p>
        </p:txBody>
      </p:sp>
      <p:pic>
        <p:nvPicPr>
          <p:cNvPr id="4" name="Picture 3">
            <a:extLst>
              <a:ext uri="{FF2B5EF4-FFF2-40B4-BE49-F238E27FC236}">
                <a16:creationId xmlns:a16="http://schemas.microsoft.com/office/drawing/2014/main" id="{AC429F6E-02C4-476D-87B5-02918C17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62" y="1273981"/>
            <a:ext cx="7686675" cy="5098243"/>
          </a:xfrm>
          <a:prstGeom prst="rect">
            <a:avLst/>
          </a:prstGeom>
        </p:spPr>
      </p:pic>
    </p:spTree>
    <p:extLst>
      <p:ext uri="{BB962C8B-B14F-4D97-AF65-F5344CB8AC3E}">
        <p14:creationId xmlns:p14="http://schemas.microsoft.com/office/powerpoint/2010/main" val="95157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FC64-1ACB-43C2-93FB-434CC1CCBAEA}"/>
              </a:ext>
            </a:extLst>
          </p:cNvPr>
          <p:cNvSpPr>
            <a:spLocks noGrp="1"/>
          </p:cNvSpPr>
          <p:nvPr>
            <p:ph type="title"/>
          </p:nvPr>
        </p:nvSpPr>
        <p:spPr/>
        <p:txBody>
          <a:bodyPr/>
          <a:lstStyle/>
          <a:p>
            <a:r>
              <a:rPr lang="en-US" dirty="0"/>
              <a:t>Print Inventory Message Interactive Model</a:t>
            </a:r>
          </a:p>
        </p:txBody>
      </p:sp>
      <p:pic>
        <p:nvPicPr>
          <p:cNvPr id="4" name="Picture 3">
            <a:extLst>
              <a:ext uri="{FF2B5EF4-FFF2-40B4-BE49-F238E27FC236}">
                <a16:creationId xmlns:a16="http://schemas.microsoft.com/office/drawing/2014/main" id="{A62E6CC1-9E07-497B-B847-18503D780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4" y="1262063"/>
            <a:ext cx="10015536" cy="5367734"/>
          </a:xfrm>
          <a:prstGeom prst="rect">
            <a:avLst/>
          </a:prstGeom>
        </p:spPr>
      </p:pic>
    </p:spTree>
    <p:extLst>
      <p:ext uri="{BB962C8B-B14F-4D97-AF65-F5344CB8AC3E}">
        <p14:creationId xmlns:p14="http://schemas.microsoft.com/office/powerpoint/2010/main" val="216764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979E-D3CF-4D74-89D5-165B393DE34A}"/>
              </a:ext>
            </a:extLst>
          </p:cNvPr>
          <p:cNvSpPr>
            <a:spLocks noGrp="1"/>
          </p:cNvSpPr>
          <p:nvPr>
            <p:ph type="title"/>
          </p:nvPr>
        </p:nvSpPr>
        <p:spPr/>
        <p:txBody>
          <a:bodyPr/>
          <a:lstStyle/>
          <a:p>
            <a:r>
              <a:rPr lang="en-US" dirty="0"/>
              <a:t>Print Inventory Message + Operations</a:t>
            </a:r>
          </a:p>
        </p:txBody>
      </p:sp>
      <p:pic>
        <p:nvPicPr>
          <p:cNvPr id="4" name="Picture 3">
            <a:extLst>
              <a:ext uri="{FF2B5EF4-FFF2-40B4-BE49-F238E27FC236}">
                <a16:creationId xmlns:a16="http://schemas.microsoft.com/office/drawing/2014/main" id="{F8C5D769-104B-43BC-BA29-654447D63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0" y="1328738"/>
            <a:ext cx="11225979" cy="5177266"/>
          </a:xfrm>
          <a:prstGeom prst="rect">
            <a:avLst/>
          </a:prstGeom>
        </p:spPr>
      </p:pic>
    </p:spTree>
    <p:extLst>
      <p:ext uri="{BB962C8B-B14F-4D97-AF65-F5344CB8AC3E}">
        <p14:creationId xmlns:p14="http://schemas.microsoft.com/office/powerpoint/2010/main" val="74785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26A-AE7A-4396-A4DA-BDAD3EA5DAD3}"/>
              </a:ext>
            </a:extLst>
          </p:cNvPr>
          <p:cNvSpPr>
            <a:spLocks noGrp="1"/>
          </p:cNvSpPr>
          <p:nvPr>
            <p:ph type="title"/>
          </p:nvPr>
        </p:nvSpPr>
        <p:spPr/>
        <p:txBody>
          <a:bodyPr/>
          <a:lstStyle/>
          <a:p>
            <a:r>
              <a:rPr lang="en-US" dirty="0"/>
              <a:t>Checkout Order Static Model</a:t>
            </a:r>
          </a:p>
        </p:txBody>
      </p:sp>
      <p:pic>
        <p:nvPicPr>
          <p:cNvPr id="4" name="Picture 3">
            <a:extLst>
              <a:ext uri="{FF2B5EF4-FFF2-40B4-BE49-F238E27FC236}">
                <a16:creationId xmlns:a16="http://schemas.microsoft.com/office/drawing/2014/main" id="{5A3E3EB2-499B-40A8-9EC6-E95DE753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1553469"/>
            <a:ext cx="7758112" cy="4982270"/>
          </a:xfrm>
          <a:prstGeom prst="rect">
            <a:avLst/>
          </a:prstGeom>
        </p:spPr>
      </p:pic>
    </p:spTree>
    <p:extLst>
      <p:ext uri="{BB962C8B-B14F-4D97-AF65-F5344CB8AC3E}">
        <p14:creationId xmlns:p14="http://schemas.microsoft.com/office/powerpoint/2010/main" val="48383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6E3-6C71-4F12-B675-D5F8B8F2A573}"/>
              </a:ext>
            </a:extLst>
          </p:cNvPr>
          <p:cNvSpPr>
            <a:spLocks noGrp="1"/>
          </p:cNvSpPr>
          <p:nvPr>
            <p:ph type="title"/>
          </p:nvPr>
        </p:nvSpPr>
        <p:spPr/>
        <p:txBody>
          <a:bodyPr/>
          <a:lstStyle/>
          <a:p>
            <a:r>
              <a:rPr lang="en-US" dirty="0"/>
              <a:t>Checkout Order Interactive model</a:t>
            </a:r>
          </a:p>
        </p:txBody>
      </p:sp>
      <p:pic>
        <p:nvPicPr>
          <p:cNvPr id="4" name="Picture 3">
            <a:extLst>
              <a:ext uri="{FF2B5EF4-FFF2-40B4-BE49-F238E27FC236}">
                <a16:creationId xmlns:a16="http://schemas.microsoft.com/office/drawing/2014/main" id="{B4472742-9A62-4217-AB68-C0AA1D6E9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412875"/>
            <a:ext cx="10144124" cy="5238433"/>
          </a:xfrm>
          <a:prstGeom prst="rect">
            <a:avLst/>
          </a:prstGeom>
        </p:spPr>
      </p:pic>
    </p:spTree>
    <p:extLst>
      <p:ext uri="{BB962C8B-B14F-4D97-AF65-F5344CB8AC3E}">
        <p14:creationId xmlns:p14="http://schemas.microsoft.com/office/powerpoint/2010/main" val="23592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48D-D1C1-4826-8817-6B765099428D}"/>
              </a:ext>
            </a:extLst>
          </p:cNvPr>
          <p:cNvSpPr>
            <a:spLocks noGrp="1"/>
          </p:cNvSpPr>
          <p:nvPr>
            <p:ph type="title"/>
          </p:nvPr>
        </p:nvSpPr>
        <p:spPr/>
        <p:txBody>
          <a:bodyPr/>
          <a:lstStyle/>
          <a:p>
            <a:r>
              <a:rPr lang="en-US" dirty="0"/>
              <a:t>Checkout Order + Operations</a:t>
            </a:r>
          </a:p>
        </p:txBody>
      </p:sp>
      <p:pic>
        <p:nvPicPr>
          <p:cNvPr id="4" name="Picture 3">
            <a:extLst>
              <a:ext uri="{FF2B5EF4-FFF2-40B4-BE49-F238E27FC236}">
                <a16:creationId xmlns:a16="http://schemas.microsoft.com/office/drawing/2014/main" id="{C658E6D4-DBA2-4828-AFB8-2219BF9B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388269"/>
            <a:ext cx="10086975" cy="5269706"/>
          </a:xfrm>
          <a:prstGeom prst="rect">
            <a:avLst/>
          </a:prstGeom>
        </p:spPr>
      </p:pic>
    </p:spTree>
    <p:extLst>
      <p:ext uri="{BB962C8B-B14F-4D97-AF65-F5344CB8AC3E}">
        <p14:creationId xmlns:p14="http://schemas.microsoft.com/office/powerpoint/2010/main" val="37863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E46-A28B-466B-9985-1D99A356A849}"/>
              </a:ext>
            </a:extLst>
          </p:cNvPr>
          <p:cNvSpPr>
            <a:spLocks noGrp="1"/>
          </p:cNvSpPr>
          <p:nvPr>
            <p:ph type="title"/>
          </p:nvPr>
        </p:nvSpPr>
        <p:spPr/>
        <p:txBody>
          <a:bodyPr/>
          <a:lstStyle/>
          <a:p>
            <a:r>
              <a:rPr lang="en-US" dirty="0"/>
              <a:t>Pay by Credit/Debit(Use Case)	</a:t>
            </a:r>
          </a:p>
        </p:txBody>
      </p:sp>
      <p:sp>
        <p:nvSpPr>
          <p:cNvPr id="3" name="Content Placeholder 2">
            <a:extLst>
              <a:ext uri="{FF2B5EF4-FFF2-40B4-BE49-F238E27FC236}">
                <a16:creationId xmlns:a16="http://schemas.microsoft.com/office/drawing/2014/main" id="{77E96D7F-6D16-494B-98E4-B109EF785639}"/>
              </a:ext>
            </a:extLst>
          </p:cNvPr>
          <p:cNvSpPr>
            <a:spLocks noGrp="1"/>
          </p:cNvSpPr>
          <p:nvPr>
            <p:ph idx="1"/>
          </p:nvPr>
        </p:nvSpPr>
        <p:spPr/>
        <p:txBody>
          <a:bodyPr/>
          <a:lstStyle/>
          <a:p>
            <a:r>
              <a:rPr lang="en-US" dirty="0"/>
              <a:t>Description: Pay by Credit/Debit will be chosen by the user in the Checkout Order use case. Asks the user to enter a credit or debit and then it will be approved by the bank.</a:t>
            </a:r>
          </a:p>
          <a:p>
            <a:r>
              <a:rPr lang="en-US" dirty="0"/>
              <a:t>Classes: </a:t>
            </a:r>
          </a:p>
          <a:p>
            <a:pPr lvl="1"/>
            <a:r>
              <a:rPr lang="en-US" dirty="0"/>
              <a:t>&lt;&lt;business logic&gt;&gt; Credit Card Process –  That the user will interactive with, asks users to enter card info, then sends it to the bank to authorize. </a:t>
            </a:r>
          </a:p>
          <a:p>
            <a:pPr lvl="1"/>
            <a:r>
              <a:rPr lang="en-US" dirty="0"/>
              <a:t>&lt;&lt;entity&gt;&gt; Bank Interface – Sends request to the bank for approval. Bank outputs confirmation number</a:t>
            </a:r>
          </a:p>
          <a:p>
            <a:pPr lvl="1"/>
            <a:r>
              <a:rPr lang="en-US" dirty="0"/>
              <a:t>&lt;&lt;interface&gt;&gt; Credit Card Reader – Hardware object where the customer swipes the credit card and the object reads the account information</a:t>
            </a:r>
          </a:p>
        </p:txBody>
      </p:sp>
    </p:spTree>
    <p:extLst>
      <p:ext uri="{BB962C8B-B14F-4D97-AF65-F5344CB8AC3E}">
        <p14:creationId xmlns:p14="http://schemas.microsoft.com/office/powerpoint/2010/main" val="174576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6396-AA7E-47B6-BDCB-41996F7D0CA2}"/>
              </a:ext>
            </a:extLst>
          </p:cNvPr>
          <p:cNvSpPr>
            <a:spLocks noGrp="1"/>
          </p:cNvSpPr>
          <p:nvPr>
            <p:ph type="title"/>
          </p:nvPr>
        </p:nvSpPr>
        <p:spPr/>
        <p:txBody>
          <a:bodyPr/>
          <a:lstStyle/>
          <a:p>
            <a:r>
              <a:rPr lang="en-US" dirty="0"/>
              <a:t>Pay by Credit/Debit Static Model</a:t>
            </a:r>
          </a:p>
        </p:txBody>
      </p:sp>
      <p:pic>
        <p:nvPicPr>
          <p:cNvPr id="4" name="Picture 3">
            <a:extLst>
              <a:ext uri="{FF2B5EF4-FFF2-40B4-BE49-F238E27FC236}">
                <a16:creationId xmlns:a16="http://schemas.microsoft.com/office/drawing/2014/main" id="{BC105CF8-D09F-447C-B8FA-6E986EFC0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7739"/>
            <a:ext cx="10515600" cy="3181523"/>
          </a:xfrm>
          <a:prstGeom prst="rect">
            <a:avLst/>
          </a:prstGeom>
        </p:spPr>
      </p:pic>
    </p:spTree>
    <p:extLst>
      <p:ext uri="{BB962C8B-B14F-4D97-AF65-F5344CB8AC3E}">
        <p14:creationId xmlns:p14="http://schemas.microsoft.com/office/powerpoint/2010/main" val="242637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2EA-AB58-4E71-BC4E-634DFF6DF275}"/>
              </a:ext>
            </a:extLst>
          </p:cNvPr>
          <p:cNvSpPr>
            <a:spLocks noGrp="1"/>
          </p:cNvSpPr>
          <p:nvPr>
            <p:ph type="title"/>
          </p:nvPr>
        </p:nvSpPr>
        <p:spPr/>
        <p:txBody>
          <a:bodyPr/>
          <a:lstStyle/>
          <a:p>
            <a:r>
              <a:rPr lang="en-US" dirty="0"/>
              <a:t>Pay by Credit/Debit Interactive Model		</a:t>
            </a:r>
          </a:p>
        </p:txBody>
      </p:sp>
      <p:pic>
        <p:nvPicPr>
          <p:cNvPr id="4" name="Picture 3">
            <a:extLst>
              <a:ext uri="{FF2B5EF4-FFF2-40B4-BE49-F238E27FC236}">
                <a16:creationId xmlns:a16="http://schemas.microsoft.com/office/drawing/2014/main" id="{FF4A09A8-CC79-432F-90E5-24B8DB74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795174"/>
            <a:ext cx="10325100" cy="4558378"/>
          </a:xfrm>
          <a:prstGeom prst="rect">
            <a:avLst/>
          </a:prstGeom>
        </p:spPr>
      </p:pic>
    </p:spTree>
    <p:extLst>
      <p:ext uri="{BB962C8B-B14F-4D97-AF65-F5344CB8AC3E}">
        <p14:creationId xmlns:p14="http://schemas.microsoft.com/office/powerpoint/2010/main" val="241141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17E-C5EF-4A65-99D4-255FBACF29CE}"/>
              </a:ext>
            </a:extLst>
          </p:cNvPr>
          <p:cNvSpPr>
            <a:spLocks noGrp="1"/>
          </p:cNvSpPr>
          <p:nvPr>
            <p:ph type="title"/>
          </p:nvPr>
        </p:nvSpPr>
        <p:spPr/>
        <p:txBody>
          <a:bodyPr/>
          <a:lstStyle/>
          <a:p>
            <a:r>
              <a:rPr lang="en-US" dirty="0"/>
              <a:t>Pay by Credit/Debit	+ Operation</a:t>
            </a:r>
          </a:p>
        </p:txBody>
      </p:sp>
      <p:pic>
        <p:nvPicPr>
          <p:cNvPr id="4" name="Picture 3">
            <a:extLst>
              <a:ext uri="{FF2B5EF4-FFF2-40B4-BE49-F238E27FC236}">
                <a16:creationId xmlns:a16="http://schemas.microsoft.com/office/drawing/2014/main" id="{CD40B0E0-22DB-4CCD-AA3D-2E7446B7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66" y="1690688"/>
            <a:ext cx="11140268" cy="4441198"/>
          </a:xfrm>
          <a:prstGeom prst="rect">
            <a:avLst/>
          </a:prstGeom>
        </p:spPr>
      </p:pic>
    </p:spTree>
    <p:extLst>
      <p:ext uri="{BB962C8B-B14F-4D97-AF65-F5344CB8AC3E}">
        <p14:creationId xmlns:p14="http://schemas.microsoft.com/office/powerpoint/2010/main" val="68230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9071</TotalTime>
  <Words>969</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Automated Supermarket Checkout System (AutoScouts) </vt:lpstr>
      <vt:lpstr>Checkout Order(Use Case)</vt:lpstr>
      <vt:lpstr>Checkout Order Static Model</vt:lpstr>
      <vt:lpstr>Checkout Order Interactive model</vt:lpstr>
      <vt:lpstr>Checkout Order + Operations</vt:lpstr>
      <vt:lpstr>Pay by Credit/Debit(Use Case) </vt:lpstr>
      <vt:lpstr>Pay by Credit/Debit Static Model</vt:lpstr>
      <vt:lpstr>Pay by Credit/Debit Interactive Model  </vt:lpstr>
      <vt:lpstr>Pay by Credit/Debit + Operation</vt:lpstr>
      <vt:lpstr>Pay by Cash(Use Case)</vt:lpstr>
      <vt:lpstr>Pay by Cash Static Model</vt:lpstr>
      <vt:lpstr>Pay by Cash Interactive Model</vt:lpstr>
      <vt:lpstr>Pay by Cash + Operations</vt:lpstr>
      <vt:lpstr>Restock Product Inventory(Use Case)</vt:lpstr>
      <vt:lpstr>Restock Product Inventory Static Model</vt:lpstr>
      <vt:lpstr>Restock Product Inventory Interactive Model</vt:lpstr>
      <vt:lpstr>Restock Product Inventory + Operations</vt:lpstr>
      <vt:lpstr>View/Update Product Inventory(Use Case) </vt:lpstr>
      <vt:lpstr>View/Update Product Inventory Static Model</vt:lpstr>
      <vt:lpstr>View/Update Product Inventory Interactive Model</vt:lpstr>
      <vt:lpstr>View/Update Product Inventory + Operations</vt:lpstr>
      <vt:lpstr>Print Daily Report(Use Case)</vt:lpstr>
      <vt:lpstr>Print Daily Report Static Model</vt:lpstr>
      <vt:lpstr>Print Daily Report Interactive Model</vt:lpstr>
      <vt:lpstr>Print Daily Report + Operations</vt:lpstr>
      <vt:lpstr>Print Inventory Message(Use Case)</vt:lpstr>
      <vt:lpstr>Print Inventory Message Static Model</vt:lpstr>
      <vt:lpstr>Print Inventory Message Interactive Model</vt:lpstr>
      <vt:lpstr>Print Inventory Message +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Supermarket Checkout System (AutoScouts)</dc:title>
  <dc:creator>Jordan Coe</dc:creator>
  <cp:lastModifiedBy>Jordan Coe</cp:lastModifiedBy>
  <cp:revision>6</cp:revision>
  <dcterms:created xsi:type="dcterms:W3CDTF">2017-10-24T18:18:00Z</dcterms:created>
  <dcterms:modified xsi:type="dcterms:W3CDTF">2017-11-29T22:17:39Z</dcterms:modified>
</cp:coreProperties>
</file>