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2" r:id="rId3"/>
    <p:sldId id="258" r:id="rId4"/>
    <p:sldId id="257" r:id="rId5"/>
    <p:sldId id="261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BFF599E8-CA54-4D4D-8B96-5813F61E07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DA1A91BC-4A37-4A49-BB8E-F9CB9C760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ca.wrs.yahoo.com/_ylt=A0WTf2tNKKFK6ngBd3btFAx.;_ylu=X3oDMTBqZDFlYmxzBHBvcwMxNgRzZWMDc3IEdnRpZAM-/SIG=1ge25tq0u/EXP=1252161997/**http:/ca.images.search.yahoo.com/images/view?back=http://ca.images.search.yahoo.com/search/images?p=computer+user&amp;ei=utf-8&amp;fr=yfp-t-501&amp;w=123&amp;h=159&amp;imgurl=www.informationhorizons.co.uk/images/WomenComputer.jpg&amp;rurl=http://www.informationhorizons.co.uk/&amp;size=3k&amp;name=WomenComputer+jp...&amp;p=computer+user&amp;oid=c2a9acce940a54da&amp;fr2=&amp;no=16&amp;tt=434824&amp;sigr=1152e6bra&amp;sigi=11mao4ui4&amp;sigb=12li89pie&amp;type=JP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a.wrs.yahoo.com/_ylt=A0WTf2kVKKFK3nABvWntFAx.;_ylu=X3oDMTBrZTMycmM4BHBvcwMxMTIEc2VjA3NyBHZ0aWQD/SIG=1hlhie1ql/EXP=1252161941/**http:/ca.images.search.yahoo.com/images/view?back=http://ca.images.search.yahoo.com/search/images?p=computer+networking&amp;b=109&amp;ni=18&amp;ei=utf-8&amp;pstart=1&amp;fr=yfp-t-501&amp;w=292&amp;h=170&amp;imgurl=www.konicom.com/images/networking1.jpg&amp;rurl=http://www.konicom.com/networking.asp&amp;size=32k&amp;name=networking1+jpg&amp;p=computer+networking&amp;oid=76cd828f2f0ff052&amp;fr2=&amp;no=112&amp;tt=419556&amp;sigr=115up7tu0&amp;sigi=116g6neg4&amp;sigb=13g55o110&amp;type=JP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a.wrs.yahoo.com/_ylt=A0WTf2p5L6FKN28ANQ_tFAx.;_ylu=X3oDMTBrNXFodWpxBHBvcwMxMzkEc2VjA3NyBHZ0aWQD/SIG=1g4tivbgq/EXP=1252163833/**http:/ca.images.search.yahoo.com/images/view?back=http://ca.images.search.yahoo.com/search/images?p=fear&amp;b=127&amp;ni=18&amp;ei=UTF-8&amp;pstart=1&amp;fr=yfp-t-501&amp;w=564&amp;h=600&amp;imgurl=bloodsong.warped.com/illus/fear.jpg&amp;rurl=http://bloodsong.warped.com/illus&amp;size=77k&amp;name=fear+jpg&amp;p=fear&amp;oid=36ad25815ed9894c&amp;fr2=&amp;no=139&amp;tt=2485318&amp;sigr=1113n4m7a&amp;sigi=113k0jl67&amp;sigb=131odofmj&amp;type=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ca.wrs.yahoo.com/_ylt=A0WTf2z4J6FKEvcA9ajtFAx.;_ylu=X3oDMTBqMjBybWU5BHBvcwM3NARzZWMDc3IEdnRpZAM-/SIG=1ib4deqnt/EXP=1252161912/**http:/ca.images.search.yahoo.com/images/view?back=http://ca.images.search.yahoo.com/search/images?p=computer+networking&amp;b=73&amp;ni=18&amp;ei=utf-8&amp;pstart=1&amp;fr=yfp-t-501&amp;w=150&amp;h=150&amp;imgurl=www.savannahsoftware.com/images/ComputerRepair.jpg&amp;rurl=http://www.savannahsoftware.com/Networking.htm&amp;size=5k&amp;name=ComputerRepair+j...&amp;p=computer+networking&amp;oid=3033a48036975c22&amp;fr2=&amp;no=74&amp;tt=419556&amp;sigr=11ejl86qn&amp;sigi=11i7f06pk&amp;sigb=13ff438pi&amp;type=JP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hyperlink" Target="http://ca.wrs.yahoo.com/_ylt=A0WTf2txKKFKz3kBJFDtFAx.;_ylu=X3oDMTBpc2ozM2gzBHBvcwM0BHNlYwNzcgR2dGlkAw--/SIG=1goptt862/EXP=1252162033/**http:/ca.images.search.yahoo.com/images/view?back=http://ca.images.search.yahoo.com/search/images?p=computer+users&amp;ei=utf-8&amp;y=Search&amp;fr=yfp-t-501&amp;w=389&amp;h=190&amp;imgurl=tactix.videotrainer.com/images/computer_users.jpg&amp;rurl=http://tactix.videotrainer.com/&amp;size=64k&amp;name=computer+users+j...&amp;p=computer+users&amp;oid=dc5b764a29b30378&amp;fr2=&amp;no=4&amp;tt=176443&amp;sigr=10veem1g8&amp;sigi=11hq0apkm&amp;sigb=12vra61jo&amp;type=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Will Happen This Year?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Will I Be Okay?…</a:t>
            </a:r>
          </a:p>
        </p:txBody>
      </p:sp>
      <p:pic>
        <p:nvPicPr>
          <p:cNvPr id="5" name="Picture 10" descr="http://thm-a04.yimg.com/image/c2a9acce940a54d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914400" cy="1190625"/>
          </a:xfrm>
          <a:prstGeom prst="rect">
            <a:avLst/>
          </a:prstGeom>
          <a:noFill/>
        </p:spPr>
      </p:pic>
    </p:spTree>
  </p:cSld>
  <p:clrMapOvr>
    <a:masterClrMapping/>
  </p:clrMapOvr>
  <p:transition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922" y="1148572"/>
            <a:ext cx="9144000" cy="5638800"/>
          </a:xfrm>
        </p:spPr>
        <p:txBody>
          <a:bodyPr/>
          <a:lstStyle/>
          <a:p>
            <a:r>
              <a:rPr lang="en-US" sz="2800" dirty="0"/>
              <a:t>Form a network of friends for fun, help and support.</a:t>
            </a:r>
          </a:p>
          <a:p>
            <a:r>
              <a:rPr lang="en-US" sz="2800" dirty="0"/>
              <a:t>Seek out social outlets. There is more to life than academics.</a:t>
            </a:r>
          </a:p>
          <a:p>
            <a:r>
              <a:rPr lang="en-US" sz="2800" dirty="0"/>
              <a:t>Seek out information. Know what colleges services are available.</a:t>
            </a:r>
          </a:p>
          <a:p>
            <a:r>
              <a:rPr lang="en-US" sz="2800" dirty="0"/>
              <a:t>Attend all classes. Attendance is strongly linked to success.</a:t>
            </a:r>
          </a:p>
          <a:p>
            <a:r>
              <a:rPr lang="en-US" sz="2800" dirty="0"/>
              <a:t>Talk to your profs. They are friendlier than you think </a:t>
            </a:r>
            <a:r>
              <a:rPr lang="en-US" sz="2800" dirty="0">
                <a:sym typeface="Wingdings" pitchFamily="2" charset="2"/>
              </a:rPr>
              <a:t> </a:t>
            </a:r>
          </a:p>
          <a:p>
            <a:r>
              <a:rPr lang="en-US" sz="2800" dirty="0">
                <a:sym typeface="Wingdings" pitchFamily="2" charset="2"/>
              </a:rPr>
              <a:t>Know course requirements.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143000" y="3048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Recipe for Success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0993167"/>
      </p:ext>
    </p:extLst>
  </p:cSld>
  <p:clrMapOvr>
    <a:masterClrMapping/>
  </p:clrMapOvr>
  <p:transition advTm="10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705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Can I Really Do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229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Fear is okay and is very common in first year.</a:t>
            </a:r>
          </a:p>
          <a:p>
            <a:endParaRPr lang="en-US" sz="2400" dirty="0"/>
          </a:p>
          <a:p>
            <a:r>
              <a:rPr lang="en-US" sz="2400" dirty="0"/>
              <a:t>There are people here with a wide variety of backgrounds, responsibilities and experience. Yet you are more alike than you realize. </a:t>
            </a:r>
          </a:p>
          <a:p>
            <a:endParaRPr lang="en-US" sz="2400" dirty="0"/>
          </a:p>
          <a:p>
            <a:r>
              <a:rPr lang="en-US" sz="2400" dirty="0"/>
              <a:t>You can do this! You will make mistakes, we all do. We cannot learn and move forward venturing forth, making mistakes and learning from them. </a:t>
            </a:r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dirty="0" err="1"/>
              <a:t>Ms</a:t>
            </a:r>
            <a:r>
              <a:rPr lang="en-US" sz="2400" dirty="0"/>
              <a:t> Frizzle would say: take chances, make mistakes and get messy. </a:t>
            </a:r>
          </a:p>
        </p:txBody>
      </p:sp>
      <p:pic>
        <p:nvPicPr>
          <p:cNvPr id="6" name="Picture 6" descr="http://thm-a04.yimg.com/image/76cd828f2f0ff05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143000"/>
            <a:ext cx="1752600" cy="1011115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1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Will I fit in?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 manage the workload?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my partner/children be okay?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my money last?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 handle being on my own?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my professors approachable?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my roommate like gaming?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143000" y="3048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Greatest Fears</a:t>
            </a:r>
          </a:p>
        </p:txBody>
      </p:sp>
      <p:pic>
        <p:nvPicPr>
          <p:cNvPr id="5122" name="Picture 2" descr="http://thm-a01.yimg.com/image/36ad25815ed9894c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57200"/>
            <a:ext cx="1295400" cy="1381126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495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7.  You find out you have to take an html course.</a:t>
            </a:r>
          </a:p>
          <a:p>
            <a:pPr marL="514350" indent="-514350">
              <a:buNone/>
            </a:pPr>
            <a:r>
              <a:rPr lang="en-US" dirty="0"/>
              <a:t>8.  You realize you don’t know anything about html.</a:t>
            </a:r>
          </a:p>
          <a:p>
            <a:pPr marL="514350" indent="-514350">
              <a:buNone/>
            </a:pPr>
            <a:r>
              <a:rPr lang="en-US" dirty="0"/>
              <a:t>9.  Your friends expect you to tutor them in html.</a:t>
            </a:r>
          </a:p>
          <a:p>
            <a:pPr marL="514350" indent="-514350">
              <a:buNone/>
            </a:pPr>
            <a:r>
              <a:rPr lang="en-US" dirty="0"/>
              <a:t>10.Your friends find out you don’t know anything about html.</a:t>
            </a:r>
          </a:p>
        </p:txBody>
      </p:sp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562600"/>
            <a:ext cx="2339028" cy="733426"/>
          </a:xfrm>
          <a:prstGeom prst="rect">
            <a:avLst/>
          </a:prstGeom>
          <a:noFill/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143000" y="3048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Greatest Fears</a:t>
            </a:r>
          </a:p>
        </p:txBody>
      </p:sp>
    </p:spTree>
  </p:cSld>
  <p:clrMapOvr>
    <a:masterClrMapping/>
  </p:clrMapOvr>
  <p:transition advTm="1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7962"/>
            <a:ext cx="9144000" cy="5638800"/>
          </a:xfrm>
        </p:spPr>
        <p:txBody>
          <a:bodyPr/>
          <a:lstStyle/>
          <a:p>
            <a:r>
              <a:rPr lang="en-US" dirty="0"/>
              <a:t>Success is very closely tied to attendance.</a:t>
            </a:r>
          </a:p>
          <a:p>
            <a:r>
              <a:rPr lang="en-US" dirty="0"/>
              <a:t>Expect 2 hours of coursework for every hour of class.</a:t>
            </a:r>
          </a:p>
          <a:p>
            <a:r>
              <a:rPr lang="en-US" dirty="0"/>
              <a:t>There are no end of term exams. Testing is frequent and covers more material.</a:t>
            </a:r>
          </a:p>
          <a:p>
            <a:r>
              <a:rPr lang="en-US" dirty="0"/>
              <a:t>No one will tell you to get off the internet and go to sleep.</a:t>
            </a:r>
          </a:p>
          <a:p>
            <a:r>
              <a:rPr lang="en-US" dirty="0"/>
              <a:t>The pace is faster.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143000" y="6096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College Facts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4771083"/>
      </p:ext>
    </p:extLst>
  </p:cSld>
  <p:clrMapOvr>
    <a:masterClrMapping/>
  </p:clrMapOvr>
  <p:transition advTm="10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761"/>
            <a:ext cx="9144000" cy="5638800"/>
          </a:xfrm>
        </p:spPr>
        <p:txBody>
          <a:bodyPr/>
          <a:lstStyle/>
          <a:p>
            <a:r>
              <a:rPr lang="en-US" dirty="0"/>
              <a:t>to make mistakes. That’s the only way to learn.</a:t>
            </a:r>
          </a:p>
          <a:p>
            <a:r>
              <a:rPr lang="en-US" dirty="0"/>
              <a:t>to be homesick sometimes.</a:t>
            </a:r>
          </a:p>
          <a:p>
            <a:r>
              <a:rPr lang="en-US" dirty="0"/>
              <a:t>if you don’t always know what the prof is saying. It will come in time. If not, visit a prof’s  office hour.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143000" y="3048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It’s Okay …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9675046"/>
      </p:ext>
    </p:extLst>
  </p:cSld>
  <p:clrMapOvr>
    <a:masterClrMapping/>
  </p:clrMapOvr>
  <p:transition advTm="1000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1447800"/>
            <a:ext cx="472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 sense of </a:t>
            </a:r>
            <a:r>
              <a:rPr lang="en-US" sz="2400"/>
              <a:t>belonging.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ability to learn new things.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Database knowledge.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Confidence.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Wrinkles and stress lines.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Web programming skills.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Friendships to last a lifetime.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truckload of acronyms.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Problem solving.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Greater job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Network administration.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10 pounds.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Debugging skills.</a:t>
            </a:r>
          </a:p>
        </p:txBody>
      </p:sp>
      <p:pic>
        <p:nvPicPr>
          <p:cNvPr id="3076" name="Picture 4" descr="http://thm-a02.yimg.com/image/3033a48036975c2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724400"/>
            <a:ext cx="1647825" cy="1647825"/>
          </a:xfrm>
          <a:prstGeom prst="rect">
            <a:avLst/>
          </a:prstGeom>
          <a:noFill/>
        </p:spPr>
      </p:pic>
      <p:pic>
        <p:nvPicPr>
          <p:cNvPr id="3084" name="Picture 12" descr="http://thm-a04.yimg.com/image/dc5b764a29b3037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8600"/>
            <a:ext cx="1918920" cy="923926"/>
          </a:xfrm>
          <a:prstGeom prst="rect">
            <a:avLst/>
          </a:prstGeom>
          <a:noFill/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1905000" y="3048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Will You Gain Here?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3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3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3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3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3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3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3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3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3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cal awakening design template">
  <a:themeElements>
    <a:clrScheme name="Default Design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 awakening design template</Template>
  <TotalTime>432</TotalTime>
  <Words>420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Technological awakening design template</vt:lpstr>
      <vt:lpstr>What Will Happen This Year?</vt:lpstr>
      <vt:lpstr>PowerPoint Presentation</vt:lpstr>
      <vt:lpstr>Can I Really Do This?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St. Lawrence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jmichael</dc:creator>
  <cp:lastModifiedBy>Janis Michael</cp:lastModifiedBy>
  <cp:revision>31</cp:revision>
  <dcterms:created xsi:type="dcterms:W3CDTF">2009-08-11T15:10:17Z</dcterms:created>
  <dcterms:modified xsi:type="dcterms:W3CDTF">2022-04-22T17:02:09Z</dcterms:modified>
</cp:coreProperties>
</file>