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58" r:id="rId6"/>
    <p:sldId id="260" r:id="rId7"/>
    <p:sldId id="261"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56FAC-4F58-49E5-937D-AB8CC2AF8EE2}" v="8" dt="2023-10-02T23:52:07.567"/>
    <p1510:client id="{D8DDA9DB-BE5C-4284-99FA-70DEA2979764}" v="4" dt="2023-10-02T18:09:57.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59" d="100"/>
          <a:sy n="159" d="100"/>
        </p:scale>
        <p:origin x="189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Coulas" userId="be1ce206-d164-42dc-a1b6-c5c49c58508f" providerId="ADAL" clId="{D8DDA9DB-BE5C-4284-99FA-70DEA2979764}"/>
    <pc:docChg chg="undo custSel addSld modSld">
      <pc:chgData name="Mark Coulas" userId="be1ce206-d164-42dc-a1b6-c5c49c58508f" providerId="ADAL" clId="{D8DDA9DB-BE5C-4284-99FA-70DEA2979764}" dt="2023-10-02T18:14:03.745" v="619"/>
      <pc:docMkLst>
        <pc:docMk/>
      </pc:docMkLst>
      <pc:sldChg chg="addSp modSp mod setBg">
        <pc:chgData name="Mark Coulas" userId="be1ce206-d164-42dc-a1b6-c5c49c58508f" providerId="ADAL" clId="{D8DDA9DB-BE5C-4284-99FA-70DEA2979764}" dt="2023-10-02T17:50:54.835" v="3" actId="26606"/>
        <pc:sldMkLst>
          <pc:docMk/>
          <pc:sldMk cId="1881385539" sldId="258"/>
        </pc:sldMkLst>
        <pc:spChg chg="mod">
          <ac:chgData name="Mark Coulas" userId="be1ce206-d164-42dc-a1b6-c5c49c58508f" providerId="ADAL" clId="{D8DDA9DB-BE5C-4284-99FA-70DEA2979764}" dt="2023-10-02T17:50:54.835" v="3" actId="26606"/>
          <ac:spMkLst>
            <pc:docMk/>
            <pc:sldMk cId="1881385539" sldId="258"/>
            <ac:spMk id="2" creationId="{A675677D-0119-3599-879F-55AB138FAB4A}"/>
          </ac:spMkLst>
        </pc:spChg>
        <pc:spChg chg="mod ord">
          <ac:chgData name="Mark Coulas" userId="be1ce206-d164-42dc-a1b6-c5c49c58508f" providerId="ADAL" clId="{D8DDA9DB-BE5C-4284-99FA-70DEA2979764}" dt="2023-10-02T17:50:54.835" v="3" actId="26606"/>
          <ac:spMkLst>
            <pc:docMk/>
            <pc:sldMk cId="1881385539" sldId="258"/>
            <ac:spMk id="3" creationId="{4307C41E-D938-F062-66A7-8899984AD1DF}"/>
          </ac:spMkLst>
        </pc:spChg>
        <pc:picChg chg="add mod">
          <ac:chgData name="Mark Coulas" userId="be1ce206-d164-42dc-a1b6-c5c49c58508f" providerId="ADAL" clId="{D8DDA9DB-BE5C-4284-99FA-70DEA2979764}" dt="2023-10-02T17:50:54.835" v="3" actId="26606"/>
          <ac:picMkLst>
            <pc:docMk/>
            <pc:sldMk cId="1881385539" sldId="258"/>
            <ac:picMk id="4098" creationId="{FB3F015A-715A-40FA-0CD8-696B78F41F48}"/>
          </ac:picMkLst>
        </pc:picChg>
      </pc:sldChg>
      <pc:sldChg chg="addSp modSp mod setBg">
        <pc:chgData name="Mark Coulas" userId="be1ce206-d164-42dc-a1b6-c5c49c58508f" providerId="ADAL" clId="{D8DDA9DB-BE5C-4284-99FA-70DEA2979764}" dt="2023-10-02T17:50:01.235" v="1" actId="26606"/>
        <pc:sldMkLst>
          <pc:docMk/>
          <pc:sldMk cId="1922370758" sldId="259"/>
        </pc:sldMkLst>
        <pc:spChg chg="mod">
          <ac:chgData name="Mark Coulas" userId="be1ce206-d164-42dc-a1b6-c5c49c58508f" providerId="ADAL" clId="{D8DDA9DB-BE5C-4284-99FA-70DEA2979764}" dt="2023-10-02T17:50:01.235" v="1" actId="26606"/>
          <ac:spMkLst>
            <pc:docMk/>
            <pc:sldMk cId="1922370758" sldId="259"/>
            <ac:spMk id="2" creationId="{EBEE66BA-7E6A-161B-DE60-706B5963BD8D}"/>
          </ac:spMkLst>
        </pc:spChg>
        <pc:spChg chg="mod ord">
          <ac:chgData name="Mark Coulas" userId="be1ce206-d164-42dc-a1b6-c5c49c58508f" providerId="ADAL" clId="{D8DDA9DB-BE5C-4284-99FA-70DEA2979764}" dt="2023-10-02T17:50:01.235" v="1" actId="26606"/>
          <ac:spMkLst>
            <pc:docMk/>
            <pc:sldMk cId="1922370758" sldId="259"/>
            <ac:spMk id="3" creationId="{0DBA63DE-3EEE-D5A8-91FD-4DBEAF51AEFD}"/>
          </ac:spMkLst>
        </pc:spChg>
        <pc:spChg chg="add">
          <ac:chgData name="Mark Coulas" userId="be1ce206-d164-42dc-a1b6-c5c49c58508f" providerId="ADAL" clId="{D8DDA9DB-BE5C-4284-99FA-70DEA2979764}" dt="2023-10-02T17:50:01.235" v="1" actId="26606"/>
          <ac:spMkLst>
            <pc:docMk/>
            <pc:sldMk cId="1922370758" sldId="259"/>
            <ac:spMk id="3079" creationId="{B210AC1D-4063-4C6E-9528-FA9C4C0C18E6}"/>
          </ac:spMkLst>
        </pc:spChg>
        <pc:spChg chg="add">
          <ac:chgData name="Mark Coulas" userId="be1ce206-d164-42dc-a1b6-c5c49c58508f" providerId="ADAL" clId="{D8DDA9DB-BE5C-4284-99FA-70DEA2979764}" dt="2023-10-02T17:50:01.235" v="1" actId="26606"/>
          <ac:spMkLst>
            <pc:docMk/>
            <pc:sldMk cId="1922370758" sldId="259"/>
            <ac:spMk id="3081" creationId="{02F8C595-E68C-4306-AED8-DC7826A0A506}"/>
          </ac:spMkLst>
        </pc:spChg>
        <pc:picChg chg="add mod">
          <ac:chgData name="Mark Coulas" userId="be1ce206-d164-42dc-a1b6-c5c49c58508f" providerId="ADAL" clId="{D8DDA9DB-BE5C-4284-99FA-70DEA2979764}" dt="2023-10-02T17:50:01.235" v="1" actId="26606"/>
          <ac:picMkLst>
            <pc:docMk/>
            <pc:sldMk cId="1922370758" sldId="259"/>
            <ac:picMk id="3074" creationId="{5BA5BD37-CB9F-40F0-425F-2BE56BF00102}"/>
          </ac:picMkLst>
        </pc:picChg>
      </pc:sldChg>
      <pc:sldChg chg="addSp modSp new mod setBg">
        <pc:chgData name="Mark Coulas" userId="be1ce206-d164-42dc-a1b6-c5c49c58508f" providerId="ADAL" clId="{D8DDA9DB-BE5C-4284-99FA-70DEA2979764}" dt="2023-10-02T17:53:46.192" v="9" actId="26606"/>
        <pc:sldMkLst>
          <pc:docMk/>
          <pc:sldMk cId="3346592041" sldId="260"/>
        </pc:sldMkLst>
        <pc:spChg chg="mod">
          <ac:chgData name="Mark Coulas" userId="be1ce206-d164-42dc-a1b6-c5c49c58508f" providerId="ADAL" clId="{D8DDA9DB-BE5C-4284-99FA-70DEA2979764}" dt="2023-10-02T17:53:46.192" v="9" actId="26606"/>
          <ac:spMkLst>
            <pc:docMk/>
            <pc:sldMk cId="3346592041" sldId="260"/>
            <ac:spMk id="2" creationId="{585E8C40-C9F3-EB7F-3A4B-4313788C8D4D}"/>
          </ac:spMkLst>
        </pc:spChg>
        <pc:spChg chg="mod">
          <ac:chgData name="Mark Coulas" userId="be1ce206-d164-42dc-a1b6-c5c49c58508f" providerId="ADAL" clId="{D8DDA9DB-BE5C-4284-99FA-70DEA2979764}" dt="2023-10-02T17:53:46.192" v="9" actId="26606"/>
          <ac:spMkLst>
            <pc:docMk/>
            <pc:sldMk cId="3346592041" sldId="260"/>
            <ac:spMk id="3" creationId="{4FFE88AF-E89F-041A-F1EB-389CD651D090}"/>
          </ac:spMkLst>
        </pc:spChg>
        <pc:grpChg chg="add">
          <ac:chgData name="Mark Coulas" userId="be1ce206-d164-42dc-a1b6-c5c49c58508f" providerId="ADAL" clId="{D8DDA9DB-BE5C-4284-99FA-70DEA2979764}" dt="2023-10-02T17:53:46.192" v="9" actId="26606"/>
          <ac:grpSpMkLst>
            <pc:docMk/>
            <pc:sldMk cId="3346592041" sldId="260"/>
            <ac:grpSpMk id="5127" creationId="{1FD67D68-9B83-C338-8342-3348D8F22347}"/>
          </ac:grpSpMkLst>
        </pc:grpChg>
        <pc:picChg chg="add mod">
          <ac:chgData name="Mark Coulas" userId="be1ce206-d164-42dc-a1b6-c5c49c58508f" providerId="ADAL" clId="{D8DDA9DB-BE5C-4284-99FA-70DEA2979764}" dt="2023-10-02T17:53:46.192" v="9" actId="26606"/>
          <ac:picMkLst>
            <pc:docMk/>
            <pc:sldMk cId="3346592041" sldId="260"/>
            <ac:picMk id="5122" creationId="{D1283C85-6B24-38D5-6252-D8752D27BD60}"/>
          </ac:picMkLst>
        </pc:picChg>
      </pc:sldChg>
      <pc:sldChg chg="addSp delSp modSp new mod setBg">
        <pc:chgData name="Mark Coulas" userId="be1ce206-d164-42dc-a1b6-c5c49c58508f" providerId="ADAL" clId="{D8DDA9DB-BE5C-4284-99FA-70DEA2979764}" dt="2023-10-02T18:12:08.218" v="615" actId="26606"/>
        <pc:sldMkLst>
          <pc:docMk/>
          <pc:sldMk cId="2526280462" sldId="261"/>
        </pc:sldMkLst>
        <pc:spChg chg="mod">
          <ac:chgData name="Mark Coulas" userId="be1ce206-d164-42dc-a1b6-c5c49c58508f" providerId="ADAL" clId="{D8DDA9DB-BE5C-4284-99FA-70DEA2979764}" dt="2023-10-02T18:12:08.218" v="615" actId="26606"/>
          <ac:spMkLst>
            <pc:docMk/>
            <pc:sldMk cId="2526280462" sldId="261"/>
            <ac:spMk id="2" creationId="{3C42844E-756A-8EEF-6F1B-2C53564247DC}"/>
          </ac:spMkLst>
        </pc:spChg>
        <pc:spChg chg="mod ord">
          <ac:chgData name="Mark Coulas" userId="be1ce206-d164-42dc-a1b6-c5c49c58508f" providerId="ADAL" clId="{D8DDA9DB-BE5C-4284-99FA-70DEA2979764}" dt="2023-10-02T18:12:08.218" v="615" actId="26606"/>
          <ac:spMkLst>
            <pc:docMk/>
            <pc:sldMk cId="2526280462" sldId="261"/>
            <ac:spMk id="3" creationId="{7A7DBF27-FF29-2B9F-DC59-D7C195A72268}"/>
          </ac:spMkLst>
        </pc:spChg>
        <pc:spChg chg="add del">
          <ac:chgData name="Mark Coulas" userId="be1ce206-d164-42dc-a1b6-c5c49c58508f" providerId="ADAL" clId="{D8DDA9DB-BE5C-4284-99FA-70DEA2979764}" dt="2023-10-02T18:12:05.189" v="612" actId="26606"/>
          <ac:spMkLst>
            <pc:docMk/>
            <pc:sldMk cId="2526280462" sldId="261"/>
            <ac:spMk id="10" creationId="{F13C74B1-5B17-4795-BED0-7140497B445A}"/>
          </ac:spMkLst>
        </pc:spChg>
        <pc:spChg chg="add del">
          <ac:chgData name="Mark Coulas" userId="be1ce206-d164-42dc-a1b6-c5c49c58508f" providerId="ADAL" clId="{D8DDA9DB-BE5C-4284-99FA-70DEA2979764}" dt="2023-10-02T18:12:05.189" v="612" actId="26606"/>
          <ac:spMkLst>
            <pc:docMk/>
            <pc:sldMk cId="2526280462" sldId="261"/>
            <ac:spMk id="12" creationId="{D4974D33-8DC5-464E-8C6D-BE58F0669C17}"/>
          </ac:spMkLst>
        </pc:spChg>
        <pc:spChg chg="add del">
          <ac:chgData name="Mark Coulas" userId="be1ce206-d164-42dc-a1b6-c5c49c58508f" providerId="ADAL" clId="{D8DDA9DB-BE5C-4284-99FA-70DEA2979764}" dt="2023-10-02T18:12:08.218" v="614" actId="26606"/>
          <ac:spMkLst>
            <pc:docMk/>
            <pc:sldMk cId="2526280462" sldId="261"/>
            <ac:spMk id="14" creationId="{0007FE00-9498-4706-B255-6437B0252C02}"/>
          </ac:spMkLst>
        </pc:spChg>
        <pc:spChg chg="add del">
          <ac:chgData name="Mark Coulas" userId="be1ce206-d164-42dc-a1b6-c5c49c58508f" providerId="ADAL" clId="{D8DDA9DB-BE5C-4284-99FA-70DEA2979764}" dt="2023-10-02T18:12:08.218" v="614" actId="26606"/>
          <ac:spMkLst>
            <pc:docMk/>
            <pc:sldMk cId="2526280462" sldId="261"/>
            <ac:spMk id="15" creationId="{2EB492CD-616E-47F8-933B-5E2D952A0593}"/>
          </ac:spMkLst>
        </pc:spChg>
        <pc:spChg chg="add del">
          <ac:chgData name="Mark Coulas" userId="be1ce206-d164-42dc-a1b6-c5c49c58508f" providerId="ADAL" clId="{D8DDA9DB-BE5C-4284-99FA-70DEA2979764}" dt="2023-10-02T18:12:08.218" v="614" actId="26606"/>
          <ac:spMkLst>
            <pc:docMk/>
            <pc:sldMk cId="2526280462" sldId="261"/>
            <ac:spMk id="16" creationId="{59383CF9-23B5-4335-9B21-1791C4CF1C75}"/>
          </ac:spMkLst>
        </pc:spChg>
        <pc:grpChg chg="add">
          <ac:chgData name="Mark Coulas" userId="be1ce206-d164-42dc-a1b6-c5c49c58508f" providerId="ADAL" clId="{D8DDA9DB-BE5C-4284-99FA-70DEA2979764}" dt="2023-10-02T18:12:08.218" v="615" actId="26606"/>
          <ac:grpSpMkLst>
            <pc:docMk/>
            <pc:sldMk cId="2526280462" sldId="261"/>
            <ac:grpSpMk id="18" creationId="{6258F736-B256-8039-9DC6-F4E49A5C5AD5}"/>
          </ac:grpSpMkLst>
        </pc:grpChg>
        <pc:picChg chg="add mod">
          <ac:chgData name="Mark Coulas" userId="be1ce206-d164-42dc-a1b6-c5c49c58508f" providerId="ADAL" clId="{D8DDA9DB-BE5C-4284-99FA-70DEA2979764}" dt="2023-10-02T18:12:08.218" v="615" actId="26606"/>
          <ac:picMkLst>
            <pc:docMk/>
            <pc:sldMk cId="2526280462" sldId="261"/>
            <ac:picMk id="5" creationId="{DEF1D7A7-A2E8-79FF-8979-CF6F6B65F363}"/>
          </ac:picMkLst>
        </pc:picChg>
      </pc:sldChg>
      <pc:sldChg chg="addSp modSp new mod setBg">
        <pc:chgData name="Mark Coulas" userId="be1ce206-d164-42dc-a1b6-c5c49c58508f" providerId="ADAL" clId="{D8DDA9DB-BE5C-4284-99FA-70DEA2979764}" dt="2023-10-02T18:10:24.968" v="609" actId="207"/>
        <pc:sldMkLst>
          <pc:docMk/>
          <pc:sldMk cId="1081370327" sldId="262"/>
        </pc:sldMkLst>
        <pc:spChg chg="mod">
          <ac:chgData name="Mark Coulas" userId="be1ce206-d164-42dc-a1b6-c5c49c58508f" providerId="ADAL" clId="{D8DDA9DB-BE5C-4284-99FA-70DEA2979764}" dt="2023-10-02T18:10:04.785" v="606" actId="26606"/>
          <ac:spMkLst>
            <pc:docMk/>
            <pc:sldMk cId="1081370327" sldId="262"/>
            <ac:spMk id="2" creationId="{03CCD5E2-F051-1FC2-F012-C67CC204DD1A}"/>
          </ac:spMkLst>
        </pc:spChg>
        <pc:spChg chg="mod ord">
          <ac:chgData name="Mark Coulas" userId="be1ce206-d164-42dc-a1b6-c5c49c58508f" providerId="ADAL" clId="{D8DDA9DB-BE5C-4284-99FA-70DEA2979764}" dt="2023-10-02T18:10:24.968" v="609" actId="207"/>
          <ac:spMkLst>
            <pc:docMk/>
            <pc:sldMk cId="1081370327" sldId="262"/>
            <ac:spMk id="3" creationId="{7CD21E1A-B527-5D86-BE66-0EEF217EA88D}"/>
          </ac:spMkLst>
        </pc:spChg>
        <pc:spChg chg="add">
          <ac:chgData name="Mark Coulas" userId="be1ce206-d164-42dc-a1b6-c5c49c58508f" providerId="ADAL" clId="{D8DDA9DB-BE5C-4284-99FA-70DEA2979764}" dt="2023-10-02T18:10:04.785" v="606" actId="26606"/>
          <ac:spMkLst>
            <pc:docMk/>
            <pc:sldMk cId="1081370327" sldId="262"/>
            <ac:spMk id="6151" creationId="{2EB492CD-616E-47F8-933B-5E2D952A0593}"/>
          </ac:spMkLst>
        </pc:spChg>
        <pc:spChg chg="add">
          <ac:chgData name="Mark Coulas" userId="be1ce206-d164-42dc-a1b6-c5c49c58508f" providerId="ADAL" clId="{D8DDA9DB-BE5C-4284-99FA-70DEA2979764}" dt="2023-10-02T18:10:04.785" v="606" actId="26606"/>
          <ac:spMkLst>
            <pc:docMk/>
            <pc:sldMk cId="1081370327" sldId="262"/>
            <ac:spMk id="6153" creationId="{59383CF9-23B5-4335-9B21-1791C4CF1C75}"/>
          </ac:spMkLst>
        </pc:spChg>
        <pc:spChg chg="add">
          <ac:chgData name="Mark Coulas" userId="be1ce206-d164-42dc-a1b6-c5c49c58508f" providerId="ADAL" clId="{D8DDA9DB-BE5C-4284-99FA-70DEA2979764}" dt="2023-10-02T18:10:04.785" v="606" actId="26606"/>
          <ac:spMkLst>
            <pc:docMk/>
            <pc:sldMk cId="1081370327" sldId="262"/>
            <ac:spMk id="6155" creationId="{0007FE00-9498-4706-B255-6437B0252C02}"/>
          </ac:spMkLst>
        </pc:spChg>
        <pc:picChg chg="add mod">
          <ac:chgData name="Mark Coulas" userId="be1ce206-d164-42dc-a1b6-c5c49c58508f" providerId="ADAL" clId="{D8DDA9DB-BE5C-4284-99FA-70DEA2979764}" dt="2023-10-02T18:10:04.785" v="606" actId="26606"/>
          <ac:picMkLst>
            <pc:docMk/>
            <pc:sldMk cId="1081370327" sldId="262"/>
            <ac:picMk id="6146" creationId="{ED2E96E2-15C1-3EEF-E1C5-7128CD8B1780}"/>
          </ac:picMkLst>
        </pc:picChg>
      </pc:sldChg>
      <pc:sldChg chg="modSp new mod">
        <pc:chgData name="Mark Coulas" userId="be1ce206-d164-42dc-a1b6-c5c49c58508f" providerId="ADAL" clId="{D8DDA9DB-BE5C-4284-99FA-70DEA2979764}" dt="2023-10-02T18:14:03.745" v="619"/>
        <pc:sldMkLst>
          <pc:docMk/>
          <pc:sldMk cId="313578260" sldId="263"/>
        </pc:sldMkLst>
        <pc:spChg chg="mod">
          <ac:chgData name="Mark Coulas" userId="be1ce206-d164-42dc-a1b6-c5c49c58508f" providerId="ADAL" clId="{D8DDA9DB-BE5C-4284-99FA-70DEA2979764}" dt="2023-10-02T18:13:45.602" v="618" actId="122"/>
          <ac:spMkLst>
            <pc:docMk/>
            <pc:sldMk cId="313578260" sldId="263"/>
            <ac:spMk id="2" creationId="{77AB797F-95DF-C7D1-F457-B6D51F561269}"/>
          </ac:spMkLst>
        </pc:spChg>
        <pc:spChg chg="mod">
          <ac:chgData name="Mark Coulas" userId="be1ce206-d164-42dc-a1b6-c5c49c58508f" providerId="ADAL" clId="{D8DDA9DB-BE5C-4284-99FA-70DEA2979764}" dt="2023-10-02T18:14:03.745" v="619"/>
          <ac:spMkLst>
            <pc:docMk/>
            <pc:sldMk cId="313578260" sldId="263"/>
            <ac:spMk id="3" creationId="{5D07936C-F6FD-58F7-47BB-51B5BAE0AC59}"/>
          </ac:spMkLst>
        </pc:spChg>
      </pc:sldChg>
    </pc:docChg>
  </pc:docChgLst>
  <pc:docChgLst>
    <pc:chgData name="Mark Coulas" userId="be1ce206-d164-42dc-a1b6-c5c49c58508f" providerId="ADAL" clId="{01256FAC-4F58-49E5-937D-AB8CC2AF8EE2}"/>
    <pc:docChg chg="undo custSel addSld modSld sldOrd">
      <pc:chgData name="Mark Coulas" userId="be1ce206-d164-42dc-a1b6-c5c49c58508f" providerId="ADAL" clId="{01256FAC-4F58-49E5-937D-AB8CC2AF8EE2}" dt="2023-10-02T23:53:04.382" v="283" actId="115"/>
      <pc:docMkLst>
        <pc:docMk/>
      </pc:docMkLst>
      <pc:sldChg chg="modSp mod">
        <pc:chgData name="Mark Coulas" userId="be1ce206-d164-42dc-a1b6-c5c49c58508f" providerId="ADAL" clId="{01256FAC-4F58-49E5-937D-AB8CC2AF8EE2}" dt="2023-10-02T23:53:04.382" v="283" actId="115"/>
        <pc:sldMkLst>
          <pc:docMk/>
          <pc:sldMk cId="1723784050" sldId="257"/>
        </pc:sldMkLst>
        <pc:spChg chg="mod">
          <ac:chgData name="Mark Coulas" userId="be1ce206-d164-42dc-a1b6-c5c49c58508f" providerId="ADAL" clId="{01256FAC-4F58-49E5-937D-AB8CC2AF8EE2}" dt="2023-10-02T23:53:04.382" v="283" actId="115"/>
          <ac:spMkLst>
            <pc:docMk/>
            <pc:sldMk cId="1723784050" sldId="257"/>
            <ac:spMk id="3" creationId="{FAB72F3E-CFFA-B601-4D12-3E542FE01935}"/>
          </ac:spMkLst>
        </pc:spChg>
      </pc:sldChg>
      <pc:sldChg chg="modSp mod">
        <pc:chgData name="Mark Coulas" userId="be1ce206-d164-42dc-a1b6-c5c49c58508f" providerId="ADAL" clId="{01256FAC-4F58-49E5-937D-AB8CC2AF8EE2}" dt="2023-10-02T19:52:41.031" v="214" actId="113"/>
        <pc:sldMkLst>
          <pc:docMk/>
          <pc:sldMk cId="1081370327" sldId="262"/>
        </pc:sldMkLst>
        <pc:spChg chg="mod">
          <ac:chgData name="Mark Coulas" userId="be1ce206-d164-42dc-a1b6-c5c49c58508f" providerId="ADAL" clId="{01256FAC-4F58-49E5-937D-AB8CC2AF8EE2}" dt="2023-10-02T19:52:41.031" v="214" actId="113"/>
          <ac:spMkLst>
            <pc:docMk/>
            <pc:sldMk cId="1081370327" sldId="262"/>
            <ac:spMk id="2" creationId="{03CCD5E2-F051-1FC2-F012-C67CC204DD1A}"/>
          </ac:spMkLst>
        </pc:spChg>
        <pc:spChg chg="mod">
          <ac:chgData name="Mark Coulas" userId="be1ce206-d164-42dc-a1b6-c5c49c58508f" providerId="ADAL" clId="{01256FAC-4F58-49E5-937D-AB8CC2AF8EE2}" dt="2023-10-02T19:52:28.451" v="212" actId="20577"/>
          <ac:spMkLst>
            <pc:docMk/>
            <pc:sldMk cId="1081370327" sldId="262"/>
            <ac:spMk id="3" creationId="{7CD21E1A-B527-5D86-BE66-0EEF217EA88D}"/>
          </ac:spMkLst>
        </pc:spChg>
      </pc:sldChg>
      <pc:sldChg chg="addSp delSp modSp mod ord setBg">
        <pc:chgData name="Mark Coulas" userId="be1ce206-d164-42dc-a1b6-c5c49c58508f" providerId="ADAL" clId="{01256FAC-4F58-49E5-937D-AB8CC2AF8EE2}" dt="2023-10-02T23:40:59.656" v="216"/>
        <pc:sldMkLst>
          <pc:docMk/>
          <pc:sldMk cId="313578260" sldId="263"/>
        </pc:sldMkLst>
        <pc:spChg chg="mod">
          <ac:chgData name="Mark Coulas" userId="be1ce206-d164-42dc-a1b6-c5c49c58508f" providerId="ADAL" clId="{01256FAC-4F58-49E5-937D-AB8CC2AF8EE2}" dt="2023-10-02T19:18:55.459" v="3" actId="26606"/>
          <ac:spMkLst>
            <pc:docMk/>
            <pc:sldMk cId="313578260" sldId="263"/>
            <ac:spMk id="2" creationId="{77AB797F-95DF-C7D1-F457-B6D51F561269}"/>
          </ac:spMkLst>
        </pc:spChg>
        <pc:spChg chg="mod">
          <ac:chgData name="Mark Coulas" userId="be1ce206-d164-42dc-a1b6-c5c49c58508f" providerId="ADAL" clId="{01256FAC-4F58-49E5-937D-AB8CC2AF8EE2}" dt="2023-10-02T19:18:55.459" v="3" actId="26606"/>
          <ac:spMkLst>
            <pc:docMk/>
            <pc:sldMk cId="313578260" sldId="263"/>
            <ac:spMk id="3" creationId="{5D07936C-F6FD-58F7-47BB-51B5BAE0AC59}"/>
          </ac:spMkLst>
        </pc:spChg>
        <pc:spChg chg="add del">
          <ac:chgData name="Mark Coulas" userId="be1ce206-d164-42dc-a1b6-c5c49c58508f" providerId="ADAL" clId="{01256FAC-4F58-49E5-937D-AB8CC2AF8EE2}" dt="2023-10-02T19:18:55.248" v="2" actId="26606"/>
          <ac:spMkLst>
            <pc:docMk/>
            <pc:sldMk cId="313578260" sldId="263"/>
            <ac:spMk id="1031" creationId="{D7A453D2-15D8-4403-815F-291FA16340D9}"/>
          </ac:spMkLst>
        </pc:spChg>
        <pc:spChg chg="add del">
          <ac:chgData name="Mark Coulas" userId="be1ce206-d164-42dc-a1b6-c5c49c58508f" providerId="ADAL" clId="{01256FAC-4F58-49E5-937D-AB8CC2AF8EE2}" dt="2023-10-02T19:18:55.248" v="2" actId="26606"/>
          <ac:spMkLst>
            <pc:docMk/>
            <pc:sldMk cId="313578260" sldId="263"/>
            <ac:spMk id="1033" creationId="{8161EA6B-09CA-445B-AB0D-8DF76FA92DEF}"/>
          </ac:spMkLst>
        </pc:spChg>
        <pc:spChg chg="add del">
          <ac:chgData name="Mark Coulas" userId="be1ce206-d164-42dc-a1b6-c5c49c58508f" providerId="ADAL" clId="{01256FAC-4F58-49E5-937D-AB8CC2AF8EE2}" dt="2023-10-02T19:18:55.248" v="2" actId="26606"/>
          <ac:spMkLst>
            <pc:docMk/>
            <pc:sldMk cId="313578260" sldId="263"/>
            <ac:spMk id="1043" creationId="{B8114C98-A349-4111-A123-E8EAB86ABE30}"/>
          </ac:spMkLst>
        </pc:spChg>
        <pc:spChg chg="add del">
          <ac:chgData name="Mark Coulas" userId="be1ce206-d164-42dc-a1b6-c5c49c58508f" providerId="ADAL" clId="{01256FAC-4F58-49E5-937D-AB8CC2AF8EE2}" dt="2023-10-02T19:18:55.248" v="2" actId="26606"/>
          <ac:spMkLst>
            <pc:docMk/>
            <pc:sldMk cId="313578260" sldId="263"/>
            <ac:spMk id="1057" creationId="{E2D3D3F2-ABBB-4453-B1C5-1BEBF7E4DD56}"/>
          </ac:spMkLst>
        </pc:spChg>
        <pc:spChg chg="add">
          <ac:chgData name="Mark Coulas" userId="be1ce206-d164-42dc-a1b6-c5c49c58508f" providerId="ADAL" clId="{01256FAC-4F58-49E5-937D-AB8CC2AF8EE2}" dt="2023-10-02T19:18:55.459" v="3" actId="26606"/>
          <ac:spMkLst>
            <pc:docMk/>
            <pc:sldMk cId="313578260" sldId="263"/>
            <ac:spMk id="1065" creationId="{7FF47CB7-972F-479F-A36D-9E72D26EC8DA}"/>
          </ac:spMkLst>
        </pc:spChg>
        <pc:spChg chg="add">
          <ac:chgData name="Mark Coulas" userId="be1ce206-d164-42dc-a1b6-c5c49c58508f" providerId="ADAL" clId="{01256FAC-4F58-49E5-937D-AB8CC2AF8EE2}" dt="2023-10-02T19:18:55.459" v="3" actId="26606"/>
          <ac:spMkLst>
            <pc:docMk/>
            <pc:sldMk cId="313578260" sldId="263"/>
            <ac:spMk id="1066" creationId="{0D153B68-5844-490D-8E67-F616D6D721CA}"/>
          </ac:spMkLst>
        </pc:spChg>
        <pc:spChg chg="add">
          <ac:chgData name="Mark Coulas" userId="be1ce206-d164-42dc-a1b6-c5c49c58508f" providerId="ADAL" clId="{01256FAC-4F58-49E5-937D-AB8CC2AF8EE2}" dt="2023-10-02T19:18:55.459" v="3" actId="26606"/>
          <ac:spMkLst>
            <pc:docMk/>
            <pc:sldMk cId="313578260" sldId="263"/>
            <ac:spMk id="1067" creationId="{9A0D773F-7A7D-4DBB-9DEA-86BB8B8F4BC8}"/>
          </ac:spMkLst>
        </pc:spChg>
        <pc:grpChg chg="add del">
          <ac:chgData name="Mark Coulas" userId="be1ce206-d164-42dc-a1b6-c5c49c58508f" providerId="ADAL" clId="{01256FAC-4F58-49E5-937D-AB8CC2AF8EE2}" dt="2023-10-02T19:18:55.248" v="2" actId="26606"/>
          <ac:grpSpMkLst>
            <pc:docMk/>
            <pc:sldMk cId="313578260" sldId="263"/>
            <ac:grpSpMk id="1035" creationId="{1EA1DAFF-CECA-492F-BFA1-22C64956B8D9}"/>
          </ac:grpSpMkLst>
        </pc:grpChg>
        <pc:grpChg chg="add del">
          <ac:chgData name="Mark Coulas" userId="be1ce206-d164-42dc-a1b6-c5c49c58508f" providerId="ADAL" clId="{01256FAC-4F58-49E5-937D-AB8CC2AF8EE2}" dt="2023-10-02T19:18:55.248" v="2" actId="26606"/>
          <ac:grpSpMkLst>
            <pc:docMk/>
            <pc:sldMk cId="313578260" sldId="263"/>
            <ac:grpSpMk id="1045" creationId="{670FB431-AE18-414D-92F4-1D12D1991152}"/>
          </ac:grpSpMkLst>
        </pc:grpChg>
        <pc:grpChg chg="add del">
          <ac:chgData name="Mark Coulas" userId="be1ce206-d164-42dc-a1b6-c5c49c58508f" providerId="ADAL" clId="{01256FAC-4F58-49E5-937D-AB8CC2AF8EE2}" dt="2023-10-02T19:18:55.248" v="2" actId="26606"/>
          <ac:grpSpMkLst>
            <pc:docMk/>
            <pc:sldMk cId="313578260" sldId="263"/>
            <ac:grpSpMk id="1051" creationId="{AF19A774-30A5-488B-9BAF-629C6440294E}"/>
          </ac:grpSpMkLst>
        </pc:grpChg>
        <pc:grpChg chg="add del">
          <ac:chgData name="Mark Coulas" userId="be1ce206-d164-42dc-a1b6-c5c49c58508f" providerId="ADAL" clId="{01256FAC-4F58-49E5-937D-AB8CC2AF8EE2}" dt="2023-10-02T19:18:55.248" v="2" actId="26606"/>
          <ac:grpSpMkLst>
            <pc:docMk/>
            <pc:sldMk cId="313578260" sldId="263"/>
            <ac:grpSpMk id="1059" creationId="{8214E4A5-A0D2-42C4-8D14-D2A7E495F041}"/>
          </ac:grpSpMkLst>
        </pc:grpChg>
        <pc:picChg chg="add mod ord">
          <ac:chgData name="Mark Coulas" userId="be1ce206-d164-42dc-a1b6-c5c49c58508f" providerId="ADAL" clId="{01256FAC-4F58-49E5-937D-AB8CC2AF8EE2}" dt="2023-10-02T19:18:55.459" v="3" actId="26606"/>
          <ac:picMkLst>
            <pc:docMk/>
            <pc:sldMk cId="313578260" sldId="263"/>
            <ac:picMk id="1026" creationId="{A260FB58-AE03-21CE-EDB7-0E129F822FAE}"/>
          </ac:picMkLst>
        </pc:picChg>
      </pc:sldChg>
      <pc:sldChg chg="addSp modSp new mod setBg">
        <pc:chgData name="Mark Coulas" userId="be1ce206-d164-42dc-a1b6-c5c49c58508f" providerId="ADAL" clId="{01256FAC-4F58-49E5-937D-AB8CC2AF8EE2}" dt="2023-10-02T23:44:06.352" v="264" actId="26606"/>
        <pc:sldMkLst>
          <pc:docMk/>
          <pc:sldMk cId="2325792721" sldId="264"/>
        </pc:sldMkLst>
        <pc:spChg chg="mod">
          <ac:chgData name="Mark Coulas" userId="be1ce206-d164-42dc-a1b6-c5c49c58508f" providerId="ADAL" clId="{01256FAC-4F58-49E5-937D-AB8CC2AF8EE2}" dt="2023-10-02T23:44:06.352" v="264" actId="26606"/>
          <ac:spMkLst>
            <pc:docMk/>
            <pc:sldMk cId="2325792721" sldId="264"/>
            <ac:spMk id="2" creationId="{174F33CF-1D54-ED14-83F8-7538D678FE52}"/>
          </ac:spMkLst>
        </pc:spChg>
        <pc:spChg chg="mod">
          <ac:chgData name="Mark Coulas" userId="be1ce206-d164-42dc-a1b6-c5c49c58508f" providerId="ADAL" clId="{01256FAC-4F58-49E5-937D-AB8CC2AF8EE2}" dt="2023-10-02T23:44:06.352" v="264" actId="26606"/>
          <ac:spMkLst>
            <pc:docMk/>
            <pc:sldMk cId="2325792721" sldId="264"/>
            <ac:spMk id="3" creationId="{A3475BFA-D49B-CC68-2959-2CB8FDE5CF3C}"/>
          </ac:spMkLst>
        </pc:spChg>
        <pc:spChg chg="add">
          <ac:chgData name="Mark Coulas" userId="be1ce206-d164-42dc-a1b6-c5c49c58508f" providerId="ADAL" clId="{01256FAC-4F58-49E5-937D-AB8CC2AF8EE2}" dt="2023-10-02T23:44:06.352" v="264" actId="26606"/>
          <ac:spMkLst>
            <pc:docMk/>
            <pc:sldMk cId="2325792721" sldId="264"/>
            <ac:spMk id="1031" creationId="{F13C74B1-5B17-4795-BED0-7140497B445A}"/>
          </ac:spMkLst>
        </pc:spChg>
        <pc:spChg chg="add">
          <ac:chgData name="Mark Coulas" userId="be1ce206-d164-42dc-a1b6-c5c49c58508f" providerId="ADAL" clId="{01256FAC-4F58-49E5-937D-AB8CC2AF8EE2}" dt="2023-10-02T23:44:06.352" v="264" actId="26606"/>
          <ac:spMkLst>
            <pc:docMk/>
            <pc:sldMk cId="2325792721" sldId="264"/>
            <ac:spMk id="1033" creationId="{D4974D33-8DC5-464E-8C6D-BE58F0669C17}"/>
          </ac:spMkLst>
        </pc:spChg>
        <pc:picChg chg="add mod">
          <ac:chgData name="Mark Coulas" userId="be1ce206-d164-42dc-a1b6-c5c49c58508f" providerId="ADAL" clId="{01256FAC-4F58-49E5-937D-AB8CC2AF8EE2}" dt="2023-10-02T23:44:06.352" v="264" actId="26606"/>
          <ac:picMkLst>
            <pc:docMk/>
            <pc:sldMk cId="2325792721" sldId="264"/>
            <ac:picMk id="1026" creationId="{A162687E-D534-5275-36DD-58EFBB2F784A}"/>
          </ac:picMkLst>
        </pc:picChg>
      </pc:sldChg>
      <pc:sldChg chg="addSp modSp new mod setBg">
        <pc:chgData name="Mark Coulas" userId="be1ce206-d164-42dc-a1b6-c5c49c58508f" providerId="ADAL" clId="{01256FAC-4F58-49E5-937D-AB8CC2AF8EE2}" dt="2023-10-02T23:44:55.592" v="266" actId="26606"/>
        <pc:sldMkLst>
          <pc:docMk/>
          <pc:sldMk cId="1252507927" sldId="265"/>
        </pc:sldMkLst>
        <pc:spChg chg="mod">
          <ac:chgData name="Mark Coulas" userId="be1ce206-d164-42dc-a1b6-c5c49c58508f" providerId="ADAL" clId="{01256FAC-4F58-49E5-937D-AB8CC2AF8EE2}" dt="2023-10-02T23:44:55.592" v="266" actId="26606"/>
          <ac:spMkLst>
            <pc:docMk/>
            <pc:sldMk cId="1252507927" sldId="265"/>
            <ac:spMk id="2" creationId="{3B556546-0930-1AB9-8CFF-C523D393C065}"/>
          </ac:spMkLst>
        </pc:spChg>
        <pc:spChg chg="mod ord">
          <ac:chgData name="Mark Coulas" userId="be1ce206-d164-42dc-a1b6-c5c49c58508f" providerId="ADAL" clId="{01256FAC-4F58-49E5-937D-AB8CC2AF8EE2}" dt="2023-10-02T23:44:55.592" v="266" actId="26606"/>
          <ac:spMkLst>
            <pc:docMk/>
            <pc:sldMk cId="1252507927" sldId="265"/>
            <ac:spMk id="3" creationId="{B6DF4741-AB1A-6581-A76F-09D5F89A4B75}"/>
          </ac:spMkLst>
        </pc:spChg>
        <pc:spChg chg="add">
          <ac:chgData name="Mark Coulas" userId="be1ce206-d164-42dc-a1b6-c5c49c58508f" providerId="ADAL" clId="{01256FAC-4F58-49E5-937D-AB8CC2AF8EE2}" dt="2023-10-02T23:44:55.592" v="266" actId="26606"/>
          <ac:spMkLst>
            <pc:docMk/>
            <pc:sldMk cId="1252507927" sldId="265"/>
            <ac:spMk id="2055" creationId="{A6D37EE4-EA1B-46EE-A54B-5233C63C9695}"/>
          </ac:spMkLst>
        </pc:spChg>
        <pc:spChg chg="add">
          <ac:chgData name="Mark Coulas" userId="be1ce206-d164-42dc-a1b6-c5c49c58508f" providerId="ADAL" clId="{01256FAC-4F58-49E5-937D-AB8CC2AF8EE2}" dt="2023-10-02T23:44:55.592" v="266" actId="26606"/>
          <ac:spMkLst>
            <pc:docMk/>
            <pc:sldMk cId="1252507927" sldId="265"/>
            <ac:spMk id="2057" creationId="{927D5270-6648-4CC1-8F78-48BE299CAC25}"/>
          </ac:spMkLst>
        </pc:spChg>
        <pc:picChg chg="add mod">
          <ac:chgData name="Mark Coulas" userId="be1ce206-d164-42dc-a1b6-c5c49c58508f" providerId="ADAL" clId="{01256FAC-4F58-49E5-937D-AB8CC2AF8EE2}" dt="2023-10-02T23:44:55.592" v="266" actId="26606"/>
          <ac:picMkLst>
            <pc:docMk/>
            <pc:sldMk cId="1252507927" sldId="265"/>
            <ac:picMk id="2050" creationId="{9200E85A-4596-0311-FF0E-16CA4ED9B5AB}"/>
          </ac:picMkLst>
        </pc:picChg>
      </pc:sldChg>
      <pc:sldChg chg="addSp delSp modSp new mod setBg">
        <pc:chgData name="Mark Coulas" userId="be1ce206-d164-42dc-a1b6-c5c49c58508f" providerId="ADAL" clId="{01256FAC-4F58-49E5-937D-AB8CC2AF8EE2}" dt="2023-10-02T23:52:17.569" v="281" actId="26606"/>
        <pc:sldMkLst>
          <pc:docMk/>
          <pc:sldMk cId="2857563454" sldId="266"/>
        </pc:sldMkLst>
        <pc:spChg chg="mod">
          <ac:chgData name="Mark Coulas" userId="be1ce206-d164-42dc-a1b6-c5c49c58508f" providerId="ADAL" clId="{01256FAC-4F58-49E5-937D-AB8CC2AF8EE2}" dt="2023-10-02T23:52:17.569" v="281" actId="26606"/>
          <ac:spMkLst>
            <pc:docMk/>
            <pc:sldMk cId="2857563454" sldId="266"/>
            <ac:spMk id="2" creationId="{4033D936-7359-614E-083A-A9383BD4CA0D}"/>
          </ac:spMkLst>
        </pc:spChg>
        <pc:spChg chg="mod ord">
          <ac:chgData name="Mark Coulas" userId="be1ce206-d164-42dc-a1b6-c5c49c58508f" providerId="ADAL" clId="{01256FAC-4F58-49E5-937D-AB8CC2AF8EE2}" dt="2023-10-02T23:52:17.569" v="281" actId="26606"/>
          <ac:spMkLst>
            <pc:docMk/>
            <pc:sldMk cId="2857563454" sldId="266"/>
            <ac:spMk id="3" creationId="{730FBF7A-9293-9B42-3B5F-AD82828AE5F0}"/>
          </ac:spMkLst>
        </pc:spChg>
        <pc:spChg chg="add del">
          <ac:chgData name="Mark Coulas" userId="be1ce206-d164-42dc-a1b6-c5c49c58508f" providerId="ADAL" clId="{01256FAC-4F58-49E5-937D-AB8CC2AF8EE2}" dt="2023-10-02T23:51:43.857" v="277"/>
          <ac:spMkLst>
            <pc:docMk/>
            <pc:sldMk cId="2857563454" sldId="266"/>
            <ac:spMk id="4" creationId="{73666730-2C4F-125C-1ACA-7B8F12060A06}"/>
          </ac:spMkLst>
        </pc:spChg>
        <pc:spChg chg="add del">
          <ac:chgData name="Mark Coulas" userId="be1ce206-d164-42dc-a1b6-c5c49c58508f" providerId="ADAL" clId="{01256FAC-4F58-49E5-937D-AB8CC2AF8EE2}" dt="2023-10-02T23:51:55.868" v="279"/>
          <ac:spMkLst>
            <pc:docMk/>
            <pc:sldMk cId="2857563454" sldId="266"/>
            <ac:spMk id="5" creationId="{01151E66-074C-D970-ECF6-4C4C8C1A0397}"/>
          </ac:spMkLst>
        </pc:spChg>
        <pc:spChg chg="add">
          <ac:chgData name="Mark Coulas" userId="be1ce206-d164-42dc-a1b6-c5c49c58508f" providerId="ADAL" clId="{01256FAC-4F58-49E5-937D-AB8CC2AF8EE2}" dt="2023-10-02T23:52:17.569" v="281" actId="26606"/>
          <ac:spMkLst>
            <pc:docMk/>
            <pc:sldMk cId="2857563454" sldId="266"/>
            <ac:spMk id="1035" creationId="{2EB492CD-616E-47F8-933B-5E2D952A0593}"/>
          </ac:spMkLst>
        </pc:spChg>
        <pc:spChg chg="add">
          <ac:chgData name="Mark Coulas" userId="be1ce206-d164-42dc-a1b6-c5c49c58508f" providerId="ADAL" clId="{01256FAC-4F58-49E5-937D-AB8CC2AF8EE2}" dt="2023-10-02T23:52:17.569" v="281" actId="26606"/>
          <ac:spMkLst>
            <pc:docMk/>
            <pc:sldMk cId="2857563454" sldId="266"/>
            <ac:spMk id="1037" creationId="{59383CF9-23B5-4335-9B21-1791C4CF1C75}"/>
          </ac:spMkLst>
        </pc:spChg>
        <pc:spChg chg="add">
          <ac:chgData name="Mark Coulas" userId="be1ce206-d164-42dc-a1b6-c5c49c58508f" providerId="ADAL" clId="{01256FAC-4F58-49E5-937D-AB8CC2AF8EE2}" dt="2023-10-02T23:52:17.569" v="281" actId="26606"/>
          <ac:spMkLst>
            <pc:docMk/>
            <pc:sldMk cId="2857563454" sldId="266"/>
            <ac:spMk id="1039" creationId="{0007FE00-9498-4706-B255-6437B0252C02}"/>
          </ac:spMkLst>
        </pc:spChg>
        <pc:picChg chg="add mod">
          <ac:chgData name="Mark Coulas" userId="be1ce206-d164-42dc-a1b6-c5c49c58508f" providerId="ADAL" clId="{01256FAC-4F58-49E5-937D-AB8CC2AF8EE2}" dt="2023-10-02T23:52:17.569" v="281" actId="26606"/>
          <ac:picMkLst>
            <pc:docMk/>
            <pc:sldMk cId="2857563454" sldId="266"/>
            <ac:picMk id="1030" creationId="{5C29DF79-114E-2726-DEB9-9C57899ACCF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6DA6-A1E6-F86D-9DF1-950F8A757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12B72B2-3C23-ECC0-24BB-2BCA0283FF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3FC0979-C9E4-2C08-B50E-D6D60A59FEA7}"/>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5" name="Footer Placeholder 4">
            <a:extLst>
              <a:ext uri="{FF2B5EF4-FFF2-40B4-BE49-F238E27FC236}">
                <a16:creationId xmlns:a16="http://schemas.microsoft.com/office/drawing/2014/main" id="{38244FD3-E725-A3D3-F040-040D45F41B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0A05F1-074A-0D11-4427-14F58BB0B7D1}"/>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325841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014-9CC2-1B78-FC41-191E12E34F6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2BDD474-E9ED-3B90-FC72-6BF523211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61751A-F6DF-DC40-BD5E-4033EE3365CD}"/>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5" name="Footer Placeholder 4">
            <a:extLst>
              <a:ext uri="{FF2B5EF4-FFF2-40B4-BE49-F238E27FC236}">
                <a16:creationId xmlns:a16="http://schemas.microsoft.com/office/drawing/2014/main" id="{1E3616DE-060C-41CC-E484-61318D1AEE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6D58BB-0E11-A6FD-CAC7-481A69348D1F}"/>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203044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EE037-6BCE-FD3C-561B-BCC4840FB3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D525D8-D4FD-9A03-74D8-EAD9AC713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816A70C-C9B4-4D33-50E6-4AFE7396D811}"/>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5" name="Footer Placeholder 4">
            <a:extLst>
              <a:ext uri="{FF2B5EF4-FFF2-40B4-BE49-F238E27FC236}">
                <a16:creationId xmlns:a16="http://schemas.microsoft.com/office/drawing/2014/main" id="{CA94FC2E-569B-6947-7030-898AD32D95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08F026-EB4B-7EB4-F3CB-E3067DBA8CB0}"/>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110179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0A59-5C6B-C624-F282-FDFA9E46382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056AD4A-0354-3C1E-2641-DBFF32C5B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D174D9-613D-7B5E-770F-D83FECB590CD}"/>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5" name="Footer Placeholder 4">
            <a:extLst>
              <a:ext uri="{FF2B5EF4-FFF2-40B4-BE49-F238E27FC236}">
                <a16:creationId xmlns:a16="http://schemas.microsoft.com/office/drawing/2014/main" id="{052E300D-2CF2-5172-BD8B-9ACEBB8B59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466234-0DA2-8256-61EF-9390F8BABEDF}"/>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158661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9483-2940-0493-40D9-FFB3241F5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7BC02F-1A7D-CB24-0C3D-7D49A5FE8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5698B-8DA0-1424-C25A-DBC388C7E8A0}"/>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5" name="Footer Placeholder 4">
            <a:extLst>
              <a:ext uri="{FF2B5EF4-FFF2-40B4-BE49-F238E27FC236}">
                <a16:creationId xmlns:a16="http://schemas.microsoft.com/office/drawing/2014/main" id="{F77623DF-DDD3-AF16-3364-A48BBD6D3F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32A269-2436-622F-EDF2-206DF902F02B}"/>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167982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847F-7B5D-3FE4-C48C-91C1FB79FC8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A76FDDA-472D-A194-E094-7C98E95ED1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40FF0A7-C40B-EAE7-0E04-F191710B06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2456C50-59BE-C5D6-7E29-E51EF32470F2}"/>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6" name="Footer Placeholder 5">
            <a:extLst>
              <a:ext uri="{FF2B5EF4-FFF2-40B4-BE49-F238E27FC236}">
                <a16:creationId xmlns:a16="http://schemas.microsoft.com/office/drawing/2014/main" id="{45310294-352C-B81A-F0A4-01CA1D3323D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42F954-17B3-E38D-1FC5-89E8858521A8}"/>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101898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FFF2-060E-F22C-EEAA-A5F2E3C1AB8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8256A9-BEE2-85A9-2259-95F929945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58D927-1974-8203-0893-58F409973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7D0C498-0697-9FE5-A681-E9367DAE0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E86-204C-2540-08C2-E932DFC09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863AE7F-43ED-6F7A-E843-5F07B0AD1AD3}"/>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8" name="Footer Placeholder 7">
            <a:extLst>
              <a:ext uri="{FF2B5EF4-FFF2-40B4-BE49-F238E27FC236}">
                <a16:creationId xmlns:a16="http://schemas.microsoft.com/office/drawing/2014/main" id="{EFF0BFE5-F24B-9293-C9D5-0DDC2167D74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5967CB6-FAF0-8E44-2F07-215A3917A6A1}"/>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27534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EE6F-AAB9-B11C-ECB2-700F6F67BE0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35D55B1-5329-BB84-8193-B6BCF94AB058}"/>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4" name="Footer Placeholder 3">
            <a:extLst>
              <a:ext uri="{FF2B5EF4-FFF2-40B4-BE49-F238E27FC236}">
                <a16:creationId xmlns:a16="http://schemas.microsoft.com/office/drawing/2014/main" id="{B14FEECD-3307-F4D3-9450-57AA8F6B560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9F8937B-3F2C-B7F2-45C4-0B61F3B3512E}"/>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300188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21948-2103-6ACC-15FA-A3AA84C0EBC4}"/>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3" name="Footer Placeholder 2">
            <a:extLst>
              <a:ext uri="{FF2B5EF4-FFF2-40B4-BE49-F238E27FC236}">
                <a16:creationId xmlns:a16="http://schemas.microsoft.com/office/drawing/2014/main" id="{1B48A7CB-D90B-63C3-A27E-46F62EB9DF7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25B5F2B-4460-B147-2A6E-AD3CA01B7379}"/>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12439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8976-4271-5C0E-1056-DBABA3837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1F0711C-7668-56B7-96D4-1B1FD6FDB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3B04FB8-6223-F05D-9081-E2A3B62BD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F027B-C8CA-CCE0-86AC-FE2F97499AB0}"/>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6" name="Footer Placeholder 5">
            <a:extLst>
              <a:ext uri="{FF2B5EF4-FFF2-40B4-BE49-F238E27FC236}">
                <a16:creationId xmlns:a16="http://schemas.microsoft.com/office/drawing/2014/main" id="{D5263A7C-83C4-3889-8977-B382C4749A7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885A94E-2309-4D8E-B67C-DB95C6BD263E}"/>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98834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ED27-C1E9-3566-611E-E522E8D46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A9992CF-DFC0-9FA9-3626-BDF9860FC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C2FD8C-6AF7-E295-2C5D-FA2D18960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0CBA7-FE22-F1B8-138A-D781CEB6A8D4}"/>
              </a:ext>
            </a:extLst>
          </p:cNvPr>
          <p:cNvSpPr>
            <a:spLocks noGrp="1"/>
          </p:cNvSpPr>
          <p:nvPr>
            <p:ph type="dt" sz="half" idx="10"/>
          </p:nvPr>
        </p:nvSpPr>
        <p:spPr/>
        <p:txBody>
          <a:bodyPr/>
          <a:lstStyle/>
          <a:p>
            <a:fld id="{2F508D55-F7F0-4099-B465-03AF023F695F}" type="datetimeFigureOut">
              <a:rPr lang="en-CA" smtClean="0"/>
              <a:t>2023-10-02</a:t>
            </a:fld>
            <a:endParaRPr lang="en-CA"/>
          </a:p>
        </p:txBody>
      </p:sp>
      <p:sp>
        <p:nvSpPr>
          <p:cNvPr id="6" name="Footer Placeholder 5">
            <a:extLst>
              <a:ext uri="{FF2B5EF4-FFF2-40B4-BE49-F238E27FC236}">
                <a16:creationId xmlns:a16="http://schemas.microsoft.com/office/drawing/2014/main" id="{9C4065AC-DBBE-784F-96C9-F022588E8F1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45399A-5159-AF25-C38A-75C32DFC60F6}"/>
              </a:ext>
            </a:extLst>
          </p:cNvPr>
          <p:cNvSpPr>
            <a:spLocks noGrp="1"/>
          </p:cNvSpPr>
          <p:nvPr>
            <p:ph type="sldNum" sz="quarter" idx="12"/>
          </p:nvPr>
        </p:nvSpPr>
        <p:spPr/>
        <p:txBody>
          <a:bodyPr/>
          <a:lstStyle/>
          <a:p>
            <a:fld id="{47D4AED4-2331-487D-BFD2-41A5E22DB99F}" type="slidenum">
              <a:rPr lang="en-CA" smtClean="0"/>
              <a:t>‹#›</a:t>
            </a:fld>
            <a:endParaRPr lang="en-CA"/>
          </a:p>
        </p:txBody>
      </p:sp>
    </p:spTree>
    <p:extLst>
      <p:ext uri="{BB962C8B-B14F-4D97-AF65-F5344CB8AC3E}">
        <p14:creationId xmlns:p14="http://schemas.microsoft.com/office/powerpoint/2010/main" val="307271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36838-D795-078D-04F2-709F11276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3711302-FAE9-CFBA-CD86-8FF7B1010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A4171E-1DA6-31AC-D8C9-6BD54C53E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08D55-F7F0-4099-B465-03AF023F695F}" type="datetimeFigureOut">
              <a:rPr lang="en-CA" smtClean="0"/>
              <a:t>2023-10-02</a:t>
            </a:fld>
            <a:endParaRPr lang="en-CA"/>
          </a:p>
        </p:txBody>
      </p:sp>
      <p:sp>
        <p:nvSpPr>
          <p:cNvPr id="5" name="Footer Placeholder 4">
            <a:extLst>
              <a:ext uri="{FF2B5EF4-FFF2-40B4-BE49-F238E27FC236}">
                <a16:creationId xmlns:a16="http://schemas.microsoft.com/office/drawing/2014/main" id="{66F75E67-B758-8FEF-7E48-8120BE3D6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49159A7-995E-CC6B-70BA-F8C2C328C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4AED4-2331-487D-BFD2-41A5E22DB99F}" type="slidenum">
              <a:rPr lang="en-CA" smtClean="0"/>
              <a:t>‹#›</a:t>
            </a:fld>
            <a:endParaRPr lang="en-CA"/>
          </a:p>
        </p:txBody>
      </p:sp>
    </p:spTree>
    <p:extLst>
      <p:ext uri="{BB962C8B-B14F-4D97-AF65-F5344CB8AC3E}">
        <p14:creationId xmlns:p14="http://schemas.microsoft.com/office/powerpoint/2010/main" val="326380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4E752-D148-F651-7D8A-537B8829FBC3}"/>
              </a:ext>
            </a:extLst>
          </p:cNvPr>
          <p:cNvSpPr>
            <a:spLocks noGrp="1"/>
          </p:cNvSpPr>
          <p:nvPr>
            <p:ph type="ctrTitle"/>
          </p:nvPr>
        </p:nvSpPr>
        <p:spPr>
          <a:xfrm>
            <a:off x="6194716" y="739978"/>
            <a:ext cx="5334930" cy="3004145"/>
          </a:xfrm>
        </p:spPr>
        <p:txBody>
          <a:bodyPr>
            <a:normAutofit/>
          </a:bodyPr>
          <a:lstStyle/>
          <a:p>
            <a:r>
              <a:rPr lang="en-CA" dirty="0"/>
              <a:t>Review Session!</a:t>
            </a:r>
          </a:p>
        </p:txBody>
      </p:sp>
      <p:sp>
        <p:nvSpPr>
          <p:cNvPr id="3" name="Subtitle 2">
            <a:extLst>
              <a:ext uri="{FF2B5EF4-FFF2-40B4-BE49-F238E27FC236}">
                <a16:creationId xmlns:a16="http://schemas.microsoft.com/office/drawing/2014/main" id="{C3C081E1-E02C-4803-C01A-B5B1B4C1C855}"/>
              </a:ext>
            </a:extLst>
          </p:cNvPr>
          <p:cNvSpPr>
            <a:spLocks noGrp="1"/>
          </p:cNvSpPr>
          <p:nvPr>
            <p:ph type="subTitle" idx="1"/>
          </p:nvPr>
        </p:nvSpPr>
        <p:spPr>
          <a:xfrm>
            <a:off x="6194715" y="3836197"/>
            <a:ext cx="5334931" cy="2189214"/>
          </a:xfrm>
        </p:spPr>
        <p:txBody>
          <a:bodyPr>
            <a:normAutofit/>
          </a:bodyPr>
          <a:lstStyle/>
          <a:p>
            <a:r>
              <a:rPr lang="en-CA" dirty="0"/>
              <a:t>We have a test next week, Oct 10</a:t>
            </a:r>
            <a:r>
              <a:rPr lang="en-CA" baseline="30000" dirty="0"/>
              <a:t>th</a:t>
            </a:r>
            <a:r>
              <a:rPr lang="en-CA" dirty="0"/>
              <a:t> 2023</a:t>
            </a:r>
          </a:p>
          <a:p>
            <a:r>
              <a:rPr lang="en-CA" dirty="0"/>
              <a:t>Here in the lecture hall!</a:t>
            </a:r>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Conversion Optimization - Part Three: How To Review The Results - Convert  With Content">
            <a:extLst>
              <a:ext uri="{FF2B5EF4-FFF2-40B4-BE49-F238E27FC236}">
                <a16:creationId xmlns:a16="http://schemas.microsoft.com/office/drawing/2014/main" id="{5F32F429-6881-ED4D-4DA2-2DB4ADB3F2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64" r="12937" b="1"/>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07044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7" name="Arc 103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3D936-7359-614E-083A-A9383BD4CA0D}"/>
              </a:ext>
            </a:extLst>
          </p:cNvPr>
          <p:cNvSpPr>
            <a:spLocks noGrp="1"/>
          </p:cNvSpPr>
          <p:nvPr>
            <p:ph type="title"/>
          </p:nvPr>
        </p:nvSpPr>
        <p:spPr>
          <a:xfrm>
            <a:off x="5894962" y="479493"/>
            <a:ext cx="5458838" cy="1325563"/>
          </a:xfrm>
        </p:spPr>
        <p:txBody>
          <a:bodyPr>
            <a:normAutofit/>
          </a:bodyPr>
          <a:lstStyle/>
          <a:p>
            <a:r>
              <a:rPr lang="en-CA" b="1" dirty="0"/>
              <a:t>Forms</a:t>
            </a:r>
          </a:p>
        </p:txBody>
      </p:sp>
      <p:sp>
        <p:nvSpPr>
          <p:cNvPr id="1039" name="Freeform: Shape 103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descr="r/RelationshipAdvice refuses to help me with my database, i don't think there's a single programmer there. | programmer-memes, program-memes, data-memes, database-memes, ipad-memes | ProgrammerHumor.io">
            <a:extLst>
              <a:ext uri="{FF2B5EF4-FFF2-40B4-BE49-F238E27FC236}">
                <a16:creationId xmlns:a16="http://schemas.microsoft.com/office/drawing/2014/main" id="{5C29DF79-114E-2726-DEB9-9C57899ACC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773564"/>
            <a:ext cx="4777381" cy="31411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30FBF7A-9293-9B42-3B5F-AD82828AE5F0}"/>
              </a:ext>
            </a:extLst>
          </p:cNvPr>
          <p:cNvSpPr>
            <a:spLocks noGrp="1"/>
          </p:cNvSpPr>
          <p:nvPr>
            <p:ph idx="1"/>
          </p:nvPr>
        </p:nvSpPr>
        <p:spPr>
          <a:xfrm>
            <a:off x="5894962" y="1984443"/>
            <a:ext cx="5458838" cy="4192520"/>
          </a:xfrm>
        </p:spPr>
        <p:txBody>
          <a:bodyPr>
            <a:normAutofit/>
          </a:bodyPr>
          <a:lstStyle/>
          <a:p>
            <a:r>
              <a:rPr lang="en-US" sz="1500"/>
              <a:t>Database forms are user interface components within a database system.</a:t>
            </a:r>
          </a:p>
          <a:p>
            <a:r>
              <a:rPr lang="en-US" sz="1500"/>
              <a:t>They simplify data interaction and input by acting as an intermediary between users and database tables or queries.</a:t>
            </a:r>
          </a:p>
          <a:p>
            <a:r>
              <a:rPr lang="en-US" sz="1500"/>
              <a:t>Forms provide a user-friendly presentation of data, often with labels, text boxes, buttons, and navigation controls.</a:t>
            </a:r>
          </a:p>
          <a:p>
            <a:r>
              <a:rPr lang="en-US" sz="1500"/>
              <a:t>They enhance data entry, validation, and modification processes, promoting data accuracy and efficiency.</a:t>
            </a:r>
          </a:p>
          <a:p>
            <a:r>
              <a:rPr lang="en-US" sz="1500"/>
              <a:t>Forms can be customized to suit specific application needs, including displaying data from multiple related tables.</a:t>
            </a:r>
          </a:p>
          <a:p>
            <a:r>
              <a:rPr lang="en-US" sz="1500"/>
              <a:t>Automation features within forms allow for tasks like data processing and validation rule enforcement.</a:t>
            </a:r>
          </a:p>
          <a:p>
            <a:r>
              <a:rPr lang="en-US" sz="1500"/>
              <a:t>Forms seamlessly integrate with other database components, contributing to the creation of intuitive and efficient database applications.</a:t>
            </a:r>
            <a:endParaRPr lang="en-CA" sz="1500"/>
          </a:p>
        </p:txBody>
      </p:sp>
    </p:spTree>
    <p:extLst>
      <p:ext uri="{BB962C8B-B14F-4D97-AF65-F5344CB8AC3E}">
        <p14:creationId xmlns:p14="http://schemas.microsoft.com/office/powerpoint/2010/main" val="285756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5"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AB797F-95DF-C7D1-F457-B6D51F561269}"/>
              </a:ext>
            </a:extLst>
          </p:cNvPr>
          <p:cNvSpPr>
            <a:spLocks noGrp="1"/>
          </p:cNvSpPr>
          <p:nvPr>
            <p:ph type="title"/>
          </p:nvPr>
        </p:nvSpPr>
        <p:spPr>
          <a:xfrm>
            <a:off x="1137034" y="609597"/>
            <a:ext cx="9392421" cy="1330841"/>
          </a:xfrm>
        </p:spPr>
        <p:txBody>
          <a:bodyPr>
            <a:normAutofit/>
          </a:bodyPr>
          <a:lstStyle/>
          <a:p>
            <a:r>
              <a:rPr lang="en-CA"/>
              <a:t>Referential Integrity</a:t>
            </a:r>
          </a:p>
        </p:txBody>
      </p:sp>
      <p:sp>
        <p:nvSpPr>
          <p:cNvPr id="3" name="Content Placeholder 2">
            <a:extLst>
              <a:ext uri="{FF2B5EF4-FFF2-40B4-BE49-F238E27FC236}">
                <a16:creationId xmlns:a16="http://schemas.microsoft.com/office/drawing/2014/main" id="{5D07936C-F6FD-58F7-47BB-51B5BAE0AC59}"/>
              </a:ext>
            </a:extLst>
          </p:cNvPr>
          <p:cNvSpPr>
            <a:spLocks noGrp="1"/>
          </p:cNvSpPr>
          <p:nvPr>
            <p:ph idx="1"/>
          </p:nvPr>
        </p:nvSpPr>
        <p:spPr>
          <a:xfrm>
            <a:off x="1137034" y="2198362"/>
            <a:ext cx="4958966" cy="3917773"/>
          </a:xfrm>
        </p:spPr>
        <p:txBody>
          <a:bodyPr>
            <a:normAutofit/>
          </a:bodyPr>
          <a:lstStyle/>
          <a:p>
            <a:r>
              <a:rPr lang="en-US" sz="2000"/>
              <a:t>Referential integrity means that the foreign key in any </a:t>
            </a:r>
          </a:p>
          <a:p>
            <a:r>
              <a:rPr lang="en-US" sz="2000"/>
              <a:t>referencing table must always refer to a valid row in the </a:t>
            </a:r>
          </a:p>
          <a:p>
            <a:r>
              <a:rPr lang="en-US" sz="2000"/>
              <a:t>referenced table.</a:t>
            </a:r>
          </a:p>
          <a:p>
            <a:r>
              <a:rPr lang="en-US" sz="2000"/>
              <a:t>• Referential integrity ensures that the relationship between two </a:t>
            </a:r>
          </a:p>
          <a:p>
            <a:r>
              <a:rPr lang="en-US" sz="2000"/>
              <a:t>tables remains synchronized </a:t>
            </a:r>
          </a:p>
          <a:p>
            <a:r>
              <a:rPr lang="en-US" sz="2000"/>
              <a:t>• While creating Relationships, you could also enable Cascade </a:t>
            </a:r>
          </a:p>
          <a:p>
            <a:r>
              <a:rPr lang="en-US" sz="2000"/>
              <a:t>Update, and Cascade Delete</a:t>
            </a:r>
            <a:endParaRPr lang="en-CA" sz="2000"/>
          </a:p>
        </p:txBody>
      </p:sp>
      <p:pic>
        <p:nvPicPr>
          <p:cNvPr id="1026" name="Picture 2" descr="Bidirectional Database synchronization">
            <a:extLst>
              <a:ext uri="{FF2B5EF4-FFF2-40B4-BE49-F238E27FC236}">
                <a16:creationId xmlns:a16="http://schemas.microsoft.com/office/drawing/2014/main" id="{A260FB58-AE03-21CE-EDB7-0E129F822F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3268891"/>
            <a:ext cx="4788505" cy="1587961"/>
          </a:xfrm>
          <a:prstGeom prst="rect">
            <a:avLst/>
          </a:prstGeom>
          <a:noFill/>
          <a:extLst>
            <a:ext uri="{909E8E84-426E-40DD-AFC4-6F175D3DCCD1}">
              <a14:hiddenFill xmlns:a14="http://schemas.microsoft.com/office/drawing/2010/main">
                <a:solidFill>
                  <a:srgbClr val="FFFFFF"/>
                </a:solidFill>
              </a14:hiddenFill>
            </a:ext>
          </a:extLst>
        </p:spPr>
      </p:pic>
      <p:sp>
        <p:nvSpPr>
          <p:cNvPr id="1067"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57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53" name="Arc 615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CCD5E2-F051-1FC2-F012-C67CC204DD1A}"/>
              </a:ext>
            </a:extLst>
          </p:cNvPr>
          <p:cNvSpPr>
            <a:spLocks noGrp="1"/>
          </p:cNvSpPr>
          <p:nvPr>
            <p:ph type="title"/>
          </p:nvPr>
        </p:nvSpPr>
        <p:spPr>
          <a:xfrm>
            <a:off x="5894962" y="479493"/>
            <a:ext cx="5458838" cy="1325563"/>
          </a:xfrm>
        </p:spPr>
        <p:txBody>
          <a:bodyPr>
            <a:normAutofit/>
          </a:bodyPr>
          <a:lstStyle/>
          <a:p>
            <a:r>
              <a:rPr lang="en-CA" b="1" u="sng" dirty="0"/>
              <a:t>The Test Details.</a:t>
            </a:r>
          </a:p>
        </p:txBody>
      </p:sp>
      <p:sp>
        <p:nvSpPr>
          <p:cNvPr id="6155" name="Freeform: Shape 615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1,528,188 Attention Images, Stock Photos &amp; Vectors | Shutterstock">
            <a:extLst>
              <a:ext uri="{FF2B5EF4-FFF2-40B4-BE49-F238E27FC236}">
                <a16:creationId xmlns:a16="http://schemas.microsoft.com/office/drawing/2014/main" id="{ED2E96E2-15C1-3EEF-E1C5-7128CD8B17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749677"/>
            <a:ext cx="4777381" cy="318890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CD21E1A-B527-5D86-BE66-0EEF217EA88D}"/>
              </a:ext>
            </a:extLst>
          </p:cNvPr>
          <p:cNvSpPr>
            <a:spLocks noGrp="1"/>
          </p:cNvSpPr>
          <p:nvPr>
            <p:ph idx="1"/>
          </p:nvPr>
        </p:nvSpPr>
        <p:spPr>
          <a:xfrm>
            <a:off x="5894962" y="1984443"/>
            <a:ext cx="5458838" cy="4192520"/>
          </a:xfrm>
        </p:spPr>
        <p:txBody>
          <a:bodyPr>
            <a:normAutofit fontScale="92500" lnSpcReduction="20000"/>
          </a:bodyPr>
          <a:lstStyle/>
          <a:p>
            <a:r>
              <a:rPr lang="en-CA" sz="2200" dirty="0"/>
              <a:t>There will be a piece of paper being handed out when the test starts(so bring a pen or pencil)</a:t>
            </a:r>
          </a:p>
          <a:p>
            <a:r>
              <a:rPr lang="en-CA" sz="2200" dirty="0"/>
              <a:t>You will need to fill this out with your full name &amp; Student ID.</a:t>
            </a:r>
          </a:p>
          <a:p>
            <a:r>
              <a:rPr lang="en-CA" sz="2200" dirty="0"/>
              <a:t>There is problem to solve on this paper that is mandatory that you complete and hand in.  </a:t>
            </a:r>
            <a:r>
              <a:rPr lang="en-CA" sz="2200" b="1" u="sng" dirty="0">
                <a:solidFill>
                  <a:srgbClr val="FF0000"/>
                </a:solidFill>
              </a:rPr>
              <a:t>(closed book)</a:t>
            </a:r>
          </a:p>
          <a:p>
            <a:r>
              <a:rPr lang="en-CA" sz="2200" dirty="0"/>
              <a:t>If the paper is not handed back to me.  You will receive a </a:t>
            </a:r>
            <a:r>
              <a:rPr lang="en-CA" sz="2200" b="1" u="sng" dirty="0">
                <a:solidFill>
                  <a:srgbClr val="FF0000"/>
                </a:solidFill>
              </a:rPr>
              <a:t>ZERO</a:t>
            </a:r>
            <a:r>
              <a:rPr lang="en-CA" sz="2200" dirty="0"/>
              <a:t> on the test.</a:t>
            </a:r>
          </a:p>
          <a:p>
            <a:r>
              <a:rPr lang="en-CA" sz="2200" dirty="0"/>
              <a:t>After you have handed in the paper, the rest of the test will be </a:t>
            </a:r>
            <a:r>
              <a:rPr lang="en-CA" sz="2200" b="1" u="sng" dirty="0"/>
              <a:t>open book</a:t>
            </a:r>
            <a:r>
              <a:rPr lang="en-CA" sz="2200" dirty="0"/>
              <a:t>.</a:t>
            </a:r>
          </a:p>
          <a:p>
            <a:r>
              <a:rPr lang="en-CA" sz="2200" dirty="0"/>
              <a:t>Test consists of multiple choice, fill in the blanks &amp; True/False.</a:t>
            </a:r>
          </a:p>
          <a:p>
            <a:r>
              <a:rPr lang="en-CA" sz="2200" dirty="0"/>
              <a:t>20 Questions, 50 minutes.</a:t>
            </a:r>
          </a:p>
          <a:p>
            <a:r>
              <a:rPr lang="en-CA" sz="2200" dirty="0"/>
              <a:t>22% of final grade!</a:t>
            </a:r>
          </a:p>
          <a:p>
            <a:endParaRPr lang="en-CA" sz="2200" dirty="0"/>
          </a:p>
        </p:txBody>
      </p:sp>
    </p:spTree>
    <p:extLst>
      <p:ext uri="{BB962C8B-B14F-4D97-AF65-F5344CB8AC3E}">
        <p14:creationId xmlns:p14="http://schemas.microsoft.com/office/powerpoint/2010/main" val="108137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CD15D-9030-8DB7-5C9F-F26CD437C567}"/>
              </a:ext>
            </a:extLst>
          </p:cNvPr>
          <p:cNvSpPr>
            <a:spLocks noGrp="1"/>
          </p:cNvSpPr>
          <p:nvPr>
            <p:ph type="title"/>
          </p:nvPr>
        </p:nvSpPr>
        <p:spPr>
          <a:xfrm>
            <a:off x="640080" y="325369"/>
            <a:ext cx="4368602" cy="1956841"/>
          </a:xfrm>
        </p:spPr>
        <p:txBody>
          <a:bodyPr anchor="b">
            <a:normAutofit/>
          </a:bodyPr>
          <a:lstStyle/>
          <a:p>
            <a:r>
              <a:rPr lang="en-CA" sz="5400"/>
              <a:t>Office 365 Profile Photo</a:t>
            </a:r>
          </a:p>
        </p:txBody>
      </p:sp>
      <p:sp>
        <p:nvSpPr>
          <p:cNvPr id="205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B72F3E-CFFA-B601-4D12-3E542FE01935}"/>
              </a:ext>
            </a:extLst>
          </p:cNvPr>
          <p:cNvSpPr>
            <a:spLocks noGrp="1"/>
          </p:cNvSpPr>
          <p:nvPr>
            <p:ph idx="1"/>
          </p:nvPr>
        </p:nvSpPr>
        <p:spPr>
          <a:xfrm>
            <a:off x="640080" y="2872899"/>
            <a:ext cx="4243589" cy="3320668"/>
          </a:xfrm>
        </p:spPr>
        <p:txBody>
          <a:bodyPr>
            <a:normAutofit/>
          </a:bodyPr>
          <a:lstStyle/>
          <a:p>
            <a:r>
              <a:rPr lang="en-CA" sz="2200" dirty="0"/>
              <a:t>By now you should all have a photo of yourself inside the SLC’s Microsoft 365’s profile.</a:t>
            </a:r>
          </a:p>
          <a:p>
            <a:pPr lvl="1"/>
            <a:r>
              <a:rPr lang="en-CA" sz="2200" dirty="0"/>
              <a:t>If you do not this is </a:t>
            </a:r>
            <a:r>
              <a:rPr lang="en-CA" sz="2200" b="1" u="sng" dirty="0"/>
              <a:t>mandatory</a:t>
            </a:r>
            <a:r>
              <a:rPr lang="en-CA" sz="2200" dirty="0"/>
              <a:t> &amp; your face must be easily identifiable.</a:t>
            </a:r>
          </a:p>
          <a:p>
            <a:pPr lvl="1"/>
            <a:r>
              <a:rPr lang="en-CA" sz="2200" dirty="0"/>
              <a:t>This helps us with the large class size to put a name to the face.</a:t>
            </a:r>
          </a:p>
        </p:txBody>
      </p:sp>
      <p:pic>
        <p:nvPicPr>
          <p:cNvPr id="2050" name="Picture 2" descr="Smiley Camera Stock Illustrations – 789 Smiley Camera Stock Illustrations,  Vectors &amp; Clipart - Dreamstime">
            <a:extLst>
              <a:ext uri="{FF2B5EF4-FFF2-40B4-BE49-F238E27FC236}">
                <a16:creationId xmlns:a16="http://schemas.microsoft.com/office/drawing/2014/main" id="{F8B10631-0FD0-6F73-24FE-60A74A7AA1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8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E66BA-7E6A-161B-DE60-706B5963BD8D}"/>
              </a:ext>
            </a:extLst>
          </p:cNvPr>
          <p:cNvSpPr>
            <a:spLocks noGrp="1"/>
          </p:cNvSpPr>
          <p:nvPr>
            <p:ph type="title"/>
          </p:nvPr>
        </p:nvSpPr>
        <p:spPr>
          <a:xfrm>
            <a:off x="6803409" y="762001"/>
            <a:ext cx="4156512" cy="1708244"/>
          </a:xfrm>
        </p:spPr>
        <p:txBody>
          <a:bodyPr anchor="ctr">
            <a:normAutofit/>
          </a:bodyPr>
          <a:lstStyle/>
          <a:p>
            <a:r>
              <a:rPr lang="en-CA" sz="4000"/>
              <a:t>Definition of a Database.</a:t>
            </a:r>
          </a:p>
        </p:txBody>
      </p:sp>
      <p:pic>
        <p:nvPicPr>
          <p:cNvPr id="3074" name="Picture 2" descr="Announcing D1: our first SQL database">
            <a:extLst>
              <a:ext uri="{FF2B5EF4-FFF2-40B4-BE49-F238E27FC236}">
                <a16:creationId xmlns:a16="http://schemas.microsoft.com/office/drawing/2014/main" id="{5BA5BD37-CB9F-40F0-425F-2BE56BF001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02" r="22798"/>
          <a:stretch/>
        </p:blipFill>
        <p:spPr bwMode="auto">
          <a:xfrm>
            <a:off x="-1" y="-2"/>
            <a:ext cx="6096001" cy="68580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DBA63DE-3EEE-D5A8-91FD-4DBEAF51AEFD}"/>
              </a:ext>
            </a:extLst>
          </p:cNvPr>
          <p:cNvSpPr>
            <a:spLocks noGrp="1"/>
          </p:cNvSpPr>
          <p:nvPr>
            <p:ph idx="1"/>
          </p:nvPr>
        </p:nvSpPr>
        <p:spPr>
          <a:xfrm>
            <a:off x="6803409" y="2470245"/>
            <a:ext cx="4156512" cy="3769835"/>
          </a:xfrm>
        </p:spPr>
        <p:txBody>
          <a:bodyPr anchor="ctr">
            <a:normAutofit/>
          </a:bodyPr>
          <a:lstStyle/>
          <a:p>
            <a:r>
              <a:rPr lang="en-US" sz="2000" dirty="0"/>
              <a:t>In computing, a database is an organized collection of data stored and accessed electronically through the use of a database management system. Small databases can be stored on a file system, while large databases are hosted on computer clusters or cloud storage</a:t>
            </a:r>
            <a:endParaRPr lang="en-CA" sz="2000" dirty="0"/>
          </a:p>
        </p:txBody>
      </p:sp>
    </p:spTree>
    <p:extLst>
      <p:ext uri="{BB962C8B-B14F-4D97-AF65-F5344CB8AC3E}">
        <p14:creationId xmlns:p14="http://schemas.microsoft.com/office/powerpoint/2010/main" val="192237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677D-0119-3599-879F-55AB138FAB4A}"/>
              </a:ext>
            </a:extLst>
          </p:cNvPr>
          <p:cNvSpPr>
            <a:spLocks noGrp="1"/>
          </p:cNvSpPr>
          <p:nvPr>
            <p:ph type="title"/>
          </p:nvPr>
        </p:nvSpPr>
        <p:spPr>
          <a:xfrm>
            <a:off x="481013" y="3752849"/>
            <a:ext cx="3290887" cy="2452687"/>
          </a:xfrm>
        </p:spPr>
        <p:txBody>
          <a:bodyPr anchor="ctr">
            <a:normAutofit/>
          </a:bodyPr>
          <a:lstStyle/>
          <a:p>
            <a:r>
              <a:rPr lang="en-CA" sz="3600"/>
              <a:t>Characteristics Of Databases</a:t>
            </a:r>
          </a:p>
        </p:txBody>
      </p:sp>
      <p:pic>
        <p:nvPicPr>
          <p:cNvPr id="4098" name="Picture 2" descr="Knowing 12 Types of Databases on Computers - Advance Innovations">
            <a:extLst>
              <a:ext uri="{FF2B5EF4-FFF2-40B4-BE49-F238E27FC236}">
                <a16:creationId xmlns:a16="http://schemas.microsoft.com/office/drawing/2014/main" id="{FB3F015A-715A-40FA-0CD8-696B78F41F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67"/>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307C41E-D938-F062-66A7-8899984AD1DF}"/>
              </a:ext>
            </a:extLst>
          </p:cNvPr>
          <p:cNvSpPr>
            <a:spLocks noGrp="1"/>
          </p:cNvSpPr>
          <p:nvPr>
            <p:ph idx="1"/>
          </p:nvPr>
        </p:nvSpPr>
        <p:spPr>
          <a:xfrm>
            <a:off x="4223982" y="3752850"/>
            <a:ext cx="7485413" cy="2452687"/>
          </a:xfrm>
        </p:spPr>
        <p:txBody>
          <a:bodyPr anchor="ctr">
            <a:normAutofit/>
          </a:bodyPr>
          <a:lstStyle/>
          <a:p>
            <a:r>
              <a:rPr lang="en-US" sz="1800"/>
              <a:t>The reason databases are used is to keep track of things.</a:t>
            </a:r>
          </a:p>
          <a:p>
            <a:r>
              <a:rPr lang="en-US" sz="1800"/>
              <a:t>Databases store more complicated information than simple lists like a spreadsheet.</a:t>
            </a:r>
          </a:p>
          <a:p>
            <a:endParaRPr lang="en-CA" sz="1800"/>
          </a:p>
        </p:txBody>
      </p:sp>
    </p:spTree>
    <p:extLst>
      <p:ext uri="{BB962C8B-B14F-4D97-AF65-F5344CB8AC3E}">
        <p14:creationId xmlns:p14="http://schemas.microsoft.com/office/powerpoint/2010/main" val="188138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C40-C9F3-EB7F-3A4B-4313788C8D4D}"/>
              </a:ext>
            </a:extLst>
          </p:cNvPr>
          <p:cNvSpPr>
            <a:spLocks noGrp="1"/>
          </p:cNvSpPr>
          <p:nvPr>
            <p:ph type="title"/>
          </p:nvPr>
        </p:nvSpPr>
        <p:spPr>
          <a:xfrm>
            <a:off x="876693" y="741391"/>
            <a:ext cx="4597747" cy="1616203"/>
          </a:xfrm>
        </p:spPr>
        <p:txBody>
          <a:bodyPr anchor="b">
            <a:normAutofit/>
          </a:bodyPr>
          <a:lstStyle/>
          <a:p>
            <a:r>
              <a:rPr lang="en-US" sz="3200">
                <a:latin typeface="+mj-lt"/>
              </a:rPr>
              <a:t>Relational Database Tables</a:t>
            </a:r>
            <a:endParaRPr lang="en-CA" sz="3200"/>
          </a:p>
        </p:txBody>
      </p:sp>
      <p:sp>
        <p:nvSpPr>
          <p:cNvPr id="3" name="Content Placeholder 2">
            <a:extLst>
              <a:ext uri="{FF2B5EF4-FFF2-40B4-BE49-F238E27FC236}">
                <a16:creationId xmlns:a16="http://schemas.microsoft.com/office/drawing/2014/main" id="{4FFE88AF-E89F-041A-F1EB-389CD651D090}"/>
              </a:ext>
            </a:extLst>
          </p:cNvPr>
          <p:cNvSpPr>
            <a:spLocks noGrp="1"/>
          </p:cNvSpPr>
          <p:nvPr>
            <p:ph idx="1"/>
          </p:nvPr>
        </p:nvSpPr>
        <p:spPr>
          <a:xfrm>
            <a:off x="876693" y="2533476"/>
            <a:ext cx="4597746" cy="3447832"/>
          </a:xfrm>
        </p:spPr>
        <p:txBody>
          <a:bodyPr anchor="t">
            <a:normAutofit/>
          </a:bodyPr>
          <a:lstStyle/>
          <a:p>
            <a:r>
              <a:rPr lang="en-US" sz="1700"/>
              <a:t>Relational model is a methodology used as a solution for database design.</a:t>
            </a:r>
          </a:p>
          <a:p>
            <a:r>
              <a:rPr lang="en-US" sz="1700"/>
              <a:t>A relational database contains a collection of separate tables.</a:t>
            </a:r>
          </a:p>
          <a:p>
            <a:r>
              <a:rPr lang="en-US" sz="1700"/>
              <a:t>A table holds data about only one theme.</a:t>
            </a:r>
          </a:p>
          <a:p>
            <a:r>
              <a:rPr lang="en-US" sz="1700"/>
              <a:t>Each column, also known as fields, in a table stores a characteristic common to all rows in a table.  An example is StudentNumber.</a:t>
            </a:r>
          </a:p>
          <a:p>
            <a:r>
              <a:rPr lang="en-US" sz="1700"/>
              <a:t>A row in a table, also known as a record, has data about an occurrence.  An example would be all the information on one student.</a:t>
            </a:r>
          </a:p>
          <a:p>
            <a:endParaRPr lang="en-CA" sz="1700"/>
          </a:p>
        </p:txBody>
      </p:sp>
      <p:pic>
        <p:nvPicPr>
          <p:cNvPr id="5122" name="Picture 2" descr="Meme Maker - DATABASE DATABASE Everywhere Meme Generator!">
            <a:extLst>
              <a:ext uri="{FF2B5EF4-FFF2-40B4-BE49-F238E27FC236}">
                <a16:creationId xmlns:a16="http://schemas.microsoft.com/office/drawing/2014/main" id="{D1283C85-6B24-38D5-6252-D8752D27BD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370215"/>
            <a:ext cx="5319062" cy="4042487"/>
          </a:xfrm>
          <a:prstGeom prst="rect">
            <a:avLst/>
          </a:prstGeom>
          <a:noFill/>
          <a:extLst>
            <a:ext uri="{909E8E84-426E-40DD-AFC4-6F175D3DCCD1}">
              <a14:hiddenFill xmlns:a14="http://schemas.microsoft.com/office/drawing/2010/main">
                <a:solidFill>
                  <a:srgbClr val="FFFFFF"/>
                </a:solidFill>
              </a14:hiddenFill>
            </a:ext>
          </a:extLst>
        </p:spPr>
      </p:pic>
      <p:grpSp>
        <p:nvGrpSpPr>
          <p:cNvPr id="5127" name="Group 512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5128" name="Rectangle 512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659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844E-756A-8EEF-6F1B-2C53564247DC}"/>
              </a:ext>
            </a:extLst>
          </p:cNvPr>
          <p:cNvSpPr>
            <a:spLocks noGrp="1"/>
          </p:cNvSpPr>
          <p:nvPr>
            <p:ph type="title"/>
          </p:nvPr>
        </p:nvSpPr>
        <p:spPr>
          <a:xfrm>
            <a:off x="876693" y="741391"/>
            <a:ext cx="3455821" cy="1616203"/>
          </a:xfrm>
        </p:spPr>
        <p:txBody>
          <a:bodyPr anchor="b">
            <a:normAutofit/>
          </a:bodyPr>
          <a:lstStyle/>
          <a:p>
            <a:r>
              <a:rPr lang="en-CA" sz="3200" dirty="0"/>
              <a:t>Table Relationships</a:t>
            </a:r>
          </a:p>
        </p:txBody>
      </p:sp>
      <p:sp>
        <p:nvSpPr>
          <p:cNvPr id="3" name="Content Placeholder 2">
            <a:extLst>
              <a:ext uri="{FF2B5EF4-FFF2-40B4-BE49-F238E27FC236}">
                <a16:creationId xmlns:a16="http://schemas.microsoft.com/office/drawing/2014/main" id="{7A7DBF27-FF29-2B9F-DC59-D7C195A72268}"/>
              </a:ext>
            </a:extLst>
          </p:cNvPr>
          <p:cNvSpPr>
            <a:spLocks noGrp="1"/>
          </p:cNvSpPr>
          <p:nvPr>
            <p:ph idx="1"/>
          </p:nvPr>
        </p:nvSpPr>
        <p:spPr>
          <a:xfrm>
            <a:off x="876693" y="2533476"/>
            <a:ext cx="3455821" cy="3447832"/>
          </a:xfrm>
        </p:spPr>
        <p:txBody>
          <a:bodyPr anchor="t">
            <a:normAutofit/>
          </a:bodyPr>
          <a:lstStyle/>
          <a:p>
            <a:r>
              <a:rPr lang="en-US" sz="2000" dirty="0"/>
              <a:t>There are 3 types of table relationships in Microsoft Access</a:t>
            </a:r>
          </a:p>
          <a:p>
            <a:r>
              <a:rPr lang="en-US" sz="2000" dirty="0"/>
              <a:t>• One-to-Many</a:t>
            </a:r>
          </a:p>
          <a:p>
            <a:r>
              <a:rPr lang="en-US" sz="2000" dirty="0"/>
              <a:t>• Many-to-Many</a:t>
            </a:r>
          </a:p>
          <a:p>
            <a:r>
              <a:rPr lang="en-US" sz="2000" dirty="0"/>
              <a:t>• One-to-One</a:t>
            </a:r>
          </a:p>
          <a:p>
            <a:endParaRPr lang="en-CA" sz="2000" dirty="0"/>
          </a:p>
        </p:txBody>
      </p:sp>
      <p:pic>
        <p:nvPicPr>
          <p:cNvPr id="5" name="Picture 4" descr="A green alien sitting on a red chair&#10;&#10;Description automatically generated">
            <a:extLst>
              <a:ext uri="{FF2B5EF4-FFF2-40B4-BE49-F238E27FC236}">
                <a16:creationId xmlns:a16="http://schemas.microsoft.com/office/drawing/2014/main" id="{DEF1D7A7-A2E8-79FF-8979-CF6F6B65F363}"/>
              </a:ext>
            </a:extLst>
          </p:cNvPr>
          <p:cNvPicPr>
            <a:picLocks noChangeAspect="1"/>
          </p:cNvPicPr>
          <p:nvPr/>
        </p:nvPicPr>
        <p:blipFill>
          <a:blip r:embed="rId2"/>
          <a:stretch>
            <a:fillRect/>
          </a:stretch>
        </p:blipFill>
        <p:spPr>
          <a:xfrm>
            <a:off x="4987672" y="1652625"/>
            <a:ext cx="6389346" cy="3562060"/>
          </a:xfrm>
          <a:prstGeom prst="rect">
            <a:avLst/>
          </a:prstGeom>
        </p:spPr>
      </p:pic>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628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F33CF-1D54-ED14-83F8-7538D678FE52}"/>
              </a:ext>
            </a:extLst>
          </p:cNvPr>
          <p:cNvSpPr>
            <a:spLocks noGrp="1"/>
          </p:cNvSpPr>
          <p:nvPr>
            <p:ph type="title"/>
          </p:nvPr>
        </p:nvSpPr>
        <p:spPr>
          <a:xfrm>
            <a:off x="640080" y="325369"/>
            <a:ext cx="4368602" cy="1956841"/>
          </a:xfrm>
        </p:spPr>
        <p:txBody>
          <a:bodyPr anchor="b">
            <a:normAutofit/>
          </a:bodyPr>
          <a:lstStyle/>
          <a:p>
            <a:r>
              <a:rPr lang="en-CA" sz="5400" b="1"/>
              <a:t>Primary Key</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475BFA-D49B-CC68-2959-2CB8FDE5CF3C}"/>
              </a:ext>
            </a:extLst>
          </p:cNvPr>
          <p:cNvSpPr>
            <a:spLocks noGrp="1"/>
          </p:cNvSpPr>
          <p:nvPr>
            <p:ph idx="1"/>
          </p:nvPr>
        </p:nvSpPr>
        <p:spPr>
          <a:xfrm>
            <a:off x="640080" y="2872899"/>
            <a:ext cx="4243589" cy="3320668"/>
          </a:xfrm>
        </p:spPr>
        <p:txBody>
          <a:bodyPr>
            <a:normAutofit/>
          </a:bodyPr>
          <a:lstStyle/>
          <a:p>
            <a:r>
              <a:rPr lang="en-US" sz="1200" dirty="0"/>
              <a:t>A primary key is a unique identifier for a record in a table. It ensures that each record within the table is distinct and can be uniquely identified.</a:t>
            </a:r>
          </a:p>
          <a:p>
            <a:r>
              <a:rPr lang="en-US" sz="1200" dirty="0"/>
              <a:t>Primary keys must contain unique values, meaning that no two records in the table can have the same primary key value.</a:t>
            </a:r>
          </a:p>
          <a:p>
            <a:r>
              <a:rPr lang="en-US" sz="1200" dirty="0"/>
              <a:t>Primary keys can consist of one or more columns (composite primary key), but the combination of these columns must still be unique.</a:t>
            </a:r>
          </a:p>
          <a:p>
            <a:r>
              <a:rPr lang="en-US" sz="1200" dirty="0"/>
              <a:t>Primary keys are used to enforce data integrity and maintain the referential integrity of the database.</a:t>
            </a:r>
          </a:p>
          <a:p>
            <a:r>
              <a:rPr lang="en-US" sz="1200" dirty="0"/>
              <a:t>In Microsoft Access, you can set a primary key by selecting one or more columns in a table and marking them as the primary key through the table design view.</a:t>
            </a:r>
            <a:endParaRPr lang="en-CA" sz="1200" dirty="0"/>
          </a:p>
        </p:txBody>
      </p:sp>
      <p:pic>
        <p:nvPicPr>
          <p:cNvPr id="1026" name="Picture 2" descr="Key Mascot Thumbs Vector Cartoon Illustration Car Key Mascot Holding Stock  Vector by ©larryrains 251913261">
            <a:extLst>
              <a:ext uri="{FF2B5EF4-FFF2-40B4-BE49-F238E27FC236}">
                <a16:creationId xmlns:a16="http://schemas.microsoft.com/office/drawing/2014/main" id="{A162687E-D534-5275-36DD-58EFBB2F78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628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79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56546-0930-1AB9-8CFF-C523D393C065}"/>
              </a:ext>
            </a:extLst>
          </p:cNvPr>
          <p:cNvSpPr>
            <a:spLocks noGrp="1"/>
          </p:cNvSpPr>
          <p:nvPr>
            <p:ph type="title"/>
          </p:nvPr>
        </p:nvSpPr>
        <p:spPr>
          <a:xfrm>
            <a:off x="572493" y="238539"/>
            <a:ext cx="11047013" cy="1434415"/>
          </a:xfrm>
        </p:spPr>
        <p:txBody>
          <a:bodyPr anchor="b">
            <a:normAutofit/>
          </a:bodyPr>
          <a:lstStyle/>
          <a:p>
            <a:r>
              <a:rPr lang="en-CA" sz="5400" b="0" i="0">
                <a:effectLst/>
                <a:latin typeface="Söhne"/>
              </a:rPr>
              <a:t>Foreign Key</a:t>
            </a:r>
            <a:endParaRPr lang="en-CA" sz="5400"/>
          </a:p>
        </p:txBody>
      </p:sp>
      <p:sp>
        <p:nvSpPr>
          <p:cNvPr id="2057"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75,476 Cartoon Keys Images, Stock Photos &amp; Vectors | Shutterstock">
            <a:extLst>
              <a:ext uri="{FF2B5EF4-FFF2-40B4-BE49-F238E27FC236}">
                <a16:creationId xmlns:a16="http://schemas.microsoft.com/office/drawing/2014/main" id="{9200E85A-4596-0311-FF0E-16CA4ED9B5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41"/>
          <a:stretch/>
        </p:blipFill>
        <p:spPr bwMode="auto">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DF4741-AB1A-6581-A76F-09D5F89A4B75}"/>
              </a:ext>
            </a:extLst>
          </p:cNvPr>
          <p:cNvSpPr>
            <a:spLocks noGrp="1"/>
          </p:cNvSpPr>
          <p:nvPr>
            <p:ph idx="1"/>
          </p:nvPr>
        </p:nvSpPr>
        <p:spPr>
          <a:xfrm>
            <a:off x="4905955" y="2071316"/>
            <a:ext cx="6713552" cy="4114800"/>
          </a:xfrm>
        </p:spPr>
        <p:txBody>
          <a:bodyPr anchor="t">
            <a:normAutofit/>
          </a:bodyPr>
          <a:lstStyle/>
          <a:p>
            <a:r>
              <a:rPr lang="en-US" sz="1700"/>
              <a:t>A foreign key is a field or a set of fields in one table that refers to the primary key of another table. It establishes a relationship between two tables by defining a link between them.</a:t>
            </a:r>
          </a:p>
          <a:p>
            <a:r>
              <a:rPr lang="en-US" sz="1700"/>
              <a:t>Foreign keys are used to maintain referential integrity, ensuring that data relationships between tables are consistent and valid. They help enforce rules that dictate how data in one table relates to data in another.</a:t>
            </a:r>
          </a:p>
          <a:p>
            <a:r>
              <a:rPr lang="en-US" sz="1700"/>
              <a:t>Foreign keys do not have to contain unique values in the table where they exist; they are essentially references to the primary key values in another table.</a:t>
            </a:r>
          </a:p>
          <a:p>
            <a:r>
              <a:rPr lang="en-US" sz="1700"/>
              <a:t>Foreign keys are typically used to create relationships such as one-to-many or many-to-one between tables. For example, in a database for a library, a "Book" table might have a foreign key that references the "Author" table's primary key, linking each book to its respective author.</a:t>
            </a:r>
            <a:endParaRPr lang="en-CA" sz="1700"/>
          </a:p>
        </p:txBody>
      </p:sp>
    </p:spTree>
    <p:extLst>
      <p:ext uri="{BB962C8B-B14F-4D97-AF65-F5344CB8AC3E}">
        <p14:creationId xmlns:p14="http://schemas.microsoft.com/office/powerpoint/2010/main" val="1252507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846</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Review Session!</vt:lpstr>
      <vt:lpstr>The Test Details.</vt:lpstr>
      <vt:lpstr>Office 365 Profile Photo</vt:lpstr>
      <vt:lpstr>Definition of a Database.</vt:lpstr>
      <vt:lpstr>Characteristics Of Databases</vt:lpstr>
      <vt:lpstr>Relational Database Tables</vt:lpstr>
      <vt:lpstr>Table Relationships</vt:lpstr>
      <vt:lpstr>Primary Key</vt:lpstr>
      <vt:lpstr>Foreign Key</vt:lpstr>
      <vt:lpstr>Forms</vt:lpstr>
      <vt:lpstr>Referential Integrity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Session!</dc:title>
  <dc:creator>Mark Coulas</dc:creator>
  <cp:lastModifiedBy>Mark Coulas</cp:lastModifiedBy>
  <cp:revision>1</cp:revision>
  <dcterms:created xsi:type="dcterms:W3CDTF">2023-10-02T17:23:59Z</dcterms:created>
  <dcterms:modified xsi:type="dcterms:W3CDTF">2023-10-02T23:53:12Z</dcterms:modified>
</cp:coreProperties>
</file>