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70" r:id="rId5"/>
    <p:sldId id="271" r:id="rId6"/>
    <p:sldId id="273" r:id="rId7"/>
    <p:sldId id="274" r:id="rId8"/>
    <p:sldId id="261" r:id="rId9"/>
    <p:sldId id="262" r:id="rId10"/>
    <p:sldId id="269" r:id="rId11"/>
    <p:sldId id="265" r:id="rId12"/>
    <p:sldId id="266" r:id="rId13"/>
    <p:sldId id="263" r:id="rId14"/>
    <p:sldId id="275" r:id="rId15"/>
    <p:sldId id="276" r:id="rId16"/>
    <p:sldId id="27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43F631-D0CA-E0B7-8E4A-5AAE70C0CA58}" v="170" dt="2025-07-24T01:10:57.772"/>
    <p1510:client id="{2F5C75F2-1FFC-B2D7-91D6-4117215B8B12}" v="1390" dt="2025-07-23T20:33:02.224"/>
    <p1510:client id="{5FC81398-5F31-88C5-0748-9BB404CB4DD6}" v="645" dt="2025-07-23T21:30:06.544"/>
    <p1510:client id="{777BF572-619A-90CF-CCE3-6115AEED8CD7}" v="197" dt="2025-07-23T23:34:11.789"/>
    <p1510:client id="{7C3A7349-10CB-229E-D357-69B41CC180CF}" v="27" dt="2025-07-23T16:38:11.898"/>
    <p1510:client id="{AD41C3F6-DDED-96A7-C48F-B37E1242D74C}" v="44" dt="2025-07-23T22:20:56.685"/>
    <p1510:client id="{C12701D3-7542-B0D3-B269-D856870DBC5A}" v="23" dt="2025-07-23T22:04:08.195"/>
    <p1510:client id="{D4EDBC8B-773E-0594-0A22-BCE966F94DEE}" v="282" dt="2025-07-23T21:35:03.889"/>
    <p1510:client id="{E7FC67B8-62AF-D8FB-F913-F2C8B10B392D}" v="14" dt="2025-07-23T01:14:50.00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lores, Matthew" userId="S::matthewflores10@my.unt.edu::ea14b9c6-4cb9-499c-b151-e3cac6d5e518" providerId="AD" clId="Web-{5FC81398-5F31-88C5-0748-9BB404CB4DD6}"/>
    <pc:docChg chg="addSld delSld modSld">
      <pc:chgData name="Flores, Matthew" userId="S::matthewflores10@my.unt.edu::ea14b9c6-4cb9-499c-b151-e3cac6d5e518" providerId="AD" clId="Web-{5FC81398-5F31-88C5-0748-9BB404CB4DD6}" dt="2025-07-23T21:30:06.544" v="664"/>
      <pc:docMkLst>
        <pc:docMk/>
      </pc:docMkLst>
      <pc:sldChg chg="modSp del">
        <pc:chgData name="Flores, Matthew" userId="S::matthewflores10@my.unt.edu::ea14b9c6-4cb9-499c-b151-e3cac6d5e518" providerId="AD" clId="Web-{5FC81398-5F31-88C5-0748-9BB404CB4DD6}" dt="2025-07-23T21:24:25.072" v="610"/>
        <pc:sldMkLst>
          <pc:docMk/>
          <pc:sldMk cId="600935475" sldId="259"/>
        </pc:sldMkLst>
        <pc:spChg chg="mod">
          <ac:chgData name="Flores, Matthew" userId="S::matthewflores10@my.unt.edu::ea14b9c6-4cb9-499c-b151-e3cac6d5e518" providerId="AD" clId="Web-{5FC81398-5F31-88C5-0748-9BB404CB4DD6}" dt="2025-07-23T20:57:18.278" v="18" actId="20577"/>
          <ac:spMkLst>
            <pc:docMk/>
            <pc:sldMk cId="600935475" sldId="259"/>
            <ac:spMk id="2" creationId="{BAC340C0-DC59-5328-97D3-0054844D3CA7}"/>
          </ac:spMkLst>
        </pc:spChg>
        <pc:spChg chg="mod">
          <ac:chgData name="Flores, Matthew" userId="S::matthewflores10@my.unt.edu::ea14b9c6-4cb9-499c-b151-e3cac6d5e518" providerId="AD" clId="Web-{5FC81398-5F31-88C5-0748-9BB404CB4DD6}" dt="2025-07-23T21:01:35.217" v="137" actId="20577"/>
          <ac:spMkLst>
            <pc:docMk/>
            <pc:sldMk cId="600935475" sldId="259"/>
            <ac:spMk id="3" creationId="{51025A24-65B7-D438-6819-3F287B5F1370}"/>
          </ac:spMkLst>
        </pc:spChg>
      </pc:sldChg>
      <pc:sldChg chg="modSp del">
        <pc:chgData name="Flores, Matthew" userId="S::matthewflores10@my.unt.edu::ea14b9c6-4cb9-499c-b151-e3cac6d5e518" providerId="AD" clId="Web-{5FC81398-5F31-88C5-0748-9BB404CB4DD6}" dt="2025-07-23T21:24:59.588" v="616"/>
        <pc:sldMkLst>
          <pc:docMk/>
          <pc:sldMk cId="552046523" sldId="260"/>
        </pc:sldMkLst>
        <pc:spChg chg="mod">
          <ac:chgData name="Flores, Matthew" userId="S::matthewflores10@my.unt.edu::ea14b9c6-4cb9-499c-b151-e3cac6d5e518" providerId="AD" clId="Web-{5FC81398-5F31-88C5-0748-9BB404CB4DD6}" dt="2025-07-23T21:03:06.359" v="190" actId="20577"/>
          <ac:spMkLst>
            <pc:docMk/>
            <pc:sldMk cId="552046523" sldId="260"/>
            <ac:spMk id="2" creationId="{1417C75D-74FF-4938-12DB-8BB4AB5D2FD2}"/>
          </ac:spMkLst>
        </pc:spChg>
        <pc:spChg chg="mod">
          <ac:chgData name="Flores, Matthew" userId="S::matthewflores10@my.unt.edu::ea14b9c6-4cb9-499c-b151-e3cac6d5e518" providerId="AD" clId="Web-{5FC81398-5F31-88C5-0748-9BB404CB4DD6}" dt="2025-07-23T21:08:36.767" v="236" actId="20577"/>
          <ac:spMkLst>
            <pc:docMk/>
            <pc:sldMk cId="552046523" sldId="260"/>
            <ac:spMk id="3" creationId="{2BF2BE5C-CD1A-FA39-4A4B-D63ABDCAEE0B}"/>
          </ac:spMkLst>
        </pc:spChg>
      </pc:sldChg>
      <pc:sldChg chg="modSp new add del">
        <pc:chgData name="Flores, Matthew" userId="S::matthewflores10@my.unt.edu::ea14b9c6-4cb9-499c-b151-e3cac6d5e518" providerId="AD" clId="Web-{5FC81398-5F31-88C5-0748-9BB404CB4DD6}" dt="2025-07-23T21:28:59.856" v="654"/>
        <pc:sldMkLst>
          <pc:docMk/>
          <pc:sldMk cId="1570834053" sldId="267"/>
        </pc:sldMkLst>
        <pc:spChg chg="mod">
          <ac:chgData name="Flores, Matthew" userId="S::matthewflores10@my.unt.edu::ea14b9c6-4cb9-499c-b151-e3cac6d5e518" providerId="AD" clId="Web-{5FC81398-5F31-88C5-0748-9BB404CB4DD6}" dt="2025-07-23T21:09:35.533" v="256" actId="20577"/>
          <ac:spMkLst>
            <pc:docMk/>
            <pc:sldMk cId="1570834053" sldId="267"/>
            <ac:spMk id="2" creationId="{CFD16930-B75C-43AE-37B5-926EA09342AC}"/>
          </ac:spMkLst>
        </pc:spChg>
        <pc:spChg chg="mod">
          <ac:chgData name="Flores, Matthew" userId="S::matthewflores10@my.unt.edu::ea14b9c6-4cb9-499c-b151-e3cac6d5e518" providerId="AD" clId="Web-{5FC81398-5F31-88C5-0748-9BB404CB4DD6}" dt="2025-07-23T21:12:37.988" v="383" actId="20577"/>
          <ac:spMkLst>
            <pc:docMk/>
            <pc:sldMk cId="1570834053" sldId="267"/>
            <ac:spMk id="3" creationId="{CB20C583-9D21-C675-94F7-3C60284DCD79}"/>
          </ac:spMkLst>
        </pc:spChg>
      </pc:sldChg>
      <pc:sldChg chg="modSp new add del">
        <pc:chgData name="Flores, Matthew" userId="S::matthewflores10@my.unt.edu::ea14b9c6-4cb9-499c-b151-e3cac6d5e518" providerId="AD" clId="Web-{5FC81398-5F31-88C5-0748-9BB404CB4DD6}" dt="2025-07-23T21:27:55.011" v="644"/>
        <pc:sldMkLst>
          <pc:docMk/>
          <pc:sldMk cId="4290387219" sldId="268"/>
        </pc:sldMkLst>
        <pc:spChg chg="mod">
          <ac:chgData name="Flores, Matthew" userId="S::matthewflores10@my.unt.edu::ea14b9c6-4cb9-499c-b151-e3cac6d5e518" providerId="AD" clId="Web-{5FC81398-5F31-88C5-0748-9BB404CB4DD6}" dt="2025-07-23T21:14:02.332" v="461" actId="20577"/>
          <ac:spMkLst>
            <pc:docMk/>
            <pc:sldMk cId="4290387219" sldId="268"/>
            <ac:spMk id="2" creationId="{590C477B-B8FF-D8B8-ABC2-FAA128B4F895}"/>
          </ac:spMkLst>
        </pc:spChg>
        <pc:spChg chg="mod">
          <ac:chgData name="Flores, Matthew" userId="S::matthewflores10@my.unt.edu::ea14b9c6-4cb9-499c-b151-e3cac6d5e518" providerId="AD" clId="Web-{5FC81398-5F31-88C5-0748-9BB404CB4DD6}" dt="2025-07-23T21:20:22.195" v="604" actId="20577"/>
          <ac:spMkLst>
            <pc:docMk/>
            <pc:sldMk cId="4290387219" sldId="268"/>
            <ac:spMk id="3" creationId="{5CC5F840-0258-8864-6D35-EDE787BAE9BD}"/>
          </ac:spMkLst>
        </pc:spChg>
      </pc:sldChg>
      <pc:sldChg chg="addSp delSp modSp add mod replId setBg">
        <pc:chgData name="Flores, Matthew" userId="S::matthewflores10@my.unt.edu::ea14b9c6-4cb9-499c-b151-e3cac6d5e518" providerId="AD" clId="Web-{5FC81398-5F31-88C5-0748-9BB404CB4DD6}" dt="2025-07-23T21:29:31.434" v="657"/>
        <pc:sldMkLst>
          <pc:docMk/>
          <pc:sldMk cId="4277888559" sldId="270"/>
        </pc:sldMkLst>
        <pc:spChg chg="mod">
          <ac:chgData name="Flores, Matthew" userId="S::matthewflores10@my.unt.edu::ea14b9c6-4cb9-499c-b151-e3cac6d5e518" providerId="AD" clId="Web-{5FC81398-5F31-88C5-0748-9BB404CB4DD6}" dt="2025-07-23T21:29:31.434" v="657"/>
          <ac:spMkLst>
            <pc:docMk/>
            <pc:sldMk cId="4277888559" sldId="270"/>
            <ac:spMk id="2" creationId="{7C12B0D0-31CF-39FB-09AA-561C6CB860FC}"/>
          </ac:spMkLst>
        </pc:spChg>
        <pc:spChg chg="add del">
          <ac:chgData name="Flores, Matthew" userId="S::matthewflores10@my.unt.edu::ea14b9c6-4cb9-499c-b151-e3cac6d5e518" providerId="AD" clId="Web-{5FC81398-5F31-88C5-0748-9BB404CB4DD6}" dt="2025-07-23T21:29:31.356" v="656"/>
          <ac:spMkLst>
            <pc:docMk/>
            <pc:sldMk cId="4277888559" sldId="270"/>
            <ac:spMk id="10" creationId="{F68B2C62-7648-4430-90D5-AE0F252AF113}"/>
          </ac:spMkLst>
        </pc:spChg>
        <pc:spChg chg="add">
          <ac:chgData name="Flores, Matthew" userId="S::matthewflores10@my.unt.edu::ea14b9c6-4cb9-499c-b151-e3cac6d5e518" providerId="AD" clId="Web-{5FC81398-5F31-88C5-0748-9BB404CB4DD6}" dt="2025-07-23T21:29:31.434" v="657"/>
          <ac:spMkLst>
            <pc:docMk/>
            <pc:sldMk cId="4277888559" sldId="270"/>
            <ac:spMk id="15" creationId="{F68B2C62-7648-4430-90D5-AE0F252AF113}"/>
          </ac:spMkLst>
        </pc:spChg>
        <pc:graphicFrameChg chg="mod modGraphic">
          <ac:chgData name="Flores, Matthew" userId="S::matthewflores10@my.unt.edu::ea14b9c6-4cb9-499c-b151-e3cac6d5e518" providerId="AD" clId="Web-{5FC81398-5F31-88C5-0748-9BB404CB4DD6}" dt="2025-07-23T21:29:31.434" v="657"/>
          <ac:graphicFrameMkLst>
            <pc:docMk/>
            <pc:sldMk cId="4277888559" sldId="270"/>
            <ac:graphicFrameMk id="5" creationId="{80B3CEE6-E16F-DB13-45A4-697B37AC6D40}"/>
          </ac:graphicFrameMkLst>
        </pc:graphicFrameChg>
        <pc:cxnChg chg="add del">
          <ac:chgData name="Flores, Matthew" userId="S::matthewflores10@my.unt.edu::ea14b9c6-4cb9-499c-b151-e3cac6d5e518" providerId="AD" clId="Web-{5FC81398-5F31-88C5-0748-9BB404CB4DD6}" dt="2025-07-23T21:29:31.356" v="656"/>
          <ac:cxnSpMkLst>
            <pc:docMk/>
            <pc:sldMk cId="4277888559" sldId="270"/>
            <ac:cxnSpMk id="12" creationId="{9BB96FAB-CCBF-4D1E-9D0D-B038ACC29BD0}"/>
          </ac:cxnSpMkLst>
        </pc:cxnChg>
        <pc:cxnChg chg="add">
          <ac:chgData name="Flores, Matthew" userId="S::matthewflores10@my.unt.edu::ea14b9c6-4cb9-499c-b151-e3cac6d5e518" providerId="AD" clId="Web-{5FC81398-5F31-88C5-0748-9BB404CB4DD6}" dt="2025-07-23T21:29:31.434" v="657"/>
          <ac:cxnSpMkLst>
            <pc:docMk/>
            <pc:sldMk cId="4277888559" sldId="270"/>
            <ac:cxnSpMk id="14" creationId="{9D74C2FC-3228-4FC1-B97B-87AD35508D91}"/>
          </ac:cxnSpMkLst>
        </pc:cxnChg>
        <pc:cxnChg chg="add">
          <ac:chgData name="Flores, Matthew" userId="S::matthewflores10@my.unt.edu::ea14b9c6-4cb9-499c-b151-e3cac6d5e518" providerId="AD" clId="Web-{5FC81398-5F31-88C5-0748-9BB404CB4DD6}" dt="2025-07-23T21:29:31.434" v="657"/>
          <ac:cxnSpMkLst>
            <pc:docMk/>
            <pc:sldMk cId="4277888559" sldId="270"/>
            <ac:cxnSpMk id="16" creationId="{AAD0195E-7F27-4D06-9427-0C121D721A14}"/>
          </ac:cxnSpMkLst>
        </pc:cxnChg>
      </pc:sldChg>
      <pc:sldChg chg="modSp add replId">
        <pc:chgData name="Flores, Matthew" userId="S::matthewflores10@my.unt.edu::ea14b9c6-4cb9-499c-b151-e3cac6d5e518" providerId="AD" clId="Web-{5FC81398-5F31-88C5-0748-9BB404CB4DD6}" dt="2025-07-23T21:30:06.544" v="664"/>
        <pc:sldMkLst>
          <pc:docMk/>
          <pc:sldMk cId="904126247" sldId="271"/>
        </pc:sldMkLst>
        <pc:spChg chg="mod">
          <ac:chgData name="Flores, Matthew" userId="S::matthewflores10@my.unt.edu::ea14b9c6-4cb9-499c-b151-e3cac6d5e518" providerId="AD" clId="Web-{5FC81398-5F31-88C5-0748-9BB404CB4DD6}" dt="2025-07-23T21:26:31.011" v="628" actId="20577"/>
          <ac:spMkLst>
            <pc:docMk/>
            <pc:sldMk cId="904126247" sldId="271"/>
            <ac:spMk id="2" creationId="{A8A5110D-D339-6D78-64B7-362DA2A139C4}"/>
          </ac:spMkLst>
        </pc:spChg>
        <pc:graphicFrameChg chg="modGraphic">
          <ac:chgData name="Flores, Matthew" userId="S::matthewflores10@my.unt.edu::ea14b9c6-4cb9-499c-b151-e3cac6d5e518" providerId="AD" clId="Web-{5FC81398-5F31-88C5-0748-9BB404CB4DD6}" dt="2025-07-23T21:30:06.544" v="664"/>
          <ac:graphicFrameMkLst>
            <pc:docMk/>
            <pc:sldMk cId="904126247" sldId="271"/>
            <ac:graphicFrameMk id="5" creationId="{4643283C-F70A-B763-5AF2-5CF920D827D6}"/>
          </ac:graphicFrameMkLst>
        </pc:graphicFrameChg>
      </pc:sldChg>
      <pc:sldChg chg="modSp add del replId">
        <pc:chgData name="Flores, Matthew" userId="S::matthewflores10@my.unt.edu::ea14b9c6-4cb9-499c-b151-e3cac6d5e518" providerId="AD" clId="Web-{5FC81398-5F31-88C5-0748-9BB404CB4DD6}" dt="2025-07-23T21:28:16.824" v="645"/>
        <pc:sldMkLst>
          <pc:docMk/>
          <pc:sldMk cId="3000733501" sldId="272"/>
        </pc:sldMkLst>
        <pc:spChg chg="mod">
          <ac:chgData name="Flores, Matthew" userId="S::matthewflores10@my.unt.edu::ea14b9c6-4cb9-499c-b151-e3cac6d5e518" providerId="AD" clId="Web-{5FC81398-5F31-88C5-0748-9BB404CB4DD6}" dt="2025-07-23T21:25:19.416" v="619" actId="20577"/>
          <ac:spMkLst>
            <pc:docMk/>
            <pc:sldMk cId="3000733501" sldId="272"/>
            <ac:spMk id="2" creationId="{BA7FFB89-FCEC-09BD-86DD-37100F3E101A}"/>
          </ac:spMkLst>
        </pc:spChg>
      </pc:sldChg>
      <pc:sldChg chg="modSp add replId">
        <pc:chgData name="Flores, Matthew" userId="S::matthewflores10@my.unt.edu::ea14b9c6-4cb9-499c-b151-e3cac6d5e518" providerId="AD" clId="Web-{5FC81398-5F31-88C5-0748-9BB404CB4DD6}" dt="2025-07-23T21:27:16.355" v="643" actId="20577"/>
        <pc:sldMkLst>
          <pc:docMk/>
          <pc:sldMk cId="176475260" sldId="273"/>
        </pc:sldMkLst>
        <pc:spChg chg="mod">
          <ac:chgData name="Flores, Matthew" userId="S::matthewflores10@my.unt.edu::ea14b9c6-4cb9-499c-b151-e3cac6d5e518" providerId="AD" clId="Web-{5FC81398-5F31-88C5-0748-9BB404CB4DD6}" dt="2025-07-23T21:26:57.792" v="634" actId="20577"/>
          <ac:spMkLst>
            <pc:docMk/>
            <pc:sldMk cId="176475260" sldId="273"/>
            <ac:spMk id="2" creationId="{2AA70B07-19E0-1A14-A542-EA48F0C6F3FF}"/>
          </ac:spMkLst>
        </pc:spChg>
        <pc:graphicFrameChg chg="modGraphic">
          <ac:chgData name="Flores, Matthew" userId="S::matthewflores10@my.unt.edu::ea14b9c6-4cb9-499c-b151-e3cac6d5e518" providerId="AD" clId="Web-{5FC81398-5F31-88C5-0748-9BB404CB4DD6}" dt="2025-07-23T21:27:16.355" v="643" actId="20577"/>
          <ac:graphicFrameMkLst>
            <pc:docMk/>
            <pc:sldMk cId="176475260" sldId="273"/>
            <ac:graphicFrameMk id="5" creationId="{386AFBF7-0B78-2EAD-071E-6E80BC644C7E}"/>
          </ac:graphicFrameMkLst>
        </pc:graphicFrameChg>
      </pc:sldChg>
      <pc:sldChg chg="modSp add replId">
        <pc:chgData name="Flores, Matthew" userId="S::matthewflores10@my.unt.edu::ea14b9c6-4cb9-499c-b151-e3cac6d5e518" providerId="AD" clId="Web-{5FC81398-5F31-88C5-0748-9BB404CB4DD6}" dt="2025-07-23T21:28:56.199" v="653" actId="20577"/>
        <pc:sldMkLst>
          <pc:docMk/>
          <pc:sldMk cId="222008959" sldId="274"/>
        </pc:sldMkLst>
        <pc:spChg chg="mod">
          <ac:chgData name="Flores, Matthew" userId="S::matthewflores10@my.unt.edu::ea14b9c6-4cb9-499c-b151-e3cac6d5e518" providerId="AD" clId="Web-{5FC81398-5F31-88C5-0748-9BB404CB4DD6}" dt="2025-07-23T21:28:56.199" v="653" actId="20577"/>
          <ac:spMkLst>
            <pc:docMk/>
            <pc:sldMk cId="222008959" sldId="274"/>
            <ac:spMk id="2" creationId="{354ADD94-DCB1-50F1-33A9-5795D072A207}"/>
          </ac:spMkLst>
        </pc:spChg>
        <pc:graphicFrameChg chg="modGraphic">
          <ac:chgData name="Flores, Matthew" userId="S::matthewflores10@my.unt.edu::ea14b9c6-4cb9-499c-b151-e3cac6d5e518" providerId="AD" clId="Web-{5FC81398-5F31-88C5-0748-9BB404CB4DD6}" dt="2025-07-23T21:28:45.215" v="649" actId="20577"/>
          <ac:graphicFrameMkLst>
            <pc:docMk/>
            <pc:sldMk cId="222008959" sldId="274"/>
            <ac:graphicFrameMk id="5" creationId="{DB5B7E2E-FF31-B8A3-CC99-C9FCE67A13C7}"/>
          </ac:graphicFrameMkLst>
        </pc:graphicFrameChg>
      </pc:sldChg>
    </pc:docChg>
  </pc:docChgLst>
  <pc:docChgLst>
    <pc:chgData name="Myers, Matthew" userId="S::matthewmyers8@my.unt.edu::2422cdd8-e27b-4b6d-b0fc-fbefbef6f960" providerId="AD" clId="Web-{2F5C75F2-1FFC-B2D7-91D6-4117215B8B12}"/>
    <pc:docChg chg="addSld modSld">
      <pc:chgData name="Myers, Matthew" userId="S::matthewmyers8@my.unt.edu::2422cdd8-e27b-4b6d-b0fc-fbefbef6f960" providerId="AD" clId="Web-{2F5C75F2-1FFC-B2D7-91D6-4117215B8B12}" dt="2025-07-23T20:33:02.224" v="1106" actId="20577"/>
      <pc:docMkLst>
        <pc:docMk/>
      </pc:docMkLst>
      <pc:sldChg chg="addSp delSp modSp">
        <pc:chgData name="Myers, Matthew" userId="S::matthewmyers8@my.unt.edu::2422cdd8-e27b-4b6d-b0fc-fbefbef6f960" providerId="AD" clId="Web-{2F5C75F2-1FFC-B2D7-91D6-4117215B8B12}" dt="2025-07-23T19:34:05.121" v="185"/>
        <pc:sldMkLst>
          <pc:docMk/>
          <pc:sldMk cId="1203599283" sldId="261"/>
        </pc:sldMkLst>
        <pc:spChg chg="mod">
          <ac:chgData name="Myers, Matthew" userId="S::matthewmyers8@my.unt.edu::2422cdd8-e27b-4b6d-b0fc-fbefbef6f960" providerId="AD" clId="Web-{2F5C75F2-1FFC-B2D7-91D6-4117215B8B12}" dt="2025-07-23T19:11:53.303" v="0" actId="20577"/>
          <ac:spMkLst>
            <pc:docMk/>
            <pc:sldMk cId="1203599283" sldId="261"/>
            <ac:spMk id="2" creationId="{14B89CB7-2CB6-71D6-D9E2-0B9ADEA06CA8}"/>
          </ac:spMkLst>
        </pc:spChg>
        <pc:spChg chg="del mod">
          <ac:chgData name="Myers, Matthew" userId="S::matthewmyers8@my.unt.edu::2422cdd8-e27b-4b6d-b0fc-fbefbef6f960" providerId="AD" clId="Web-{2F5C75F2-1FFC-B2D7-91D6-4117215B8B12}" dt="2025-07-23T19:34:05.121" v="185"/>
          <ac:spMkLst>
            <pc:docMk/>
            <pc:sldMk cId="1203599283" sldId="261"/>
            <ac:spMk id="3" creationId="{B94AAF3C-9D3C-00C9-FB9F-6217AAF3F914}"/>
          </ac:spMkLst>
        </pc:spChg>
        <pc:spChg chg="add mod">
          <ac:chgData name="Myers, Matthew" userId="S::matthewmyers8@my.unt.edu::2422cdd8-e27b-4b6d-b0fc-fbefbef6f960" providerId="AD" clId="Web-{2F5C75F2-1FFC-B2D7-91D6-4117215B8B12}" dt="2025-07-23T19:30:26.055" v="48" actId="14100"/>
          <ac:spMkLst>
            <pc:docMk/>
            <pc:sldMk cId="1203599283" sldId="261"/>
            <ac:spMk id="4" creationId="{823B6326-AE4B-E4DB-F42D-51435CD630F8}"/>
          </ac:spMkLst>
        </pc:spChg>
        <pc:graphicFrameChg chg="add">
          <ac:chgData name="Myers, Matthew" userId="S::matthewmyers8@my.unt.edu::2422cdd8-e27b-4b6d-b0fc-fbefbef6f960" providerId="AD" clId="Web-{2F5C75F2-1FFC-B2D7-91D6-4117215B8B12}" dt="2025-07-23T19:34:05.121" v="185"/>
          <ac:graphicFrameMkLst>
            <pc:docMk/>
            <pc:sldMk cId="1203599283" sldId="261"/>
            <ac:graphicFrameMk id="6" creationId="{414E2D14-447B-ABED-06F0-C2A70107D292}"/>
          </ac:graphicFrameMkLst>
        </pc:graphicFrameChg>
      </pc:sldChg>
      <pc:sldChg chg="addSp delSp modSp mod modClrScheme chgLayout">
        <pc:chgData name="Myers, Matthew" userId="S::matthewmyers8@my.unt.edu::2422cdd8-e27b-4b6d-b0fc-fbefbef6f960" providerId="AD" clId="Web-{2F5C75F2-1FFC-B2D7-91D6-4117215B8B12}" dt="2025-07-23T19:53:26.092" v="257" actId="14100"/>
        <pc:sldMkLst>
          <pc:docMk/>
          <pc:sldMk cId="3473609798" sldId="262"/>
        </pc:sldMkLst>
        <pc:spChg chg="mod ord">
          <ac:chgData name="Myers, Matthew" userId="S::matthewmyers8@my.unt.edu::2422cdd8-e27b-4b6d-b0fc-fbefbef6f960" providerId="AD" clId="Web-{2F5C75F2-1FFC-B2D7-91D6-4117215B8B12}" dt="2025-07-23T19:49:16.979" v="213" actId="20577"/>
          <ac:spMkLst>
            <pc:docMk/>
            <pc:sldMk cId="3473609798" sldId="262"/>
            <ac:spMk id="2" creationId="{71862473-2B8D-9FF8-9DAD-0628DB69FAB9}"/>
          </ac:spMkLst>
        </pc:spChg>
        <pc:spChg chg="del mod ord">
          <ac:chgData name="Myers, Matthew" userId="S::matthewmyers8@my.unt.edu::2422cdd8-e27b-4b6d-b0fc-fbefbef6f960" providerId="AD" clId="Web-{2F5C75F2-1FFC-B2D7-91D6-4117215B8B12}" dt="2025-07-23T19:51:33.122" v="226"/>
          <ac:spMkLst>
            <pc:docMk/>
            <pc:sldMk cId="3473609798" sldId="262"/>
            <ac:spMk id="3" creationId="{1942B3CF-10A3-8E17-E898-56637D677B66}"/>
          </ac:spMkLst>
        </pc:spChg>
        <pc:spChg chg="add mod ord">
          <ac:chgData name="Myers, Matthew" userId="S::matthewmyers8@my.unt.edu::2422cdd8-e27b-4b6d-b0fc-fbefbef6f960" providerId="AD" clId="Web-{2F5C75F2-1FFC-B2D7-91D6-4117215B8B12}" dt="2025-07-23T19:47:53.462" v="203"/>
          <ac:spMkLst>
            <pc:docMk/>
            <pc:sldMk cId="3473609798" sldId="262"/>
            <ac:spMk id="4" creationId="{71580948-9D6A-36BA-C4E5-E15835A121E2}"/>
          </ac:spMkLst>
        </pc:spChg>
        <pc:spChg chg="add del mod ord">
          <ac:chgData name="Myers, Matthew" userId="S::matthewmyers8@my.unt.edu::2422cdd8-e27b-4b6d-b0fc-fbefbef6f960" providerId="AD" clId="Web-{2F5C75F2-1FFC-B2D7-91D6-4117215B8B12}" dt="2025-07-23T19:53:19.749" v="256"/>
          <ac:spMkLst>
            <pc:docMk/>
            <pc:sldMk cId="3473609798" sldId="262"/>
            <ac:spMk id="5" creationId="{2FDA29FE-7221-2BD4-5AEC-31756D187D53}"/>
          </ac:spMkLst>
        </pc:spChg>
        <pc:spChg chg="add mod ord">
          <ac:chgData name="Myers, Matthew" userId="S::matthewmyers8@my.unt.edu::2422cdd8-e27b-4b6d-b0fc-fbefbef6f960" providerId="AD" clId="Web-{2F5C75F2-1FFC-B2D7-91D6-4117215B8B12}" dt="2025-07-23T19:49:31.479" v="219" actId="20577"/>
          <ac:spMkLst>
            <pc:docMk/>
            <pc:sldMk cId="3473609798" sldId="262"/>
            <ac:spMk id="6" creationId="{45DB3B99-FDBA-56F8-687E-9CB97F84BC9D}"/>
          </ac:spMkLst>
        </pc:spChg>
        <pc:graphicFrameChg chg="add del mod">
          <ac:chgData name="Myers, Matthew" userId="S::matthewmyers8@my.unt.edu::2422cdd8-e27b-4b6d-b0fc-fbefbef6f960" providerId="AD" clId="Web-{2F5C75F2-1FFC-B2D7-91D6-4117215B8B12}" dt="2025-07-23T19:51:03.059" v="225"/>
          <ac:graphicFrameMkLst>
            <pc:docMk/>
            <pc:sldMk cId="3473609798" sldId="262"/>
            <ac:graphicFrameMk id="7" creationId="{767B3BED-91FE-BD8D-5EFE-E64FC008C611}"/>
          </ac:graphicFrameMkLst>
        </pc:graphicFrameChg>
        <pc:graphicFrameChg chg="add mod ord modGraphic">
          <ac:chgData name="Myers, Matthew" userId="S::matthewmyers8@my.unt.edu::2422cdd8-e27b-4b6d-b0fc-fbefbef6f960" providerId="AD" clId="Web-{2F5C75F2-1FFC-B2D7-91D6-4117215B8B12}" dt="2025-07-23T19:53:26.092" v="257" actId="14100"/>
          <ac:graphicFrameMkLst>
            <pc:docMk/>
            <pc:sldMk cId="3473609798" sldId="262"/>
            <ac:graphicFrameMk id="8" creationId="{8FD493CA-537E-F813-D467-84A5DF937904}"/>
          </ac:graphicFrameMkLst>
        </pc:graphicFrameChg>
      </pc:sldChg>
      <pc:sldChg chg="addSp delSp modSp new mod modClrScheme chgLayout">
        <pc:chgData name="Myers, Matthew" userId="S::matthewmyers8@my.unt.edu::2422cdd8-e27b-4b6d-b0fc-fbefbef6f960" providerId="AD" clId="Web-{2F5C75F2-1FFC-B2D7-91D6-4117215B8B12}" dt="2025-07-23T20:24:11.559" v="828" actId="1076"/>
        <pc:sldMkLst>
          <pc:docMk/>
          <pc:sldMk cId="4152842803" sldId="265"/>
        </pc:sldMkLst>
        <pc:spChg chg="mod ord">
          <ac:chgData name="Myers, Matthew" userId="S::matthewmyers8@my.unt.edu::2422cdd8-e27b-4b6d-b0fc-fbefbef6f960" providerId="AD" clId="Web-{2F5C75F2-1FFC-B2D7-91D6-4117215B8B12}" dt="2025-07-23T19:55:13.438" v="270" actId="20577"/>
          <ac:spMkLst>
            <pc:docMk/>
            <pc:sldMk cId="4152842803" sldId="265"/>
            <ac:spMk id="2" creationId="{D1C829A4-E72F-5E62-88F1-9D4C339CDE21}"/>
          </ac:spMkLst>
        </pc:spChg>
        <pc:spChg chg="del">
          <ac:chgData name="Myers, Matthew" userId="S::matthewmyers8@my.unt.edu::2422cdd8-e27b-4b6d-b0fc-fbefbef6f960" providerId="AD" clId="Web-{2F5C75F2-1FFC-B2D7-91D6-4117215B8B12}" dt="2025-07-23T19:54:36.219" v="260"/>
          <ac:spMkLst>
            <pc:docMk/>
            <pc:sldMk cId="4152842803" sldId="265"/>
            <ac:spMk id="3" creationId="{B02BC075-F976-2ADA-FD20-1FE4E16E3ACC}"/>
          </ac:spMkLst>
        </pc:spChg>
        <pc:spChg chg="del mod ord">
          <ac:chgData name="Myers, Matthew" userId="S::matthewmyers8@my.unt.edu::2422cdd8-e27b-4b6d-b0fc-fbefbef6f960" providerId="AD" clId="Web-{2F5C75F2-1FFC-B2D7-91D6-4117215B8B12}" dt="2025-07-23T19:55:21.516" v="271"/>
          <ac:spMkLst>
            <pc:docMk/>
            <pc:sldMk cId="4152842803" sldId="265"/>
            <ac:spMk id="4" creationId="{A46B36E7-927F-F4FF-6A66-DCD96BD2B512}"/>
          </ac:spMkLst>
        </pc:spChg>
        <pc:spChg chg="del">
          <ac:chgData name="Myers, Matthew" userId="S::matthewmyers8@my.unt.edu::2422cdd8-e27b-4b6d-b0fc-fbefbef6f960" providerId="AD" clId="Web-{2F5C75F2-1FFC-B2D7-91D6-4117215B8B12}" dt="2025-07-23T19:54:36.219" v="260"/>
          <ac:spMkLst>
            <pc:docMk/>
            <pc:sldMk cId="4152842803" sldId="265"/>
            <ac:spMk id="5" creationId="{9891D8D4-0EAE-8D78-4378-E35C899992AF}"/>
          </ac:spMkLst>
        </pc:spChg>
        <pc:spChg chg="del">
          <ac:chgData name="Myers, Matthew" userId="S::matthewmyers8@my.unt.edu::2422cdd8-e27b-4b6d-b0fc-fbefbef6f960" providerId="AD" clId="Web-{2F5C75F2-1FFC-B2D7-91D6-4117215B8B12}" dt="2025-07-23T19:54:36.219" v="260"/>
          <ac:spMkLst>
            <pc:docMk/>
            <pc:sldMk cId="4152842803" sldId="265"/>
            <ac:spMk id="6" creationId="{A2619D6B-939F-AEAB-8A08-2EF7179E6BC7}"/>
          </ac:spMkLst>
        </pc:spChg>
        <pc:spChg chg="add del">
          <ac:chgData name="Myers, Matthew" userId="S::matthewmyers8@my.unt.edu::2422cdd8-e27b-4b6d-b0fc-fbefbef6f960" providerId="AD" clId="Web-{2F5C75F2-1FFC-B2D7-91D6-4117215B8B12}" dt="2025-07-23T20:16:57.990" v="517"/>
          <ac:spMkLst>
            <pc:docMk/>
            <pc:sldMk cId="4152842803" sldId="265"/>
            <ac:spMk id="8" creationId="{22D10C6C-E470-F564-CF8E-561381104A65}"/>
          </ac:spMkLst>
        </pc:spChg>
        <pc:spChg chg="add mod">
          <ac:chgData name="Myers, Matthew" userId="S::matthewmyers8@my.unt.edu::2422cdd8-e27b-4b6d-b0fc-fbefbef6f960" providerId="AD" clId="Web-{2F5C75F2-1FFC-B2D7-91D6-4117215B8B12}" dt="2025-07-23T20:23:56.762" v="820" actId="1076"/>
          <ac:spMkLst>
            <pc:docMk/>
            <pc:sldMk cId="4152842803" sldId="265"/>
            <ac:spMk id="9" creationId="{9C05984F-8BCA-60CF-4D48-B79A905F2888}"/>
          </ac:spMkLst>
        </pc:spChg>
        <pc:spChg chg="add mod">
          <ac:chgData name="Myers, Matthew" userId="S::matthewmyers8@my.unt.edu::2422cdd8-e27b-4b6d-b0fc-fbefbef6f960" providerId="AD" clId="Web-{2F5C75F2-1FFC-B2D7-91D6-4117215B8B12}" dt="2025-07-23T20:24:11.559" v="828" actId="1076"/>
          <ac:spMkLst>
            <pc:docMk/>
            <pc:sldMk cId="4152842803" sldId="265"/>
            <ac:spMk id="10" creationId="{A1D51602-E9F5-956F-422F-4031DE2FC2B7}"/>
          </ac:spMkLst>
        </pc:spChg>
        <pc:graphicFrameChg chg="add mod ord modGraphic">
          <ac:chgData name="Myers, Matthew" userId="S::matthewmyers8@my.unt.edu::2422cdd8-e27b-4b6d-b0fc-fbefbef6f960" providerId="AD" clId="Web-{2F5C75F2-1FFC-B2D7-91D6-4117215B8B12}" dt="2025-07-23T20:16:53.349" v="515" actId="1076"/>
          <ac:graphicFrameMkLst>
            <pc:docMk/>
            <pc:sldMk cId="4152842803" sldId="265"/>
            <ac:graphicFrameMk id="7" creationId="{8ACF5253-5398-7290-8336-8742A7DA7F33}"/>
          </ac:graphicFrameMkLst>
        </pc:graphicFrameChg>
      </pc:sldChg>
      <pc:sldChg chg="addSp delSp modSp new mod setBg modClrScheme chgLayout">
        <pc:chgData name="Myers, Matthew" userId="S::matthewmyers8@my.unt.edu::2422cdd8-e27b-4b6d-b0fc-fbefbef6f960" providerId="AD" clId="Web-{2F5C75F2-1FFC-B2D7-91D6-4117215B8B12}" dt="2025-07-23T20:33:02.224" v="1106" actId="20577"/>
        <pc:sldMkLst>
          <pc:docMk/>
          <pc:sldMk cId="3483217788" sldId="266"/>
        </pc:sldMkLst>
        <pc:spChg chg="mod ord">
          <ac:chgData name="Myers, Matthew" userId="S::matthewmyers8@my.unt.edu::2422cdd8-e27b-4b6d-b0fc-fbefbef6f960" providerId="AD" clId="Web-{2F5C75F2-1FFC-B2D7-91D6-4117215B8B12}" dt="2025-07-23T20:31:43.613" v="1098"/>
          <ac:spMkLst>
            <pc:docMk/>
            <pc:sldMk cId="3483217788" sldId="266"/>
            <ac:spMk id="2" creationId="{4CD629AC-FC6E-916F-8BBB-723D8B378E16}"/>
          </ac:spMkLst>
        </pc:spChg>
        <pc:spChg chg="del">
          <ac:chgData name="Myers, Matthew" userId="S::matthewmyers8@my.unt.edu::2422cdd8-e27b-4b6d-b0fc-fbefbef6f960" providerId="AD" clId="Web-{2F5C75F2-1FFC-B2D7-91D6-4117215B8B12}" dt="2025-07-23T20:25:09.092" v="829"/>
          <ac:spMkLst>
            <pc:docMk/>
            <pc:sldMk cId="3483217788" sldId="266"/>
            <ac:spMk id="3" creationId="{996607BF-B0C7-7837-3E71-A1F207CED9B3}"/>
          </ac:spMkLst>
        </pc:spChg>
        <pc:spChg chg="mod ord">
          <ac:chgData name="Myers, Matthew" userId="S::matthewmyers8@my.unt.edu::2422cdd8-e27b-4b6d-b0fc-fbefbef6f960" providerId="AD" clId="Web-{2F5C75F2-1FFC-B2D7-91D6-4117215B8B12}" dt="2025-07-23T20:33:02.224" v="1106" actId="20577"/>
          <ac:spMkLst>
            <pc:docMk/>
            <pc:sldMk cId="3483217788" sldId="266"/>
            <ac:spMk id="4" creationId="{2A26D842-3D39-F3AB-340E-88CECCFF2C6E}"/>
          </ac:spMkLst>
        </pc:spChg>
        <pc:spChg chg="del">
          <ac:chgData name="Myers, Matthew" userId="S::matthewmyers8@my.unt.edu::2422cdd8-e27b-4b6d-b0fc-fbefbef6f960" providerId="AD" clId="Web-{2F5C75F2-1FFC-B2D7-91D6-4117215B8B12}" dt="2025-07-23T20:25:09.092" v="829"/>
          <ac:spMkLst>
            <pc:docMk/>
            <pc:sldMk cId="3483217788" sldId="266"/>
            <ac:spMk id="5" creationId="{2D485EC6-5E03-812A-E924-A81B622BFC47}"/>
          </ac:spMkLst>
        </pc:spChg>
        <pc:spChg chg="del">
          <ac:chgData name="Myers, Matthew" userId="S::matthewmyers8@my.unt.edu::2422cdd8-e27b-4b6d-b0fc-fbefbef6f960" providerId="AD" clId="Web-{2F5C75F2-1FFC-B2D7-91D6-4117215B8B12}" dt="2025-07-23T20:25:09.092" v="829"/>
          <ac:spMkLst>
            <pc:docMk/>
            <pc:sldMk cId="3483217788" sldId="266"/>
            <ac:spMk id="6" creationId="{02F98C90-6765-8B8D-09E5-0B7FAC09D19B}"/>
          </ac:spMkLst>
        </pc:spChg>
        <pc:spChg chg="add">
          <ac:chgData name="Myers, Matthew" userId="S::matthewmyers8@my.unt.edu::2422cdd8-e27b-4b6d-b0fc-fbefbef6f960" providerId="AD" clId="Web-{2F5C75F2-1FFC-B2D7-91D6-4117215B8B12}" dt="2025-07-23T20:31:43.613" v="1098"/>
          <ac:spMkLst>
            <pc:docMk/>
            <pc:sldMk cId="3483217788" sldId="266"/>
            <ac:spMk id="11" creationId="{E49D7415-2F11-44C2-B6AA-13A25B6814B9}"/>
          </ac:spMkLst>
        </pc:spChg>
        <pc:picChg chg="add mod">
          <ac:chgData name="Myers, Matthew" userId="S::matthewmyers8@my.unt.edu::2422cdd8-e27b-4b6d-b0fc-fbefbef6f960" providerId="AD" clId="Web-{2F5C75F2-1FFC-B2D7-91D6-4117215B8B12}" dt="2025-07-23T20:32:30.677" v="1100"/>
          <ac:picMkLst>
            <pc:docMk/>
            <pc:sldMk cId="3483217788" sldId="266"/>
            <ac:picMk id="8" creationId="{12BEDA4C-6641-D420-EBDE-3A7F439F2CA4}"/>
          </ac:picMkLst>
        </pc:picChg>
        <pc:cxnChg chg="add">
          <ac:chgData name="Myers, Matthew" userId="S::matthewmyers8@my.unt.edu::2422cdd8-e27b-4b6d-b0fc-fbefbef6f960" providerId="AD" clId="Web-{2F5C75F2-1FFC-B2D7-91D6-4117215B8B12}" dt="2025-07-23T20:31:43.613" v="1098"/>
          <ac:cxnSpMkLst>
            <pc:docMk/>
            <pc:sldMk cId="3483217788" sldId="266"/>
            <ac:cxnSpMk id="13" creationId="{7D3DF08D-8EDA-0FB3-59D9-B692F2ADD1EA}"/>
          </ac:cxnSpMkLst>
        </pc:cxnChg>
      </pc:sldChg>
    </pc:docChg>
  </pc:docChgLst>
  <pc:docChgLst>
    <pc:chgData name="Brady, Josh" userId="S::joshbrady@my.unt.edu::35018fd2-1264-4ea8-b53d-ab29615141bb" providerId="AD" clId="Web-{E7FC67B8-62AF-D8FB-F913-F2C8B10B392D}"/>
    <pc:docChg chg="modSld">
      <pc:chgData name="Brady, Josh" userId="S::joshbrady@my.unt.edu::35018fd2-1264-4ea8-b53d-ab29615141bb" providerId="AD" clId="Web-{E7FC67B8-62AF-D8FB-F913-F2C8B10B392D}" dt="2025-07-23T01:14:50.009" v="12"/>
      <pc:docMkLst>
        <pc:docMk/>
      </pc:docMkLst>
      <pc:sldChg chg="addSp delSp modSp mod setBg">
        <pc:chgData name="Brady, Josh" userId="S::joshbrady@my.unt.edu::35018fd2-1264-4ea8-b53d-ab29615141bb" providerId="AD" clId="Web-{E7FC67B8-62AF-D8FB-F913-F2C8B10B392D}" dt="2025-07-23T01:14:41.931" v="11"/>
        <pc:sldMkLst>
          <pc:docMk/>
          <pc:sldMk cId="1142844507" sldId="257"/>
        </pc:sldMkLst>
        <pc:spChg chg="del">
          <ac:chgData name="Brady, Josh" userId="S::joshbrady@my.unt.edu::35018fd2-1264-4ea8-b53d-ab29615141bb" providerId="AD" clId="Web-{E7FC67B8-62AF-D8FB-F913-F2C8B10B392D}" dt="2025-07-23T01:13:32.523" v="9"/>
          <ac:spMkLst>
            <pc:docMk/>
            <pc:sldMk cId="1142844507" sldId="257"/>
            <ac:spMk id="3" creationId="{6ED0D627-CB91-8A47-DEC1-C94C291B3224}"/>
          </ac:spMkLst>
        </pc:spChg>
        <pc:graphicFrameChg chg="add mod modGraphic">
          <ac:chgData name="Brady, Josh" userId="S::joshbrady@my.unt.edu::35018fd2-1264-4ea8-b53d-ab29615141bb" providerId="AD" clId="Web-{E7FC67B8-62AF-D8FB-F913-F2C8B10B392D}" dt="2025-07-23T01:14:41.931" v="11"/>
          <ac:graphicFrameMkLst>
            <pc:docMk/>
            <pc:sldMk cId="1142844507" sldId="257"/>
            <ac:graphicFrameMk id="5" creationId="{631045AC-95D3-EABE-EDBF-6DA084615DD4}"/>
          </ac:graphicFrameMkLst>
        </pc:graphicFrameChg>
        <pc:picChg chg="add del mod">
          <ac:chgData name="Brady, Josh" userId="S::joshbrady@my.unt.edu::35018fd2-1264-4ea8-b53d-ab29615141bb" providerId="AD" clId="Web-{E7FC67B8-62AF-D8FB-F913-F2C8B10B392D}" dt="2025-07-23T01:10:08.203" v="3"/>
          <ac:picMkLst>
            <pc:docMk/>
            <pc:sldMk cId="1142844507" sldId="257"/>
            <ac:picMk id="4" creationId="{8362146C-D78B-598C-7A95-9AA806604271}"/>
          </ac:picMkLst>
        </pc:picChg>
      </pc:sldChg>
      <pc:sldChg chg="addSp delSp modSp mod setBg">
        <pc:chgData name="Brady, Josh" userId="S::joshbrady@my.unt.edu::35018fd2-1264-4ea8-b53d-ab29615141bb" providerId="AD" clId="Web-{E7FC67B8-62AF-D8FB-F913-F2C8B10B392D}" dt="2025-07-23T01:14:50.009" v="12"/>
        <pc:sldMkLst>
          <pc:docMk/>
          <pc:sldMk cId="2992883875" sldId="258"/>
        </pc:sldMkLst>
        <pc:spChg chg="del">
          <ac:chgData name="Brady, Josh" userId="S::joshbrady@my.unt.edu::35018fd2-1264-4ea8-b53d-ab29615141bb" providerId="AD" clId="Web-{E7FC67B8-62AF-D8FB-F913-F2C8B10B392D}" dt="2025-07-23T01:13:16.788" v="8"/>
          <ac:spMkLst>
            <pc:docMk/>
            <pc:sldMk cId="2992883875" sldId="258"/>
            <ac:spMk id="3" creationId="{710E6242-14D8-5273-21CC-55DD4AE08E89}"/>
          </ac:spMkLst>
        </pc:spChg>
        <pc:graphicFrameChg chg="add modGraphic">
          <ac:chgData name="Brady, Josh" userId="S::joshbrady@my.unt.edu::35018fd2-1264-4ea8-b53d-ab29615141bb" providerId="AD" clId="Web-{E7FC67B8-62AF-D8FB-F913-F2C8B10B392D}" dt="2025-07-23T01:14:50.009" v="12"/>
          <ac:graphicFrameMkLst>
            <pc:docMk/>
            <pc:sldMk cId="2992883875" sldId="258"/>
            <ac:graphicFrameMk id="5" creationId="{D1FC7F68-9204-2BA8-3071-CA7AA4205E1D}"/>
          </ac:graphicFrameMkLst>
        </pc:graphicFrameChg>
        <pc:picChg chg="add del mod">
          <ac:chgData name="Brady, Josh" userId="S::joshbrady@my.unt.edu::35018fd2-1264-4ea8-b53d-ab29615141bb" providerId="AD" clId="Web-{E7FC67B8-62AF-D8FB-F913-F2C8B10B392D}" dt="2025-07-23T01:12:11.365" v="7"/>
          <ac:picMkLst>
            <pc:docMk/>
            <pc:sldMk cId="2992883875" sldId="258"/>
            <ac:picMk id="4" creationId="{F2C550C2-4105-1011-A0C0-1FAE1F0946DE}"/>
          </ac:picMkLst>
        </pc:picChg>
      </pc:sldChg>
    </pc:docChg>
  </pc:docChgLst>
  <pc:docChgLst>
    <pc:chgData name="Batchu, Vikram" userId="S::vikrambatchu@my.unt.edu::bd062977-ac84-44a9-a739-f02028a53ffd" providerId="AD" clId="Web-{777BF572-619A-90CF-CCE3-6115AEED8CD7}"/>
    <pc:docChg chg="addSld delSld modSld">
      <pc:chgData name="Batchu, Vikram" userId="S::vikrambatchu@my.unt.edu::bd062977-ac84-44a9-a739-f02028a53ffd" providerId="AD" clId="Web-{777BF572-619A-90CF-CCE3-6115AEED8CD7}" dt="2025-07-23T23:34:11.789" v="216" actId="20577"/>
      <pc:docMkLst>
        <pc:docMk/>
      </pc:docMkLst>
      <pc:sldChg chg="addSp delSp modSp">
        <pc:chgData name="Batchu, Vikram" userId="S::vikrambatchu@my.unt.edu::bd062977-ac84-44a9-a739-f02028a53ffd" providerId="AD" clId="Web-{777BF572-619A-90CF-CCE3-6115AEED8CD7}" dt="2025-07-23T22:48:35.955" v="30"/>
        <pc:sldMkLst>
          <pc:docMk/>
          <pc:sldMk cId="4060487086" sldId="263"/>
        </pc:sldMkLst>
        <pc:spChg chg="mod">
          <ac:chgData name="Batchu, Vikram" userId="S::vikrambatchu@my.unt.edu::bd062977-ac84-44a9-a739-f02028a53ffd" providerId="AD" clId="Web-{777BF572-619A-90CF-CCE3-6115AEED8CD7}" dt="2025-07-23T22:48:35.955" v="30"/>
          <ac:spMkLst>
            <pc:docMk/>
            <pc:sldMk cId="4060487086" sldId="263"/>
            <ac:spMk id="2" creationId="{2A4FF30A-BDA4-76B7-810E-747B855FE3F3}"/>
          </ac:spMkLst>
        </pc:spChg>
        <pc:spChg chg="del">
          <ac:chgData name="Batchu, Vikram" userId="S::vikrambatchu@my.unt.edu::bd062977-ac84-44a9-a739-f02028a53ffd" providerId="AD" clId="Web-{777BF572-619A-90CF-CCE3-6115AEED8CD7}" dt="2025-07-23T22:47:56.315" v="23"/>
          <ac:spMkLst>
            <pc:docMk/>
            <pc:sldMk cId="4060487086" sldId="263"/>
            <ac:spMk id="40" creationId="{5F710FDB-0919-493E-8539-8240C23F1EB2}"/>
          </ac:spMkLst>
        </pc:spChg>
        <pc:spChg chg="mod">
          <ac:chgData name="Batchu, Vikram" userId="S::vikrambatchu@my.unt.edu::bd062977-ac84-44a9-a739-f02028a53ffd" providerId="AD" clId="Web-{777BF572-619A-90CF-CCE3-6115AEED8CD7}" dt="2025-07-23T22:48:35.955" v="30"/>
          <ac:spMkLst>
            <pc:docMk/>
            <pc:sldMk cId="4060487086" sldId="263"/>
            <ac:spMk id="41" creationId="{A8E76219-A017-E36C-8AAA-AFD286E6E771}"/>
          </ac:spMkLst>
        </pc:spChg>
        <pc:spChg chg="add del">
          <ac:chgData name="Batchu, Vikram" userId="S::vikrambatchu@my.unt.edu::bd062977-ac84-44a9-a739-f02028a53ffd" providerId="AD" clId="Web-{777BF572-619A-90CF-CCE3-6115AEED8CD7}" dt="2025-07-23T22:48:35.955" v="30"/>
          <ac:spMkLst>
            <pc:docMk/>
            <pc:sldMk cId="4060487086" sldId="263"/>
            <ac:spMk id="49" creationId="{E49D7415-2F11-44C2-B6AA-13A25B6814B9}"/>
          </ac:spMkLst>
        </pc:spChg>
        <pc:spChg chg="add del">
          <ac:chgData name="Batchu, Vikram" userId="S::vikrambatchu@my.unt.edu::bd062977-ac84-44a9-a739-f02028a53ffd" providerId="AD" clId="Web-{777BF572-619A-90CF-CCE3-6115AEED8CD7}" dt="2025-07-23T22:48:35.955" v="29"/>
          <ac:spMkLst>
            <pc:docMk/>
            <pc:sldMk cId="4060487086" sldId="263"/>
            <ac:spMk id="56" creationId="{E49D7415-2F11-44C2-B6AA-13A25B6814B9}"/>
          </ac:spMkLst>
        </pc:spChg>
        <pc:spChg chg="add">
          <ac:chgData name="Batchu, Vikram" userId="S::vikrambatchu@my.unt.edu::bd062977-ac84-44a9-a739-f02028a53ffd" providerId="AD" clId="Web-{777BF572-619A-90CF-CCE3-6115AEED8CD7}" dt="2025-07-23T22:48:35.955" v="30"/>
          <ac:spMkLst>
            <pc:docMk/>
            <pc:sldMk cId="4060487086" sldId="263"/>
            <ac:spMk id="61" creationId="{E49D7415-2F11-44C2-B6AA-13A25B6814B9}"/>
          </ac:spMkLst>
        </pc:spChg>
        <pc:picChg chg="add mod ord">
          <ac:chgData name="Batchu, Vikram" userId="S::vikrambatchu@my.unt.edu::bd062977-ac84-44a9-a739-f02028a53ffd" providerId="AD" clId="Web-{777BF572-619A-90CF-CCE3-6115AEED8CD7}" dt="2025-07-23T22:48:35.955" v="30"/>
          <ac:picMkLst>
            <pc:docMk/>
            <pc:sldMk cId="4060487086" sldId="263"/>
            <ac:picMk id="46" creationId="{66D4A7FB-6DDC-7FB3-CAAA-D04DE3E97E2A}"/>
          </ac:picMkLst>
        </pc:picChg>
        <pc:cxnChg chg="del">
          <ac:chgData name="Batchu, Vikram" userId="S::vikrambatchu@my.unt.edu::bd062977-ac84-44a9-a739-f02028a53ffd" providerId="AD" clId="Web-{777BF572-619A-90CF-CCE3-6115AEED8CD7}" dt="2025-07-23T22:47:56.315" v="23"/>
          <ac:cxnSpMkLst>
            <pc:docMk/>
            <pc:sldMk cId="4060487086" sldId="263"/>
            <ac:cxnSpMk id="42" creationId="{0AFF0B6C-73E2-4B40-9280-938C14922C87}"/>
          </ac:cxnSpMkLst>
        </pc:cxnChg>
        <pc:cxnChg chg="add del">
          <ac:chgData name="Batchu, Vikram" userId="S::vikrambatchu@my.unt.edu::bd062977-ac84-44a9-a739-f02028a53ffd" providerId="AD" clId="Web-{777BF572-619A-90CF-CCE3-6115AEED8CD7}" dt="2025-07-23T22:48:35.955" v="30"/>
          <ac:cxnSpMkLst>
            <pc:docMk/>
            <pc:sldMk cId="4060487086" sldId="263"/>
            <ac:cxnSpMk id="51" creationId="{4E495065-8864-87FB-2BCC-254769963EA4}"/>
          </ac:cxnSpMkLst>
        </pc:cxnChg>
        <pc:cxnChg chg="add del">
          <ac:chgData name="Batchu, Vikram" userId="S::vikrambatchu@my.unt.edu::bd062977-ac84-44a9-a739-f02028a53ffd" providerId="AD" clId="Web-{777BF572-619A-90CF-CCE3-6115AEED8CD7}" dt="2025-07-23T22:48:35.955" v="29"/>
          <ac:cxnSpMkLst>
            <pc:docMk/>
            <pc:sldMk cId="4060487086" sldId="263"/>
            <ac:cxnSpMk id="58" creationId="{D2E57F3D-33BE-4306-87E6-245763719516}"/>
          </ac:cxnSpMkLst>
        </pc:cxnChg>
        <pc:cxnChg chg="add">
          <ac:chgData name="Batchu, Vikram" userId="S::vikrambatchu@my.unt.edu::bd062977-ac84-44a9-a739-f02028a53ffd" providerId="AD" clId="Web-{777BF572-619A-90CF-CCE3-6115AEED8CD7}" dt="2025-07-23T22:48:35.955" v="30"/>
          <ac:cxnSpMkLst>
            <pc:docMk/>
            <pc:sldMk cId="4060487086" sldId="263"/>
            <ac:cxnSpMk id="60" creationId="{6E0E8146-6E65-2E6C-0C86-547E3C925406}"/>
          </ac:cxnSpMkLst>
        </pc:cxnChg>
        <pc:cxnChg chg="add">
          <ac:chgData name="Batchu, Vikram" userId="S::vikrambatchu@my.unt.edu::bd062977-ac84-44a9-a739-f02028a53ffd" providerId="AD" clId="Web-{777BF572-619A-90CF-CCE3-6115AEED8CD7}" dt="2025-07-23T22:48:35.955" v="30"/>
          <ac:cxnSpMkLst>
            <pc:docMk/>
            <pc:sldMk cId="4060487086" sldId="263"/>
            <ac:cxnSpMk id="62" creationId="{8E813B4C-6731-0B72-5252-A79AB0E20B58}"/>
          </ac:cxnSpMkLst>
        </pc:cxnChg>
      </pc:sldChg>
      <pc:sldChg chg="delSp modSp del">
        <pc:chgData name="Batchu, Vikram" userId="S::vikrambatchu@my.unt.edu::bd062977-ac84-44a9-a739-f02028a53ffd" providerId="AD" clId="Web-{777BF572-619A-90CF-CCE3-6115AEED8CD7}" dt="2025-07-23T22:59:14.023" v="98"/>
        <pc:sldMkLst>
          <pc:docMk/>
          <pc:sldMk cId="3947768060" sldId="264"/>
        </pc:sldMkLst>
        <pc:spChg chg="del">
          <ac:chgData name="Batchu, Vikram" userId="S::vikrambatchu@my.unt.edu::bd062977-ac84-44a9-a739-f02028a53ffd" providerId="AD" clId="Web-{777BF572-619A-90CF-CCE3-6115AEED8CD7}" dt="2025-07-23T22:11:39.933" v="0"/>
          <ac:spMkLst>
            <pc:docMk/>
            <pc:sldMk cId="3947768060" sldId="264"/>
            <ac:spMk id="2" creationId="{6B29E347-CA23-C568-22F9-79AE5BACBFE9}"/>
          </ac:spMkLst>
        </pc:spChg>
        <pc:spChg chg="mod">
          <ac:chgData name="Batchu, Vikram" userId="S::vikrambatchu@my.unt.edu::bd062977-ac84-44a9-a739-f02028a53ffd" providerId="AD" clId="Web-{777BF572-619A-90CF-CCE3-6115AEED8CD7}" dt="2025-07-23T22:58:51.554" v="96" actId="20577"/>
          <ac:spMkLst>
            <pc:docMk/>
            <pc:sldMk cId="3947768060" sldId="264"/>
            <ac:spMk id="3" creationId="{E3778FAB-7E5B-5373-07D7-CEF3F0A1E467}"/>
          </ac:spMkLst>
        </pc:spChg>
      </pc:sldChg>
      <pc:sldChg chg="addSp delSp modSp add replId">
        <pc:chgData name="Batchu, Vikram" userId="S::vikrambatchu@my.unt.edu::bd062977-ac84-44a9-a739-f02028a53ffd" providerId="AD" clId="Web-{777BF572-619A-90CF-CCE3-6115AEED8CD7}" dt="2025-07-23T22:57:24.725" v="95" actId="1076"/>
        <pc:sldMkLst>
          <pc:docMk/>
          <pc:sldMk cId="1119942797" sldId="275"/>
        </pc:sldMkLst>
        <pc:spChg chg="mod">
          <ac:chgData name="Batchu, Vikram" userId="S::vikrambatchu@my.unt.edu::bd062977-ac84-44a9-a739-f02028a53ffd" providerId="AD" clId="Web-{777BF572-619A-90CF-CCE3-6115AEED8CD7}" dt="2025-07-23T22:57:24.725" v="95" actId="1076"/>
          <ac:spMkLst>
            <pc:docMk/>
            <pc:sldMk cId="1119942797" sldId="275"/>
            <ac:spMk id="2" creationId="{881004DE-89FC-C1A8-C7AC-ACD375A9AE43}"/>
          </ac:spMkLst>
        </pc:spChg>
        <pc:spChg chg="add del">
          <ac:chgData name="Batchu, Vikram" userId="S::vikrambatchu@my.unt.edu::bd062977-ac84-44a9-a739-f02028a53ffd" providerId="AD" clId="Web-{777BF572-619A-90CF-CCE3-6115AEED8CD7}" dt="2025-07-23T22:54:09.849" v="79"/>
          <ac:spMkLst>
            <pc:docMk/>
            <pc:sldMk cId="1119942797" sldId="275"/>
            <ac:spMk id="3" creationId="{4C5E67ED-2FD7-FDC4-5304-E911A38F17A8}"/>
          </ac:spMkLst>
        </pc:spChg>
        <pc:spChg chg="mod ord">
          <ac:chgData name="Batchu, Vikram" userId="S::vikrambatchu@my.unt.edu::bd062977-ac84-44a9-a739-f02028a53ffd" providerId="AD" clId="Web-{777BF572-619A-90CF-CCE3-6115AEED8CD7}" dt="2025-07-23T22:55:50.162" v="90"/>
          <ac:spMkLst>
            <pc:docMk/>
            <pc:sldMk cId="1119942797" sldId="275"/>
            <ac:spMk id="41" creationId="{C8504CAB-4FDF-22AE-7A77-A10CE60CF9DD}"/>
          </ac:spMkLst>
        </pc:spChg>
        <pc:spChg chg="del">
          <ac:chgData name="Batchu, Vikram" userId="S::vikrambatchu@my.unt.edu::bd062977-ac84-44a9-a739-f02028a53ffd" providerId="AD" clId="Web-{777BF572-619A-90CF-CCE3-6115AEED8CD7}" dt="2025-07-23T22:51:56.754" v="40"/>
          <ac:spMkLst>
            <pc:docMk/>
            <pc:sldMk cId="1119942797" sldId="275"/>
            <ac:spMk id="61" creationId="{E2B2F9F4-9010-6FCB-5FC7-E3C3EEC62A94}"/>
          </ac:spMkLst>
        </pc:spChg>
        <pc:spChg chg="add del">
          <ac:chgData name="Batchu, Vikram" userId="S::vikrambatchu@my.unt.edu::bd062977-ac84-44a9-a739-f02028a53ffd" providerId="AD" clId="Web-{777BF572-619A-90CF-CCE3-6115AEED8CD7}" dt="2025-07-23T22:55:50.162" v="90"/>
          <ac:spMkLst>
            <pc:docMk/>
            <pc:sldMk cId="1119942797" sldId="275"/>
            <ac:spMk id="67" creationId="{E49D7415-2F11-44C2-B6AA-13A25B6814B9}"/>
          </ac:spMkLst>
        </pc:spChg>
        <pc:spChg chg="add del">
          <ac:chgData name="Batchu, Vikram" userId="S::vikrambatchu@my.unt.edu::bd062977-ac84-44a9-a739-f02028a53ffd" providerId="AD" clId="Web-{777BF572-619A-90CF-CCE3-6115AEED8CD7}" dt="2025-07-23T22:55:50.162" v="89"/>
          <ac:spMkLst>
            <pc:docMk/>
            <pc:sldMk cId="1119942797" sldId="275"/>
            <ac:spMk id="74" creationId="{E49D7415-2F11-44C2-B6AA-13A25B6814B9}"/>
          </ac:spMkLst>
        </pc:spChg>
        <pc:spChg chg="add del">
          <ac:chgData name="Batchu, Vikram" userId="S::vikrambatchu@my.unt.edu::bd062977-ac84-44a9-a739-f02028a53ffd" providerId="AD" clId="Web-{777BF572-619A-90CF-CCE3-6115AEED8CD7}" dt="2025-07-23T22:57:01.788" v="92"/>
          <ac:spMkLst>
            <pc:docMk/>
            <pc:sldMk cId="1119942797" sldId="275"/>
            <ac:spMk id="80" creationId="{E49D7415-2F11-44C2-B6AA-13A25B6814B9}"/>
          </ac:spMkLst>
        </pc:spChg>
        <pc:spChg chg="add">
          <ac:chgData name="Batchu, Vikram" userId="S::vikrambatchu@my.unt.edu::bd062977-ac84-44a9-a739-f02028a53ffd" providerId="AD" clId="Web-{777BF572-619A-90CF-CCE3-6115AEED8CD7}" dt="2025-07-23T22:57:01.788" v="92"/>
          <ac:spMkLst>
            <pc:docMk/>
            <pc:sldMk cId="1119942797" sldId="275"/>
            <ac:spMk id="87" creationId="{E49D7415-2F11-44C2-B6AA-13A25B6814B9}"/>
          </ac:spMkLst>
        </pc:spChg>
        <pc:picChg chg="mod ord">
          <ac:chgData name="Batchu, Vikram" userId="S::vikrambatchu@my.unt.edu::bd062977-ac84-44a9-a739-f02028a53ffd" providerId="AD" clId="Web-{777BF572-619A-90CF-CCE3-6115AEED8CD7}" dt="2025-07-23T22:57:07.366" v="93" actId="1076"/>
          <ac:picMkLst>
            <pc:docMk/>
            <pc:sldMk cId="1119942797" sldId="275"/>
            <ac:picMk id="46" creationId="{11F6FC3D-0963-4374-FDE5-E38168F17F51}"/>
          </ac:picMkLst>
        </pc:picChg>
        <pc:cxnChg chg="del">
          <ac:chgData name="Batchu, Vikram" userId="S::vikrambatchu@my.unt.edu::bd062977-ac84-44a9-a739-f02028a53ffd" providerId="AD" clId="Web-{777BF572-619A-90CF-CCE3-6115AEED8CD7}" dt="2025-07-23T22:51:56.754" v="40"/>
          <ac:cxnSpMkLst>
            <pc:docMk/>
            <pc:sldMk cId="1119942797" sldId="275"/>
            <ac:cxnSpMk id="60" creationId="{0EAC26A7-5F15-C284-6096-E14FDF6B3ED1}"/>
          </ac:cxnSpMkLst>
        </pc:cxnChg>
        <pc:cxnChg chg="del">
          <ac:chgData name="Batchu, Vikram" userId="S::vikrambatchu@my.unt.edu::bd062977-ac84-44a9-a739-f02028a53ffd" providerId="AD" clId="Web-{777BF572-619A-90CF-CCE3-6115AEED8CD7}" dt="2025-07-23T22:51:56.754" v="40"/>
          <ac:cxnSpMkLst>
            <pc:docMk/>
            <pc:sldMk cId="1119942797" sldId="275"/>
            <ac:cxnSpMk id="62" creationId="{6B6D0F96-7BA9-33BF-D61A-F83E2AF3B6BA}"/>
          </ac:cxnSpMkLst>
        </pc:cxnChg>
        <pc:cxnChg chg="add del">
          <ac:chgData name="Batchu, Vikram" userId="S::vikrambatchu@my.unt.edu::bd062977-ac84-44a9-a739-f02028a53ffd" providerId="AD" clId="Web-{777BF572-619A-90CF-CCE3-6115AEED8CD7}" dt="2025-07-23T22:55:50.162" v="90"/>
          <ac:cxnSpMkLst>
            <pc:docMk/>
            <pc:sldMk cId="1119942797" sldId="275"/>
            <ac:cxnSpMk id="69" creationId="{40ADC89C-EB4E-4AA5-ABBD-448BEC5FA3C4}"/>
          </ac:cxnSpMkLst>
        </pc:cxnChg>
        <pc:cxnChg chg="add del">
          <ac:chgData name="Batchu, Vikram" userId="S::vikrambatchu@my.unt.edu::bd062977-ac84-44a9-a739-f02028a53ffd" providerId="AD" clId="Web-{777BF572-619A-90CF-CCE3-6115AEED8CD7}" dt="2025-07-23T22:55:50.162" v="89"/>
          <ac:cxnSpMkLst>
            <pc:docMk/>
            <pc:sldMk cId="1119942797" sldId="275"/>
            <ac:cxnSpMk id="76" creationId="{8E813B4C-6731-0B72-5252-A79AB0E20B58}"/>
          </ac:cxnSpMkLst>
        </pc:cxnChg>
        <pc:cxnChg chg="add del">
          <ac:chgData name="Batchu, Vikram" userId="S::vikrambatchu@my.unt.edu::bd062977-ac84-44a9-a739-f02028a53ffd" providerId="AD" clId="Web-{777BF572-619A-90CF-CCE3-6115AEED8CD7}" dt="2025-07-23T22:55:50.162" v="89"/>
          <ac:cxnSpMkLst>
            <pc:docMk/>
            <pc:sldMk cId="1119942797" sldId="275"/>
            <ac:cxnSpMk id="78" creationId="{6E0E8146-6E65-2E6C-0C86-547E3C925406}"/>
          </ac:cxnSpMkLst>
        </pc:cxnChg>
        <pc:cxnChg chg="add del">
          <ac:chgData name="Batchu, Vikram" userId="S::vikrambatchu@my.unt.edu::bd062977-ac84-44a9-a739-f02028a53ffd" providerId="AD" clId="Web-{777BF572-619A-90CF-CCE3-6115AEED8CD7}" dt="2025-07-23T22:57:01.788" v="92"/>
          <ac:cxnSpMkLst>
            <pc:docMk/>
            <pc:sldMk cId="1119942797" sldId="275"/>
            <ac:cxnSpMk id="81" creationId="{D2E57F3D-33BE-4306-87E6-245763719516}"/>
          </ac:cxnSpMkLst>
        </pc:cxnChg>
        <pc:cxnChg chg="add del">
          <ac:chgData name="Batchu, Vikram" userId="S::vikrambatchu@my.unt.edu::bd062977-ac84-44a9-a739-f02028a53ffd" providerId="AD" clId="Web-{777BF572-619A-90CF-CCE3-6115AEED8CD7}" dt="2025-07-23T22:57:01.788" v="92"/>
          <ac:cxnSpMkLst>
            <pc:docMk/>
            <pc:sldMk cId="1119942797" sldId="275"/>
            <ac:cxnSpMk id="82" creationId="{8E0104E4-99BC-494F-8342-F250828E574F}"/>
          </ac:cxnSpMkLst>
        </pc:cxnChg>
        <pc:cxnChg chg="add">
          <ac:chgData name="Batchu, Vikram" userId="S::vikrambatchu@my.unt.edu::bd062977-ac84-44a9-a739-f02028a53ffd" providerId="AD" clId="Web-{777BF572-619A-90CF-CCE3-6115AEED8CD7}" dt="2025-07-23T22:57:01.788" v="92"/>
          <ac:cxnSpMkLst>
            <pc:docMk/>
            <pc:sldMk cId="1119942797" sldId="275"/>
            <ac:cxnSpMk id="89" creationId="{D2E57F3D-33BE-4306-87E6-245763719516}"/>
          </ac:cxnSpMkLst>
        </pc:cxnChg>
        <pc:cxnChg chg="add">
          <ac:chgData name="Batchu, Vikram" userId="S::vikrambatchu@my.unt.edu::bd062977-ac84-44a9-a739-f02028a53ffd" providerId="AD" clId="Web-{777BF572-619A-90CF-CCE3-6115AEED8CD7}" dt="2025-07-23T22:57:01.788" v="92"/>
          <ac:cxnSpMkLst>
            <pc:docMk/>
            <pc:sldMk cId="1119942797" sldId="275"/>
            <ac:cxnSpMk id="91" creationId="{8E0104E4-99BC-494F-8342-F250828E574F}"/>
          </ac:cxnSpMkLst>
        </pc:cxnChg>
      </pc:sldChg>
      <pc:sldChg chg="addSp delSp modSp new mod setBg">
        <pc:chgData name="Batchu, Vikram" userId="S::vikrambatchu@my.unt.edu::bd062977-ac84-44a9-a739-f02028a53ffd" providerId="AD" clId="Web-{777BF572-619A-90CF-CCE3-6115AEED8CD7}" dt="2025-07-23T23:34:11.789" v="216" actId="20577"/>
        <pc:sldMkLst>
          <pc:docMk/>
          <pc:sldMk cId="2432236973" sldId="276"/>
        </pc:sldMkLst>
        <pc:spChg chg="mod">
          <ac:chgData name="Batchu, Vikram" userId="S::vikrambatchu@my.unt.edu::bd062977-ac84-44a9-a739-f02028a53ffd" providerId="AD" clId="Web-{777BF572-619A-90CF-CCE3-6115AEED8CD7}" dt="2025-07-23T23:08:30.934" v="204"/>
          <ac:spMkLst>
            <pc:docMk/>
            <pc:sldMk cId="2432236973" sldId="276"/>
            <ac:spMk id="2" creationId="{2B325089-7C52-297B-FBB0-91DBEC40364C}"/>
          </ac:spMkLst>
        </pc:spChg>
        <pc:spChg chg="mod">
          <ac:chgData name="Batchu, Vikram" userId="S::vikrambatchu@my.unt.edu::bd062977-ac84-44a9-a739-f02028a53ffd" providerId="AD" clId="Web-{777BF572-619A-90CF-CCE3-6115AEED8CD7}" dt="2025-07-23T23:34:11.789" v="216" actId="20577"/>
          <ac:spMkLst>
            <pc:docMk/>
            <pc:sldMk cId="2432236973" sldId="276"/>
            <ac:spMk id="3" creationId="{1D086DD8-71E3-123F-ACF4-0CFC531C4D23}"/>
          </ac:spMkLst>
        </pc:spChg>
        <pc:spChg chg="add del">
          <ac:chgData name="Batchu, Vikram" userId="S::vikrambatchu@my.unt.edu::bd062977-ac84-44a9-a739-f02028a53ffd" providerId="AD" clId="Web-{777BF572-619A-90CF-CCE3-6115AEED8CD7}" dt="2025-07-23T23:01:47.571" v="131"/>
          <ac:spMkLst>
            <pc:docMk/>
            <pc:sldMk cId="2432236973" sldId="276"/>
            <ac:spMk id="9" creationId="{E49D7415-2F11-44C2-B6AA-13A25B6814B9}"/>
          </ac:spMkLst>
        </pc:spChg>
        <pc:spChg chg="add del">
          <ac:chgData name="Batchu, Vikram" userId="S::vikrambatchu@my.unt.edu::bd062977-ac84-44a9-a739-f02028a53ffd" providerId="AD" clId="Web-{777BF572-619A-90CF-CCE3-6115AEED8CD7}" dt="2025-07-23T23:08:30.934" v="204"/>
          <ac:spMkLst>
            <pc:docMk/>
            <pc:sldMk cId="2432236973" sldId="276"/>
            <ac:spMk id="10" creationId="{E49D7415-2F11-44C2-B6AA-13A25B6814B9}"/>
          </ac:spMkLst>
        </pc:spChg>
        <pc:spChg chg="add del">
          <ac:chgData name="Batchu, Vikram" userId="S::vikrambatchu@my.unt.edu::bd062977-ac84-44a9-a739-f02028a53ffd" providerId="AD" clId="Web-{777BF572-619A-90CF-CCE3-6115AEED8CD7}" dt="2025-07-23T23:08:30.918" v="203"/>
          <ac:spMkLst>
            <pc:docMk/>
            <pc:sldMk cId="2432236973" sldId="276"/>
            <ac:spMk id="17" creationId="{E49D7415-2F11-44C2-B6AA-13A25B6814B9}"/>
          </ac:spMkLst>
        </pc:spChg>
        <pc:spChg chg="add">
          <ac:chgData name="Batchu, Vikram" userId="S::vikrambatchu@my.unt.edu::bd062977-ac84-44a9-a739-f02028a53ffd" providerId="AD" clId="Web-{777BF572-619A-90CF-CCE3-6115AEED8CD7}" dt="2025-07-23T23:08:30.934" v="204"/>
          <ac:spMkLst>
            <pc:docMk/>
            <pc:sldMk cId="2432236973" sldId="276"/>
            <ac:spMk id="23" creationId="{E49D7415-2F11-44C2-B6AA-13A25B6814B9}"/>
          </ac:spMkLst>
        </pc:spChg>
        <pc:picChg chg="add del">
          <ac:chgData name="Batchu, Vikram" userId="S::vikrambatchu@my.unt.edu::bd062977-ac84-44a9-a739-f02028a53ffd" providerId="AD" clId="Web-{777BF572-619A-90CF-CCE3-6115AEED8CD7}" dt="2025-07-23T23:01:47.571" v="131"/>
          <ac:picMkLst>
            <pc:docMk/>
            <pc:sldMk cId="2432236973" sldId="276"/>
            <ac:picMk id="5" creationId="{F397750C-B128-3A9D-8AD6-D8F11819B1CC}"/>
          </ac:picMkLst>
        </pc:picChg>
        <pc:picChg chg="add mod ord">
          <ac:chgData name="Batchu, Vikram" userId="S::vikrambatchu@my.unt.edu::bd062977-ac84-44a9-a739-f02028a53ffd" providerId="AD" clId="Web-{777BF572-619A-90CF-CCE3-6115AEED8CD7}" dt="2025-07-23T23:08:30.934" v="204"/>
          <ac:picMkLst>
            <pc:docMk/>
            <pc:sldMk cId="2432236973" sldId="276"/>
            <ac:picMk id="7" creationId="{D0B79265-369C-35B8-99CA-83827B8865DB}"/>
          </ac:picMkLst>
        </pc:picChg>
        <pc:cxnChg chg="add del">
          <ac:chgData name="Batchu, Vikram" userId="S::vikrambatchu@my.unt.edu::bd062977-ac84-44a9-a739-f02028a53ffd" providerId="AD" clId="Web-{777BF572-619A-90CF-CCE3-6115AEED8CD7}" dt="2025-07-23T23:01:47.571" v="131"/>
          <ac:cxnSpMkLst>
            <pc:docMk/>
            <pc:sldMk cId="2432236973" sldId="276"/>
            <ac:cxnSpMk id="11" creationId="{D2E57F3D-33BE-4306-87E6-245763719516}"/>
          </ac:cxnSpMkLst>
        </pc:cxnChg>
        <pc:cxnChg chg="add del">
          <ac:chgData name="Batchu, Vikram" userId="S::vikrambatchu@my.unt.edu::bd062977-ac84-44a9-a739-f02028a53ffd" providerId="AD" clId="Web-{777BF572-619A-90CF-CCE3-6115AEED8CD7}" dt="2025-07-23T23:08:30.934" v="204"/>
          <ac:cxnSpMkLst>
            <pc:docMk/>
            <pc:sldMk cId="2432236973" sldId="276"/>
            <ac:cxnSpMk id="12" creationId="{40ADC89C-EB4E-4AA5-ABBD-448BEC5FA3C4}"/>
          </ac:cxnSpMkLst>
        </pc:cxnChg>
        <pc:cxnChg chg="add del">
          <ac:chgData name="Batchu, Vikram" userId="S::vikrambatchu@my.unt.edu::bd062977-ac84-44a9-a739-f02028a53ffd" providerId="AD" clId="Web-{777BF572-619A-90CF-CCE3-6115AEED8CD7}" dt="2025-07-23T23:08:30.918" v="203"/>
          <ac:cxnSpMkLst>
            <pc:docMk/>
            <pc:sldMk cId="2432236973" sldId="276"/>
            <ac:cxnSpMk id="19" creationId="{8E813B4C-6731-0B72-5252-A79AB0E20B58}"/>
          </ac:cxnSpMkLst>
        </pc:cxnChg>
        <pc:cxnChg chg="add del">
          <ac:chgData name="Batchu, Vikram" userId="S::vikrambatchu@my.unt.edu::bd062977-ac84-44a9-a739-f02028a53ffd" providerId="AD" clId="Web-{777BF572-619A-90CF-CCE3-6115AEED8CD7}" dt="2025-07-23T23:08:30.918" v="203"/>
          <ac:cxnSpMkLst>
            <pc:docMk/>
            <pc:sldMk cId="2432236973" sldId="276"/>
            <ac:cxnSpMk id="21" creationId="{6E0E8146-6E65-2E6C-0C86-547E3C925406}"/>
          </ac:cxnSpMkLst>
        </pc:cxnChg>
        <pc:cxnChg chg="add">
          <ac:chgData name="Batchu, Vikram" userId="S::vikrambatchu@my.unt.edu::bd062977-ac84-44a9-a739-f02028a53ffd" providerId="AD" clId="Web-{777BF572-619A-90CF-CCE3-6115AEED8CD7}" dt="2025-07-23T23:08:30.934" v="204"/>
          <ac:cxnSpMkLst>
            <pc:docMk/>
            <pc:sldMk cId="2432236973" sldId="276"/>
            <ac:cxnSpMk id="24" creationId="{4583FD9E-C5A7-96F7-951D-7D292013CD58}"/>
          </ac:cxnSpMkLst>
        </pc:cxnChg>
      </pc:sldChg>
    </pc:docChg>
  </pc:docChgLst>
  <pc:docChgLst>
    <pc:chgData name="Brady, Josh" userId="S::joshbrady@my.unt.edu::35018fd2-1264-4ea8-b53d-ab29615141bb" providerId="AD" clId="Web-{2F43F631-D0CA-E0B7-8E4A-5AAE70C0CA58}"/>
    <pc:docChg chg="addSld modSld modMainMaster">
      <pc:chgData name="Brady, Josh" userId="S::joshbrady@my.unt.edu::35018fd2-1264-4ea8-b53d-ab29615141bb" providerId="AD" clId="Web-{2F43F631-D0CA-E0B7-8E4A-5AAE70C0CA58}" dt="2025-07-24T01:10:52.725" v="108" actId="20577"/>
      <pc:docMkLst>
        <pc:docMk/>
      </pc:docMkLst>
      <pc:sldChg chg="mod">
        <pc:chgData name="Brady, Josh" userId="S::joshbrady@my.unt.edu::35018fd2-1264-4ea8-b53d-ab29615141bb" providerId="AD" clId="Web-{2F43F631-D0CA-E0B7-8E4A-5AAE70C0CA58}" dt="2025-07-23T22:28:02.113" v="12"/>
        <pc:sldMkLst>
          <pc:docMk/>
          <pc:sldMk cId="109857222" sldId="256"/>
        </pc:sldMkLst>
      </pc:sldChg>
      <pc:sldChg chg="modSp mod setBg">
        <pc:chgData name="Brady, Josh" userId="S::joshbrady@my.unt.edu::35018fd2-1264-4ea8-b53d-ab29615141bb" providerId="AD" clId="Web-{2F43F631-D0CA-E0B7-8E4A-5AAE70C0CA58}" dt="2025-07-24T01:06:01.373" v="21" actId="20577"/>
        <pc:sldMkLst>
          <pc:docMk/>
          <pc:sldMk cId="1142844507" sldId="257"/>
        </pc:sldMkLst>
        <pc:spChg chg="mod">
          <ac:chgData name="Brady, Josh" userId="S::joshbrady@my.unt.edu::35018fd2-1264-4ea8-b53d-ab29615141bb" providerId="AD" clId="Web-{2F43F631-D0CA-E0B7-8E4A-5AAE70C0CA58}" dt="2025-07-24T01:06:01.373" v="21" actId="20577"/>
          <ac:spMkLst>
            <pc:docMk/>
            <pc:sldMk cId="1142844507" sldId="257"/>
            <ac:spMk id="2" creationId="{E94DE9CD-7B6E-D048-FE0B-0F2E32F51B1F}"/>
          </ac:spMkLst>
        </pc:spChg>
      </pc:sldChg>
      <pc:sldChg chg="modSp mod setBg">
        <pc:chgData name="Brady, Josh" userId="S::joshbrady@my.unt.edu::35018fd2-1264-4ea8-b53d-ab29615141bb" providerId="AD" clId="Web-{2F43F631-D0CA-E0B7-8E4A-5AAE70C0CA58}" dt="2025-07-24T01:05:48.404" v="17" actId="20577"/>
        <pc:sldMkLst>
          <pc:docMk/>
          <pc:sldMk cId="2992883875" sldId="258"/>
        </pc:sldMkLst>
        <pc:spChg chg="mod">
          <ac:chgData name="Brady, Josh" userId="S::joshbrady@my.unt.edu::35018fd2-1264-4ea8-b53d-ab29615141bb" providerId="AD" clId="Web-{2F43F631-D0CA-E0B7-8E4A-5AAE70C0CA58}" dt="2025-07-24T01:05:48.404" v="17" actId="20577"/>
          <ac:spMkLst>
            <pc:docMk/>
            <pc:sldMk cId="2992883875" sldId="258"/>
            <ac:spMk id="2" creationId="{31B60811-15BF-31F7-F70B-7579CADB7672}"/>
          </ac:spMkLst>
        </pc:spChg>
      </pc:sldChg>
      <pc:sldChg chg="modSp mod">
        <pc:chgData name="Brady, Josh" userId="S::joshbrady@my.unt.edu::35018fd2-1264-4ea8-b53d-ab29615141bb" providerId="AD" clId="Web-{2F43F631-D0CA-E0B7-8E4A-5AAE70C0CA58}" dt="2025-07-24T01:10:52.725" v="108" actId="20577"/>
        <pc:sldMkLst>
          <pc:docMk/>
          <pc:sldMk cId="1203599283" sldId="261"/>
        </pc:sldMkLst>
        <pc:spChg chg="mod">
          <ac:chgData name="Brady, Josh" userId="S::joshbrady@my.unt.edu::35018fd2-1264-4ea8-b53d-ab29615141bb" providerId="AD" clId="Web-{2F43F631-D0CA-E0B7-8E4A-5AAE70C0CA58}" dt="2025-07-24T01:10:52.725" v="108" actId="20577"/>
          <ac:spMkLst>
            <pc:docMk/>
            <pc:sldMk cId="1203599283" sldId="261"/>
            <ac:spMk id="2" creationId="{14B89CB7-2CB6-71D6-D9E2-0B9ADEA06CA8}"/>
          </ac:spMkLst>
        </pc:spChg>
      </pc:sldChg>
      <pc:sldChg chg="mod">
        <pc:chgData name="Brady, Josh" userId="S::joshbrady@my.unt.edu::35018fd2-1264-4ea8-b53d-ab29615141bb" providerId="AD" clId="Web-{2F43F631-D0CA-E0B7-8E4A-5AAE70C0CA58}" dt="2025-07-23T22:28:02.113" v="12"/>
        <pc:sldMkLst>
          <pc:docMk/>
          <pc:sldMk cId="3473609798" sldId="262"/>
        </pc:sldMkLst>
      </pc:sldChg>
      <pc:sldChg chg="mod">
        <pc:chgData name="Brady, Josh" userId="S::joshbrady@my.unt.edu::35018fd2-1264-4ea8-b53d-ab29615141bb" providerId="AD" clId="Web-{2F43F631-D0CA-E0B7-8E4A-5AAE70C0CA58}" dt="2025-07-23T22:28:02.113" v="12"/>
        <pc:sldMkLst>
          <pc:docMk/>
          <pc:sldMk cId="4060487086" sldId="263"/>
        </pc:sldMkLst>
      </pc:sldChg>
      <pc:sldChg chg="mod">
        <pc:chgData name="Brady, Josh" userId="S::joshbrady@my.unt.edu::35018fd2-1264-4ea8-b53d-ab29615141bb" providerId="AD" clId="Web-{2F43F631-D0CA-E0B7-8E4A-5AAE70C0CA58}" dt="2025-07-23T22:28:02.113" v="12"/>
        <pc:sldMkLst>
          <pc:docMk/>
          <pc:sldMk cId="3947768060" sldId="264"/>
        </pc:sldMkLst>
      </pc:sldChg>
      <pc:sldChg chg="mod">
        <pc:chgData name="Brady, Josh" userId="S::joshbrady@my.unt.edu::35018fd2-1264-4ea8-b53d-ab29615141bb" providerId="AD" clId="Web-{2F43F631-D0CA-E0B7-8E4A-5AAE70C0CA58}" dt="2025-07-23T22:28:02.113" v="12"/>
        <pc:sldMkLst>
          <pc:docMk/>
          <pc:sldMk cId="4152842803" sldId="265"/>
        </pc:sldMkLst>
      </pc:sldChg>
      <pc:sldChg chg="mod">
        <pc:chgData name="Brady, Josh" userId="S::joshbrady@my.unt.edu::35018fd2-1264-4ea8-b53d-ab29615141bb" providerId="AD" clId="Web-{2F43F631-D0CA-E0B7-8E4A-5AAE70C0CA58}" dt="2025-07-23T22:28:02.113" v="12"/>
        <pc:sldMkLst>
          <pc:docMk/>
          <pc:sldMk cId="3483217788" sldId="266"/>
        </pc:sldMkLst>
      </pc:sldChg>
      <pc:sldChg chg="mod">
        <pc:chgData name="Brady, Josh" userId="S::joshbrady@my.unt.edu::35018fd2-1264-4ea8-b53d-ab29615141bb" providerId="AD" clId="Web-{2F43F631-D0CA-E0B7-8E4A-5AAE70C0CA58}" dt="2025-07-23T22:28:02.113" v="12"/>
        <pc:sldMkLst>
          <pc:docMk/>
          <pc:sldMk cId="2234964575" sldId="269"/>
        </pc:sldMkLst>
      </pc:sldChg>
      <pc:sldChg chg="addSp delSp modSp mod">
        <pc:chgData name="Brady, Josh" userId="S::joshbrady@my.unt.edu::35018fd2-1264-4ea8-b53d-ab29615141bb" providerId="AD" clId="Web-{2F43F631-D0CA-E0B7-8E4A-5AAE70C0CA58}" dt="2025-07-24T01:05:54.779" v="20" actId="20577"/>
        <pc:sldMkLst>
          <pc:docMk/>
          <pc:sldMk cId="4277888559" sldId="270"/>
        </pc:sldMkLst>
        <pc:spChg chg="mod">
          <ac:chgData name="Brady, Josh" userId="S::joshbrady@my.unt.edu::35018fd2-1264-4ea8-b53d-ab29615141bb" providerId="AD" clId="Web-{2F43F631-D0CA-E0B7-8E4A-5AAE70C0CA58}" dt="2025-07-24T01:05:54.779" v="20" actId="20577"/>
          <ac:spMkLst>
            <pc:docMk/>
            <pc:sldMk cId="4277888559" sldId="270"/>
            <ac:spMk id="2" creationId="{7C12B0D0-31CF-39FB-09AA-561C6CB860FC}"/>
          </ac:spMkLst>
        </pc:spChg>
        <pc:picChg chg="add del mod">
          <ac:chgData name="Brady, Josh" userId="S::joshbrady@my.unt.edu::35018fd2-1264-4ea8-b53d-ab29615141bb" providerId="AD" clId="Web-{2F43F631-D0CA-E0B7-8E4A-5AAE70C0CA58}" dt="2025-07-23T22:24:55.575" v="7"/>
          <ac:picMkLst>
            <pc:docMk/>
            <pc:sldMk cId="4277888559" sldId="270"/>
            <ac:picMk id="14" creationId="{C861C306-07C5-94CD-CC8F-2120F9BA7C7F}"/>
          </ac:picMkLst>
        </pc:picChg>
        <pc:picChg chg="add del mod">
          <ac:chgData name="Brady, Josh" userId="S::joshbrady@my.unt.edu::35018fd2-1264-4ea8-b53d-ab29615141bb" providerId="AD" clId="Web-{2F43F631-D0CA-E0B7-8E4A-5AAE70C0CA58}" dt="2025-07-23T22:28:08.816" v="13"/>
          <ac:picMkLst>
            <pc:docMk/>
            <pc:sldMk cId="4277888559" sldId="270"/>
            <ac:picMk id="47" creationId="{8365687B-E2EF-B608-6F03-87A9F366876D}"/>
          </ac:picMkLst>
        </pc:picChg>
      </pc:sldChg>
      <pc:sldChg chg="mod">
        <pc:chgData name="Brady, Josh" userId="S::joshbrady@my.unt.edu::35018fd2-1264-4ea8-b53d-ab29615141bb" providerId="AD" clId="Web-{2F43F631-D0CA-E0B7-8E4A-5AAE70C0CA58}" dt="2025-07-23T22:28:02.113" v="12"/>
        <pc:sldMkLst>
          <pc:docMk/>
          <pc:sldMk cId="904126247" sldId="271"/>
        </pc:sldMkLst>
      </pc:sldChg>
      <pc:sldChg chg="mod">
        <pc:chgData name="Brady, Josh" userId="S::joshbrady@my.unt.edu::35018fd2-1264-4ea8-b53d-ab29615141bb" providerId="AD" clId="Web-{2F43F631-D0CA-E0B7-8E4A-5AAE70C0CA58}" dt="2025-07-23T22:28:02.113" v="12"/>
        <pc:sldMkLst>
          <pc:docMk/>
          <pc:sldMk cId="176475260" sldId="273"/>
        </pc:sldMkLst>
      </pc:sldChg>
      <pc:sldChg chg="mod">
        <pc:chgData name="Brady, Josh" userId="S::joshbrady@my.unt.edu::35018fd2-1264-4ea8-b53d-ab29615141bb" providerId="AD" clId="Web-{2F43F631-D0CA-E0B7-8E4A-5AAE70C0CA58}" dt="2025-07-23T22:28:02.113" v="12"/>
        <pc:sldMkLst>
          <pc:docMk/>
          <pc:sldMk cId="222008959" sldId="274"/>
        </pc:sldMkLst>
      </pc:sldChg>
      <pc:sldChg chg="addSp delSp modSp new mod setBg">
        <pc:chgData name="Brady, Josh" userId="S::joshbrady@my.unt.edu::35018fd2-1264-4ea8-b53d-ab29615141bb" providerId="AD" clId="Web-{2F43F631-D0CA-E0B7-8E4A-5AAE70C0CA58}" dt="2025-07-24T01:10:18.818" v="107" actId="1076"/>
        <pc:sldMkLst>
          <pc:docMk/>
          <pc:sldMk cId="677974003" sldId="277"/>
        </pc:sldMkLst>
        <pc:spChg chg="mod">
          <ac:chgData name="Brady, Josh" userId="S::joshbrady@my.unt.edu::35018fd2-1264-4ea8-b53d-ab29615141bb" providerId="AD" clId="Web-{2F43F631-D0CA-E0B7-8E4A-5AAE70C0CA58}" dt="2025-07-24T01:07:35.720" v="42" actId="20577"/>
          <ac:spMkLst>
            <pc:docMk/>
            <pc:sldMk cId="677974003" sldId="277"/>
            <ac:spMk id="2" creationId="{D8B5A8DC-8E6D-A350-8D63-F157820EF8BC}"/>
          </ac:spMkLst>
        </pc:spChg>
        <pc:spChg chg="del">
          <ac:chgData name="Brady, Josh" userId="S::joshbrady@my.unt.edu::35018fd2-1264-4ea8-b53d-ab29615141bb" providerId="AD" clId="Web-{2F43F631-D0CA-E0B7-8E4A-5AAE70C0CA58}" dt="2025-07-24T01:06:36.202" v="23"/>
          <ac:spMkLst>
            <pc:docMk/>
            <pc:sldMk cId="677974003" sldId="277"/>
            <ac:spMk id="3" creationId="{2C3AAAFE-58B4-87B8-B7F7-1AB8D6477A07}"/>
          </ac:spMkLst>
        </pc:spChg>
        <pc:spChg chg="add del mod">
          <ac:chgData name="Brady, Josh" userId="S::joshbrady@my.unt.edu::35018fd2-1264-4ea8-b53d-ab29615141bb" providerId="AD" clId="Web-{2F43F631-D0CA-E0B7-8E4A-5AAE70C0CA58}" dt="2025-07-24T01:07:58.314" v="46"/>
          <ac:spMkLst>
            <pc:docMk/>
            <pc:sldMk cId="677974003" sldId="277"/>
            <ac:spMk id="5" creationId="{C507A4AE-5197-FAE6-556D-EAD28AE1DC52}"/>
          </ac:spMkLst>
        </pc:spChg>
        <pc:spChg chg="add mod">
          <ac:chgData name="Brady, Josh" userId="S::joshbrady@my.unt.edu::35018fd2-1264-4ea8-b53d-ab29615141bb" providerId="AD" clId="Web-{2F43F631-D0CA-E0B7-8E4A-5AAE70C0CA58}" dt="2025-07-24T01:10:18.818" v="107" actId="1076"/>
          <ac:spMkLst>
            <pc:docMk/>
            <pc:sldMk cId="677974003" sldId="277"/>
            <ac:spMk id="6" creationId="{3BDF46FE-9AB0-A458-ECA5-8FB23A31B645}"/>
          </ac:spMkLst>
        </pc:spChg>
        <pc:picChg chg="add del mod ord">
          <ac:chgData name="Brady, Josh" userId="S::joshbrady@my.unt.edu::35018fd2-1264-4ea8-b53d-ab29615141bb" providerId="AD" clId="Web-{2F43F631-D0CA-E0B7-8E4A-5AAE70C0CA58}" dt="2025-07-24T01:06:53.890" v="28"/>
          <ac:picMkLst>
            <pc:docMk/>
            <pc:sldMk cId="677974003" sldId="277"/>
            <ac:picMk id="4" creationId="{6860DCD1-EC9C-E6D6-21BF-74F679341EDB}"/>
          </ac:picMkLst>
        </pc:picChg>
      </pc:sldChg>
      <pc:sldMasterChg chg="mod setBg modSldLayout">
        <pc:chgData name="Brady, Josh" userId="S::joshbrady@my.unt.edu::35018fd2-1264-4ea8-b53d-ab29615141bb" providerId="AD" clId="Web-{2F43F631-D0CA-E0B7-8E4A-5AAE70C0CA58}" dt="2025-07-23T22:28:02.113" v="12"/>
        <pc:sldMasterMkLst>
          <pc:docMk/>
          <pc:sldMasterMk cId="403649193" sldId="2147483708"/>
        </pc:sldMasterMkLst>
        <pc:sldLayoutChg chg="mod">
          <pc:chgData name="Brady, Josh" userId="S::joshbrady@my.unt.edu::35018fd2-1264-4ea8-b53d-ab29615141bb" providerId="AD" clId="Web-{2F43F631-D0CA-E0B7-8E4A-5AAE70C0CA58}" dt="2025-07-23T22:28:02.113" v="12"/>
          <pc:sldLayoutMkLst>
            <pc:docMk/>
            <pc:sldMasterMk cId="403649193" sldId="2147483708"/>
            <pc:sldLayoutMk cId="1191279286" sldId="2147483697"/>
          </pc:sldLayoutMkLst>
        </pc:sldLayoutChg>
        <pc:sldLayoutChg chg="mod">
          <pc:chgData name="Brady, Josh" userId="S::joshbrady@my.unt.edu::35018fd2-1264-4ea8-b53d-ab29615141bb" providerId="AD" clId="Web-{2F43F631-D0CA-E0B7-8E4A-5AAE70C0CA58}" dt="2025-07-23T22:28:02.113" v="12"/>
          <pc:sldLayoutMkLst>
            <pc:docMk/>
            <pc:sldMasterMk cId="403649193" sldId="2147483708"/>
            <pc:sldLayoutMk cId="2909949890" sldId="2147483698"/>
          </pc:sldLayoutMkLst>
        </pc:sldLayoutChg>
        <pc:sldLayoutChg chg="mod">
          <pc:chgData name="Brady, Josh" userId="S::joshbrady@my.unt.edu::35018fd2-1264-4ea8-b53d-ab29615141bb" providerId="AD" clId="Web-{2F43F631-D0CA-E0B7-8E4A-5AAE70C0CA58}" dt="2025-07-23T22:28:02.113" v="12"/>
          <pc:sldLayoutMkLst>
            <pc:docMk/>
            <pc:sldMasterMk cId="403649193" sldId="2147483708"/>
            <pc:sldLayoutMk cId="2357437190" sldId="2147483699"/>
          </pc:sldLayoutMkLst>
        </pc:sldLayoutChg>
        <pc:sldLayoutChg chg="mod">
          <pc:chgData name="Brady, Josh" userId="S::joshbrady@my.unt.edu::35018fd2-1264-4ea8-b53d-ab29615141bb" providerId="AD" clId="Web-{2F43F631-D0CA-E0B7-8E4A-5AAE70C0CA58}" dt="2025-07-23T22:28:02.113" v="12"/>
          <pc:sldLayoutMkLst>
            <pc:docMk/>
            <pc:sldMasterMk cId="403649193" sldId="2147483708"/>
            <pc:sldLayoutMk cId="325270334" sldId="2147483700"/>
          </pc:sldLayoutMkLst>
        </pc:sldLayoutChg>
        <pc:sldLayoutChg chg="mod">
          <pc:chgData name="Brady, Josh" userId="S::joshbrady@my.unt.edu::35018fd2-1264-4ea8-b53d-ab29615141bb" providerId="AD" clId="Web-{2F43F631-D0CA-E0B7-8E4A-5AAE70C0CA58}" dt="2025-07-23T22:28:02.113" v="12"/>
          <pc:sldLayoutMkLst>
            <pc:docMk/>
            <pc:sldMasterMk cId="403649193" sldId="2147483708"/>
            <pc:sldLayoutMk cId="264523214" sldId="2147483701"/>
          </pc:sldLayoutMkLst>
        </pc:sldLayoutChg>
        <pc:sldLayoutChg chg="mod">
          <pc:chgData name="Brady, Josh" userId="S::joshbrady@my.unt.edu::35018fd2-1264-4ea8-b53d-ab29615141bb" providerId="AD" clId="Web-{2F43F631-D0CA-E0B7-8E4A-5AAE70C0CA58}" dt="2025-07-23T22:28:02.113" v="12"/>
          <pc:sldLayoutMkLst>
            <pc:docMk/>
            <pc:sldMasterMk cId="403649193" sldId="2147483708"/>
            <pc:sldLayoutMk cId="432493552" sldId="2147483702"/>
          </pc:sldLayoutMkLst>
        </pc:sldLayoutChg>
        <pc:sldLayoutChg chg="mod">
          <pc:chgData name="Brady, Josh" userId="S::joshbrady@my.unt.edu::35018fd2-1264-4ea8-b53d-ab29615141bb" providerId="AD" clId="Web-{2F43F631-D0CA-E0B7-8E4A-5AAE70C0CA58}" dt="2025-07-23T22:28:02.113" v="12"/>
          <pc:sldLayoutMkLst>
            <pc:docMk/>
            <pc:sldMasterMk cId="403649193" sldId="2147483708"/>
            <pc:sldLayoutMk cId="3820417606" sldId="2147483703"/>
          </pc:sldLayoutMkLst>
        </pc:sldLayoutChg>
        <pc:sldLayoutChg chg="mod">
          <pc:chgData name="Brady, Josh" userId="S::joshbrady@my.unt.edu::35018fd2-1264-4ea8-b53d-ab29615141bb" providerId="AD" clId="Web-{2F43F631-D0CA-E0B7-8E4A-5AAE70C0CA58}" dt="2025-07-23T22:28:02.113" v="12"/>
          <pc:sldLayoutMkLst>
            <pc:docMk/>
            <pc:sldMasterMk cId="403649193" sldId="2147483708"/>
            <pc:sldLayoutMk cId="4170446100" sldId="2147483704"/>
          </pc:sldLayoutMkLst>
        </pc:sldLayoutChg>
        <pc:sldLayoutChg chg="mod">
          <pc:chgData name="Brady, Josh" userId="S::joshbrady@my.unt.edu::35018fd2-1264-4ea8-b53d-ab29615141bb" providerId="AD" clId="Web-{2F43F631-D0CA-E0B7-8E4A-5AAE70C0CA58}" dt="2025-07-23T22:28:02.113" v="12"/>
          <pc:sldLayoutMkLst>
            <pc:docMk/>
            <pc:sldMasterMk cId="403649193" sldId="2147483708"/>
            <pc:sldLayoutMk cId="927763738" sldId="2147483705"/>
          </pc:sldLayoutMkLst>
        </pc:sldLayoutChg>
        <pc:sldLayoutChg chg="mod">
          <pc:chgData name="Brady, Josh" userId="S::joshbrady@my.unt.edu::35018fd2-1264-4ea8-b53d-ab29615141bb" providerId="AD" clId="Web-{2F43F631-D0CA-E0B7-8E4A-5AAE70C0CA58}" dt="2025-07-23T22:28:02.113" v="12"/>
          <pc:sldLayoutMkLst>
            <pc:docMk/>
            <pc:sldMasterMk cId="403649193" sldId="2147483708"/>
            <pc:sldLayoutMk cId="709976859" sldId="2147483706"/>
          </pc:sldLayoutMkLst>
        </pc:sldLayoutChg>
        <pc:sldLayoutChg chg="mod">
          <pc:chgData name="Brady, Josh" userId="S::joshbrady@my.unt.edu::35018fd2-1264-4ea8-b53d-ab29615141bb" providerId="AD" clId="Web-{2F43F631-D0CA-E0B7-8E4A-5AAE70C0CA58}" dt="2025-07-23T22:28:02.113" v="12"/>
          <pc:sldLayoutMkLst>
            <pc:docMk/>
            <pc:sldMasterMk cId="403649193" sldId="2147483708"/>
            <pc:sldLayoutMk cId="2753848969" sldId="2147483707"/>
          </pc:sldLayoutMkLst>
        </pc:sldLayoutChg>
      </pc:sldMasterChg>
    </pc:docChg>
  </pc:docChgLst>
  <pc:docChgLst>
    <pc:chgData name="Flores, Matthew" userId="S::matthewflores10@my.unt.edu::ea14b9c6-4cb9-499c-b151-e3cac6d5e518" providerId="AD" clId="Web-{AD41C3F6-DDED-96A7-C48F-B37E1242D74C}"/>
    <pc:docChg chg="modSld addMainMaster delMainMaster modMainMaster">
      <pc:chgData name="Flores, Matthew" userId="S::matthewflores10@my.unt.edu::ea14b9c6-4cb9-499c-b151-e3cac6d5e518" providerId="AD" clId="Web-{AD41C3F6-DDED-96A7-C48F-B37E1242D74C}" dt="2025-07-23T22:20:55.403" v="63"/>
      <pc:docMkLst>
        <pc:docMk/>
      </pc:docMkLst>
      <pc:sldChg chg="addSp delSp modSp mod modTransition modClrScheme delDesignElem chgLayout">
        <pc:chgData name="Flores, Matthew" userId="S::matthewflores10@my.unt.edu::ea14b9c6-4cb9-499c-b151-e3cac6d5e518" providerId="AD" clId="Web-{AD41C3F6-DDED-96A7-C48F-B37E1242D74C}" dt="2025-07-23T22:20:55.403" v="63"/>
        <pc:sldMkLst>
          <pc:docMk/>
          <pc:sldMk cId="109857222" sldId="256"/>
        </pc:sldMkLst>
        <pc:spChg chg="mod ord">
          <ac:chgData name="Flores, Matthew" userId="S::matthewflores10@my.unt.edu::ea14b9c6-4cb9-499c-b151-e3cac6d5e518" providerId="AD" clId="Web-{AD41C3F6-DDED-96A7-C48F-B37E1242D74C}" dt="2025-07-23T22:20:55.403" v="63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Flores, Matthew" userId="S::matthewflores10@my.unt.edu::ea14b9c6-4cb9-499c-b151-e3cac6d5e518" providerId="AD" clId="Web-{AD41C3F6-DDED-96A7-C48F-B37E1242D74C}" dt="2025-07-23T22:20:55.403" v="63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Flores, Matthew" userId="S::matthewflores10@my.unt.edu::ea14b9c6-4cb9-499c-b151-e3cac6d5e518" providerId="AD" clId="Web-{AD41C3F6-DDED-96A7-C48F-B37E1242D74C}" dt="2025-07-23T22:20:55.403" v="63"/>
          <ac:spMkLst>
            <pc:docMk/>
            <pc:sldMk cId="109857222" sldId="256"/>
            <ac:spMk id="29" creationId="{60E52DF2-6802-459B-AC2A-AF976DEB1DAB}"/>
          </ac:spMkLst>
        </pc:spChg>
        <pc:cxnChg chg="add del">
          <ac:chgData name="Flores, Matthew" userId="S::matthewflores10@my.unt.edu::ea14b9c6-4cb9-499c-b151-e3cac6d5e518" providerId="AD" clId="Web-{AD41C3F6-DDED-96A7-C48F-B37E1242D74C}" dt="2025-07-23T22:20:55.403" v="63"/>
          <ac:cxnSpMkLst>
            <pc:docMk/>
            <pc:sldMk cId="109857222" sldId="256"/>
            <ac:cxnSpMk id="31" creationId="{EE2E603F-4A95-4FE8-BB06-211DFD75DBEF}"/>
          </ac:cxnSpMkLst>
        </pc:cxnChg>
      </pc:sldChg>
      <pc:sldChg chg="modSp mod modTransition modClrScheme chgLayout">
        <pc:chgData name="Flores, Matthew" userId="S::matthewflores10@my.unt.edu::ea14b9c6-4cb9-499c-b151-e3cac6d5e518" providerId="AD" clId="Web-{AD41C3F6-DDED-96A7-C48F-B37E1242D74C}" dt="2025-07-23T22:20:55.403" v="63"/>
        <pc:sldMkLst>
          <pc:docMk/>
          <pc:sldMk cId="1142844507" sldId="257"/>
        </pc:sldMkLst>
        <pc:spChg chg="mod ord">
          <ac:chgData name="Flores, Matthew" userId="S::matthewflores10@my.unt.edu::ea14b9c6-4cb9-499c-b151-e3cac6d5e518" providerId="AD" clId="Web-{AD41C3F6-DDED-96A7-C48F-B37E1242D74C}" dt="2025-07-23T22:20:55.403" v="63"/>
          <ac:spMkLst>
            <pc:docMk/>
            <pc:sldMk cId="1142844507" sldId="257"/>
            <ac:spMk id="2" creationId="{E94DE9CD-7B6E-D048-FE0B-0F2E32F51B1F}"/>
          </ac:spMkLst>
        </pc:spChg>
        <pc:graphicFrameChg chg="mod ord">
          <ac:chgData name="Flores, Matthew" userId="S::matthewflores10@my.unt.edu::ea14b9c6-4cb9-499c-b151-e3cac6d5e518" providerId="AD" clId="Web-{AD41C3F6-DDED-96A7-C48F-B37E1242D74C}" dt="2025-07-23T22:20:55.403" v="63"/>
          <ac:graphicFrameMkLst>
            <pc:docMk/>
            <pc:sldMk cId="1142844507" sldId="257"/>
            <ac:graphicFrameMk id="5" creationId="{631045AC-95D3-EABE-EDBF-6DA084615DD4}"/>
          </ac:graphicFrameMkLst>
        </pc:graphicFrameChg>
      </pc:sldChg>
      <pc:sldChg chg="modSp mod modTransition modClrScheme chgLayout">
        <pc:chgData name="Flores, Matthew" userId="S::matthewflores10@my.unt.edu::ea14b9c6-4cb9-499c-b151-e3cac6d5e518" providerId="AD" clId="Web-{AD41C3F6-DDED-96A7-C48F-B37E1242D74C}" dt="2025-07-23T22:20:55.403" v="63"/>
        <pc:sldMkLst>
          <pc:docMk/>
          <pc:sldMk cId="2992883875" sldId="258"/>
        </pc:sldMkLst>
        <pc:spChg chg="mod ord">
          <ac:chgData name="Flores, Matthew" userId="S::matthewflores10@my.unt.edu::ea14b9c6-4cb9-499c-b151-e3cac6d5e518" providerId="AD" clId="Web-{AD41C3F6-DDED-96A7-C48F-B37E1242D74C}" dt="2025-07-23T22:20:55.403" v="63"/>
          <ac:spMkLst>
            <pc:docMk/>
            <pc:sldMk cId="2992883875" sldId="258"/>
            <ac:spMk id="2" creationId="{31B60811-15BF-31F7-F70B-7579CADB7672}"/>
          </ac:spMkLst>
        </pc:spChg>
        <pc:graphicFrameChg chg="mod ord">
          <ac:chgData name="Flores, Matthew" userId="S::matthewflores10@my.unt.edu::ea14b9c6-4cb9-499c-b151-e3cac6d5e518" providerId="AD" clId="Web-{AD41C3F6-DDED-96A7-C48F-B37E1242D74C}" dt="2025-07-23T22:20:55.403" v="63"/>
          <ac:graphicFrameMkLst>
            <pc:docMk/>
            <pc:sldMk cId="2992883875" sldId="258"/>
            <ac:graphicFrameMk id="5" creationId="{D1FC7F68-9204-2BA8-3071-CA7AA4205E1D}"/>
          </ac:graphicFrameMkLst>
        </pc:graphicFrameChg>
      </pc:sldChg>
      <pc:sldChg chg="modSp mod modTransition modClrScheme chgLayout">
        <pc:chgData name="Flores, Matthew" userId="S::matthewflores10@my.unt.edu::ea14b9c6-4cb9-499c-b151-e3cac6d5e518" providerId="AD" clId="Web-{AD41C3F6-DDED-96A7-C48F-B37E1242D74C}" dt="2025-07-23T22:20:55.403" v="63"/>
        <pc:sldMkLst>
          <pc:docMk/>
          <pc:sldMk cId="1203599283" sldId="261"/>
        </pc:sldMkLst>
        <pc:spChg chg="mod ord">
          <ac:chgData name="Flores, Matthew" userId="S::matthewflores10@my.unt.edu::ea14b9c6-4cb9-499c-b151-e3cac6d5e518" providerId="AD" clId="Web-{AD41C3F6-DDED-96A7-C48F-B37E1242D74C}" dt="2025-07-23T22:20:55.403" v="63"/>
          <ac:spMkLst>
            <pc:docMk/>
            <pc:sldMk cId="1203599283" sldId="261"/>
            <ac:spMk id="2" creationId="{14B89CB7-2CB6-71D6-D9E2-0B9ADEA06CA8}"/>
          </ac:spMkLst>
        </pc:spChg>
        <pc:graphicFrameChg chg="mod ord">
          <ac:chgData name="Flores, Matthew" userId="S::matthewflores10@my.unt.edu::ea14b9c6-4cb9-499c-b151-e3cac6d5e518" providerId="AD" clId="Web-{AD41C3F6-DDED-96A7-C48F-B37E1242D74C}" dt="2025-07-23T22:20:55.403" v="63"/>
          <ac:graphicFrameMkLst>
            <pc:docMk/>
            <pc:sldMk cId="1203599283" sldId="261"/>
            <ac:graphicFrameMk id="6" creationId="{414E2D14-447B-ABED-06F0-C2A70107D292}"/>
          </ac:graphicFrameMkLst>
        </pc:graphicFrameChg>
      </pc:sldChg>
      <pc:sldChg chg="modSp mod modTransition modClrScheme chgLayout">
        <pc:chgData name="Flores, Matthew" userId="S::matthewflores10@my.unt.edu::ea14b9c6-4cb9-499c-b151-e3cac6d5e518" providerId="AD" clId="Web-{AD41C3F6-DDED-96A7-C48F-B37E1242D74C}" dt="2025-07-23T22:20:55.403" v="63"/>
        <pc:sldMkLst>
          <pc:docMk/>
          <pc:sldMk cId="3473609798" sldId="262"/>
        </pc:sldMkLst>
        <pc:spChg chg="mod ord">
          <ac:chgData name="Flores, Matthew" userId="S::matthewflores10@my.unt.edu::ea14b9c6-4cb9-499c-b151-e3cac6d5e518" providerId="AD" clId="Web-{AD41C3F6-DDED-96A7-C48F-B37E1242D74C}" dt="2025-07-23T22:20:55.403" v="63"/>
          <ac:spMkLst>
            <pc:docMk/>
            <pc:sldMk cId="3473609798" sldId="262"/>
            <ac:spMk id="2" creationId="{71862473-2B8D-9FF8-9DAD-0628DB69FAB9}"/>
          </ac:spMkLst>
        </pc:spChg>
        <pc:spChg chg="mod ord">
          <ac:chgData name="Flores, Matthew" userId="S::matthewflores10@my.unt.edu::ea14b9c6-4cb9-499c-b151-e3cac6d5e518" providerId="AD" clId="Web-{AD41C3F6-DDED-96A7-C48F-B37E1242D74C}" dt="2025-07-23T22:20:55.403" v="63"/>
          <ac:spMkLst>
            <pc:docMk/>
            <pc:sldMk cId="3473609798" sldId="262"/>
            <ac:spMk id="4" creationId="{71580948-9D6A-36BA-C4E5-E15835A121E2}"/>
          </ac:spMkLst>
        </pc:spChg>
        <pc:spChg chg="mod ord">
          <ac:chgData name="Flores, Matthew" userId="S::matthewflores10@my.unt.edu::ea14b9c6-4cb9-499c-b151-e3cac6d5e518" providerId="AD" clId="Web-{AD41C3F6-DDED-96A7-C48F-B37E1242D74C}" dt="2025-07-23T22:20:55.403" v="63"/>
          <ac:spMkLst>
            <pc:docMk/>
            <pc:sldMk cId="3473609798" sldId="262"/>
            <ac:spMk id="6" creationId="{45DB3B99-FDBA-56F8-687E-9CB97F84BC9D}"/>
          </ac:spMkLst>
        </pc:spChg>
        <pc:graphicFrameChg chg="mod ord">
          <ac:chgData name="Flores, Matthew" userId="S::matthewflores10@my.unt.edu::ea14b9c6-4cb9-499c-b151-e3cac6d5e518" providerId="AD" clId="Web-{AD41C3F6-DDED-96A7-C48F-B37E1242D74C}" dt="2025-07-23T22:20:55.403" v="63"/>
          <ac:graphicFrameMkLst>
            <pc:docMk/>
            <pc:sldMk cId="3473609798" sldId="262"/>
            <ac:graphicFrameMk id="8" creationId="{8FD493CA-537E-F813-D467-84A5DF937904}"/>
          </ac:graphicFrameMkLst>
        </pc:graphicFrameChg>
      </pc:sldChg>
      <pc:sldChg chg="addSp delSp modSp mod modTransition modClrScheme delDesignElem chgLayout">
        <pc:chgData name="Flores, Matthew" userId="S::matthewflores10@my.unt.edu::ea14b9c6-4cb9-499c-b151-e3cac6d5e518" providerId="AD" clId="Web-{AD41C3F6-DDED-96A7-C48F-B37E1242D74C}" dt="2025-07-23T22:20:55.403" v="63"/>
        <pc:sldMkLst>
          <pc:docMk/>
          <pc:sldMk cId="4060487086" sldId="263"/>
        </pc:sldMkLst>
        <pc:spChg chg="mod ord">
          <ac:chgData name="Flores, Matthew" userId="S::matthewflores10@my.unt.edu::ea14b9c6-4cb9-499c-b151-e3cac6d5e518" providerId="AD" clId="Web-{AD41C3F6-DDED-96A7-C48F-B37E1242D74C}" dt="2025-07-23T22:20:55.403" v="63"/>
          <ac:spMkLst>
            <pc:docMk/>
            <pc:sldMk cId="4060487086" sldId="263"/>
            <ac:spMk id="2" creationId="{2A4FF30A-BDA4-76B7-810E-747B855FE3F3}"/>
          </ac:spMkLst>
        </pc:spChg>
        <pc:spChg chg="add del">
          <ac:chgData name="Flores, Matthew" userId="S::matthewflores10@my.unt.edu::ea14b9c6-4cb9-499c-b151-e3cac6d5e518" providerId="AD" clId="Web-{AD41C3F6-DDED-96A7-C48F-B37E1242D74C}" dt="2025-07-23T22:20:55.403" v="63"/>
          <ac:spMkLst>
            <pc:docMk/>
            <pc:sldMk cId="4060487086" sldId="263"/>
            <ac:spMk id="40" creationId="{5F710FDB-0919-493E-8539-8240C23F1EB2}"/>
          </ac:spMkLst>
        </pc:spChg>
        <pc:spChg chg="mod ord">
          <ac:chgData name="Flores, Matthew" userId="S::matthewflores10@my.unt.edu::ea14b9c6-4cb9-499c-b151-e3cac6d5e518" providerId="AD" clId="Web-{AD41C3F6-DDED-96A7-C48F-B37E1242D74C}" dt="2025-07-23T22:20:55.403" v="63"/>
          <ac:spMkLst>
            <pc:docMk/>
            <pc:sldMk cId="4060487086" sldId="263"/>
            <ac:spMk id="41" creationId="{A8E76219-A017-E36C-8AAA-AFD286E6E771}"/>
          </ac:spMkLst>
        </pc:spChg>
        <pc:cxnChg chg="add del">
          <ac:chgData name="Flores, Matthew" userId="S::matthewflores10@my.unt.edu::ea14b9c6-4cb9-499c-b151-e3cac6d5e518" providerId="AD" clId="Web-{AD41C3F6-DDED-96A7-C48F-B37E1242D74C}" dt="2025-07-23T22:20:55.403" v="63"/>
          <ac:cxnSpMkLst>
            <pc:docMk/>
            <pc:sldMk cId="4060487086" sldId="263"/>
            <ac:cxnSpMk id="42" creationId="{0AFF0B6C-73E2-4B40-9280-938C14922C87}"/>
          </ac:cxnSpMkLst>
        </pc:cxnChg>
      </pc:sldChg>
      <pc:sldChg chg="modSp mod modTransition modClrScheme chgLayout">
        <pc:chgData name="Flores, Matthew" userId="S::matthewflores10@my.unt.edu::ea14b9c6-4cb9-499c-b151-e3cac6d5e518" providerId="AD" clId="Web-{AD41C3F6-DDED-96A7-C48F-B37E1242D74C}" dt="2025-07-23T22:20:55.403" v="63"/>
        <pc:sldMkLst>
          <pc:docMk/>
          <pc:sldMk cId="3947768060" sldId="264"/>
        </pc:sldMkLst>
        <pc:spChg chg="mod ord">
          <ac:chgData name="Flores, Matthew" userId="S::matthewflores10@my.unt.edu::ea14b9c6-4cb9-499c-b151-e3cac6d5e518" providerId="AD" clId="Web-{AD41C3F6-DDED-96A7-C48F-B37E1242D74C}" dt="2025-07-23T22:20:55.403" v="63"/>
          <ac:spMkLst>
            <pc:docMk/>
            <pc:sldMk cId="3947768060" sldId="264"/>
            <ac:spMk id="3" creationId="{E3778FAB-7E5B-5373-07D7-CEF3F0A1E467}"/>
          </ac:spMkLst>
        </pc:spChg>
      </pc:sldChg>
      <pc:sldChg chg="addSp delSp modSp mod modTransition modClrScheme delDesignElem chgLayout">
        <pc:chgData name="Flores, Matthew" userId="S::matthewflores10@my.unt.edu::ea14b9c6-4cb9-499c-b151-e3cac6d5e518" providerId="AD" clId="Web-{AD41C3F6-DDED-96A7-C48F-B37E1242D74C}" dt="2025-07-23T22:20:55.403" v="63"/>
        <pc:sldMkLst>
          <pc:docMk/>
          <pc:sldMk cId="4152842803" sldId="265"/>
        </pc:sldMkLst>
        <pc:spChg chg="mod ord">
          <ac:chgData name="Flores, Matthew" userId="S::matthewflores10@my.unt.edu::ea14b9c6-4cb9-499c-b151-e3cac6d5e518" providerId="AD" clId="Web-{AD41C3F6-DDED-96A7-C48F-B37E1242D74C}" dt="2025-07-23T22:20:55.403" v="63"/>
          <ac:spMkLst>
            <pc:docMk/>
            <pc:sldMk cId="4152842803" sldId="265"/>
            <ac:spMk id="2" creationId="{D1C829A4-E72F-5E62-88F1-9D4C339CDE21}"/>
          </ac:spMkLst>
        </pc:spChg>
        <pc:spChg chg="add del">
          <ac:chgData name="Flores, Matthew" userId="S::matthewflores10@my.unt.edu::ea14b9c6-4cb9-499c-b151-e3cac6d5e518" providerId="AD" clId="Web-{AD41C3F6-DDED-96A7-C48F-B37E1242D74C}" dt="2025-07-23T22:20:55.403" v="63"/>
          <ac:spMkLst>
            <pc:docMk/>
            <pc:sldMk cId="4152842803" sldId="265"/>
            <ac:spMk id="25" creationId="{E49D7415-2F11-44C2-B6AA-13A25B6814B9}"/>
          </ac:spMkLst>
        </pc:spChg>
        <pc:graphicFrameChg chg="mod ord">
          <ac:chgData name="Flores, Matthew" userId="S::matthewflores10@my.unt.edu::ea14b9c6-4cb9-499c-b151-e3cac6d5e518" providerId="AD" clId="Web-{AD41C3F6-DDED-96A7-C48F-B37E1242D74C}" dt="2025-07-23T22:20:55.403" v="63"/>
          <ac:graphicFrameMkLst>
            <pc:docMk/>
            <pc:sldMk cId="4152842803" sldId="265"/>
            <ac:graphicFrameMk id="7" creationId="{8ACF5253-5398-7290-8336-8742A7DA7F33}"/>
          </ac:graphicFrameMkLst>
        </pc:graphicFrameChg>
        <pc:cxnChg chg="add del">
          <ac:chgData name="Flores, Matthew" userId="S::matthewflores10@my.unt.edu::ea14b9c6-4cb9-499c-b151-e3cac6d5e518" providerId="AD" clId="Web-{AD41C3F6-DDED-96A7-C48F-B37E1242D74C}" dt="2025-07-23T22:20:55.403" v="63"/>
          <ac:cxnSpMkLst>
            <pc:docMk/>
            <pc:sldMk cId="4152842803" sldId="265"/>
            <ac:cxnSpMk id="26" creationId="{D2E57F3D-33BE-4306-87E6-245763719516}"/>
          </ac:cxnSpMkLst>
        </pc:cxnChg>
      </pc:sldChg>
      <pc:sldChg chg="addSp delSp modSp mod modTransition modClrScheme delDesignElem chgLayout">
        <pc:chgData name="Flores, Matthew" userId="S::matthewflores10@my.unt.edu::ea14b9c6-4cb9-499c-b151-e3cac6d5e518" providerId="AD" clId="Web-{AD41C3F6-DDED-96A7-C48F-B37E1242D74C}" dt="2025-07-23T22:20:55.403" v="63"/>
        <pc:sldMkLst>
          <pc:docMk/>
          <pc:sldMk cId="3483217788" sldId="266"/>
        </pc:sldMkLst>
        <pc:spChg chg="mod ord">
          <ac:chgData name="Flores, Matthew" userId="S::matthewflores10@my.unt.edu::ea14b9c6-4cb9-499c-b151-e3cac6d5e518" providerId="AD" clId="Web-{AD41C3F6-DDED-96A7-C48F-B37E1242D74C}" dt="2025-07-23T22:20:55.403" v="63"/>
          <ac:spMkLst>
            <pc:docMk/>
            <pc:sldMk cId="3483217788" sldId="266"/>
            <ac:spMk id="2" creationId="{4CD629AC-FC6E-916F-8BBB-723D8B378E16}"/>
          </ac:spMkLst>
        </pc:spChg>
        <pc:spChg chg="mod ord">
          <ac:chgData name="Flores, Matthew" userId="S::matthewflores10@my.unt.edu::ea14b9c6-4cb9-499c-b151-e3cac6d5e518" providerId="AD" clId="Web-{AD41C3F6-DDED-96A7-C48F-B37E1242D74C}" dt="2025-07-23T22:20:55.403" v="63"/>
          <ac:spMkLst>
            <pc:docMk/>
            <pc:sldMk cId="3483217788" sldId="266"/>
            <ac:spMk id="4" creationId="{2A26D842-3D39-F3AB-340E-88CECCFF2C6E}"/>
          </ac:spMkLst>
        </pc:spChg>
        <pc:spChg chg="add del">
          <ac:chgData name="Flores, Matthew" userId="S::matthewflores10@my.unt.edu::ea14b9c6-4cb9-499c-b151-e3cac6d5e518" providerId="AD" clId="Web-{AD41C3F6-DDED-96A7-C48F-B37E1242D74C}" dt="2025-07-23T22:20:55.403" v="63"/>
          <ac:spMkLst>
            <pc:docMk/>
            <pc:sldMk cId="3483217788" sldId="266"/>
            <ac:spMk id="11" creationId="{E49D7415-2F11-44C2-B6AA-13A25B6814B9}"/>
          </ac:spMkLst>
        </pc:spChg>
        <pc:cxnChg chg="add del">
          <ac:chgData name="Flores, Matthew" userId="S::matthewflores10@my.unt.edu::ea14b9c6-4cb9-499c-b151-e3cac6d5e518" providerId="AD" clId="Web-{AD41C3F6-DDED-96A7-C48F-B37E1242D74C}" dt="2025-07-23T22:20:55.403" v="63"/>
          <ac:cxnSpMkLst>
            <pc:docMk/>
            <pc:sldMk cId="3483217788" sldId="266"/>
            <ac:cxnSpMk id="13" creationId="{7D3DF08D-8EDA-0FB3-59D9-B692F2ADD1EA}"/>
          </ac:cxnSpMkLst>
        </pc:cxnChg>
      </pc:sldChg>
      <pc:sldChg chg="addSp delSp modSp mod modTransition modClrScheme delDesignElem chgLayout">
        <pc:chgData name="Flores, Matthew" userId="S::matthewflores10@my.unt.edu::ea14b9c6-4cb9-499c-b151-e3cac6d5e518" providerId="AD" clId="Web-{AD41C3F6-DDED-96A7-C48F-B37E1242D74C}" dt="2025-07-23T22:20:55.403" v="63"/>
        <pc:sldMkLst>
          <pc:docMk/>
          <pc:sldMk cId="2234964575" sldId="269"/>
        </pc:sldMkLst>
        <pc:spChg chg="mod ord">
          <ac:chgData name="Flores, Matthew" userId="S::matthewflores10@my.unt.edu::ea14b9c6-4cb9-499c-b151-e3cac6d5e518" providerId="AD" clId="Web-{AD41C3F6-DDED-96A7-C48F-B37E1242D74C}" dt="2025-07-23T22:20:55.403" v="63"/>
          <ac:spMkLst>
            <pc:docMk/>
            <pc:sldMk cId="2234964575" sldId="269"/>
            <ac:spMk id="2" creationId="{159E020E-7C26-1C23-005E-5A8E00411EAA}"/>
          </ac:spMkLst>
        </pc:spChg>
        <pc:spChg chg="mod ord">
          <ac:chgData name="Flores, Matthew" userId="S::matthewflores10@my.unt.edu::ea14b9c6-4cb9-499c-b151-e3cac6d5e518" providerId="AD" clId="Web-{AD41C3F6-DDED-96A7-C48F-B37E1242D74C}" dt="2025-07-23T22:20:55.403" v="63"/>
          <ac:spMkLst>
            <pc:docMk/>
            <pc:sldMk cId="2234964575" sldId="269"/>
            <ac:spMk id="3" creationId="{609889D0-F6A3-2344-B82A-0AFDAD90CC92}"/>
          </ac:spMkLst>
        </pc:spChg>
        <pc:spChg chg="add del">
          <ac:chgData name="Flores, Matthew" userId="S::matthewflores10@my.unt.edu::ea14b9c6-4cb9-499c-b151-e3cac6d5e518" providerId="AD" clId="Web-{AD41C3F6-DDED-96A7-C48F-B37E1242D74C}" dt="2025-07-23T22:20:55.403" v="63"/>
          <ac:spMkLst>
            <pc:docMk/>
            <pc:sldMk cId="2234964575" sldId="269"/>
            <ac:spMk id="16" creationId="{E49D7415-2F11-44C2-B6AA-13A25B6814B9}"/>
          </ac:spMkLst>
        </pc:spChg>
        <pc:picChg chg="mod ord">
          <ac:chgData name="Flores, Matthew" userId="S::matthewflores10@my.unt.edu::ea14b9c6-4cb9-499c-b151-e3cac6d5e518" providerId="AD" clId="Web-{AD41C3F6-DDED-96A7-C48F-B37E1242D74C}" dt="2025-07-23T22:20:55.403" v="63"/>
          <ac:picMkLst>
            <pc:docMk/>
            <pc:sldMk cId="2234964575" sldId="269"/>
            <ac:picMk id="7" creationId="{616C6514-467B-3156-2B16-135B68659C7D}"/>
          </ac:picMkLst>
        </pc:picChg>
        <pc:cxnChg chg="add del">
          <ac:chgData name="Flores, Matthew" userId="S::matthewflores10@my.unt.edu::ea14b9c6-4cb9-499c-b151-e3cac6d5e518" providerId="AD" clId="Web-{AD41C3F6-DDED-96A7-C48F-B37E1242D74C}" dt="2025-07-23T22:20:55.403" v="63"/>
          <ac:cxnSpMkLst>
            <pc:docMk/>
            <pc:sldMk cId="2234964575" sldId="269"/>
            <ac:cxnSpMk id="12" creationId="{F64F9B95-9045-48D2-B9F3-2927E98F54AA}"/>
          </ac:cxnSpMkLst>
        </pc:cxnChg>
        <pc:cxnChg chg="add del">
          <ac:chgData name="Flores, Matthew" userId="S::matthewflores10@my.unt.edu::ea14b9c6-4cb9-499c-b151-e3cac6d5e518" providerId="AD" clId="Web-{AD41C3F6-DDED-96A7-C48F-B37E1242D74C}" dt="2025-07-23T22:20:55.403" v="63"/>
          <ac:cxnSpMkLst>
            <pc:docMk/>
            <pc:sldMk cId="2234964575" sldId="269"/>
            <ac:cxnSpMk id="14" creationId="{085AA86F-6A4D-4BCB-A045-D992CDC2959B}"/>
          </ac:cxnSpMkLst>
        </pc:cxnChg>
        <pc:cxnChg chg="add del">
          <ac:chgData name="Flores, Matthew" userId="S::matthewflores10@my.unt.edu::ea14b9c6-4cb9-499c-b151-e3cac6d5e518" providerId="AD" clId="Web-{AD41C3F6-DDED-96A7-C48F-B37E1242D74C}" dt="2025-07-23T22:20:55.403" v="63"/>
          <ac:cxnSpMkLst>
            <pc:docMk/>
            <pc:sldMk cId="2234964575" sldId="269"/>
            <ac:cxnSpMk id="18" creationId="{7D3DF08D-8EDA-0FB3-59D9-B692F2ADD1EA}"/>
          </ac:cxnSpMkLst>
        </pc:cxnChg>
      </pc:sldChg>
      <pc:sldChg chg="addSp delSp modSp mod modTransition modClrScheme delDesignElem chgLayout">
        <pc:chgData name="Flores, Matthew" userId="S::matthewflores10@my.unt.edu::ea14b9c6-4cb9-499c-b151-e3cac6d5e518" providerId="AD" clId="Web-{AD41C3F6-DDED-96A7-C48F-B37E1242D74C}" dt="2025-07-23T22:20:55.403" v="63"/>
        <pc:sldMkLst>
          <pc:docMk/>
          <pc:sldMk cId="4277888559" sldId="270"/>
        </pc:sldMkLst>
        <pc:spChg chg="mod ord">
          <ac:chgData name="Flores, Matthew" userId="S::matthewflores10@my.unt.edu::ea14b9c6-4cb9-499c-b151-e3cac6d5e518" providerId="AD" clId="Web-{AD41C3F6-DDED-96A7-C48F-B37E1242D74C}" dt="2025-07-23T22:20:55.403" v="63"/>
          <ac:spMkLst>
            <pc:docMk/>
            <pc:sldMk cId="4277888559" sldId="270"/>
            <ac:spMk id="2" creationId="{7C12B0D0-31CF-39FB-09AA-561C6CB860FC}"/>
          </ac:spMkLst>
        </pc:spChg>
        <pc:spChg chg="del">
          <ac:chgData name="Flores, Matthew" userId="S::matthewflores10@my.unt.edu::ea14b9c6-4cb9-499c-b151-e3cac6d5e518" providerId="AD" clId="Web-{AD41C3F6-DDED-96A7-C48F-B37E1242D74C}" dt="2025-07-23T22:04:47.040" v="0"/>
          <ac:spMkLst>
            <pc:docMk/>
            <pc:sldMk cId="4277888559" sldId="270"/>
            <ac:spMk id="48" creationId="{E53615EE-C559-4E03-999B-5477F1626FE5}"/>
          </ac:spMkLst>
        </pc:spChg>
        <pc:spChg chg="add del">
          <ac:chgData name="Flores, Matthew" userId="S::matthewflores10@my.unt.edu::ea14b9c6-4cb9-499c-b151-e3cac6d5e518" providerId="AD" clId="Web-{AD41C3F6-DDED-96A7-C48F-B37E1242D74C}" dt="2025-07-23T22:06:21.259" v="10"/>
          <ac:spMkLst>
            <pc:docMk/>
            <pc:sldMk cId="4277888559" sldId="270"/>
            <ac:spMk id="57" creationId="{E53615EE-C559-4E03-999B-5477F1626FE5}"/>
          </ac:spMkLst>
        </pc:spChg>
        <pc:spChg chg="add del">
          <ac:chgData name="Flores, Matthew" userId="S::matthewflores10@my.unt.edu::ea14b9c6-4cb9-499c-b151-e3cac6d5e518" providerId="AD" clId="Web-{AD41C3F6-DDED-96A7-C48F-B37E1242D74C}" dt="2025-07-23T22:07:02.197" v="13"/>
          <ac:spMkLst>
            <pc:docMk/>
            <pc:sldMk cId="4277888559" sldId="270"/>
            <ac:spMk id="66" creationId="{E49D7415-2F11-44C2-B6AA-13A25B6814B9}"/>
          </ac:spMkLst>
        </pc:spChg>
        <pc:spChg chg="add del">
          <ac:chgData name="Flores, Matthew" userId="S::matthewflores10@my.unt.edu::ea14b9c6-4cb9-499c-b151-e3cac6d5e518" providerId="AD" clId="Web-{AD41C3F6-DDED-96A7-C48F-B37E1242D74C}" dt="2025-07-23T22:07:02.166" v="12"/>
          <ac:spMkLst>
            <pc:docMk/>
            <pc:sldMk cId="4277888559" sldId="270"/>
            <ac:spMk id="73" creationId="{E53615EE-C559-4E03-999B-5477F1626FE5}"/>
          </ac:spMkLst>
        </pc:spChg>
        <pc:spChg chg="add del">
          <ac:chgData name="Flores, Matthew" userId="S::matthewflores10@my.unt.edu::ea14b9c6-4cb9-499c-b151-e3cac6d5e518" providerId="AD" clId="Web-{AD41C3F6-DDED-96A7-C48F-B37E1242D74C}" dt="2025-07-23T22:07:50.322" v="14"/>
          <ac:spMkLst>
            <pc:docMk/>
            <pc:sldMk cId="4277888559" sldId="270"/>
            <ac:spMk id="79" creationId="{E49D7415-2F11-44C2-B6AA-13A25B6814B9}"/>
          </ac:spMkLst>
        </pc:spChg>
        <pc:spChg chg="add del">
          <ac:chgData name="Flores, Matthew" userId="S::matthewflores10@my.unt.edu::ea14b9c6-4cb9-499c-b151-e3cac6d5e518" providerId="AD" clId="Web-{AD41C3F6-DDED-96A7-C48F-B37E1242D74C}" dt="2025-07-23T22:20:55.403" v="63"/>
          <ac:spMkLst>
            <pc:docMk/>
            <pc:sldMk cId="4277888559" sldId="270"/>
            <ac:spMk id="85" creationId="{E53615EE-C559-4E03-999B-5477F1626FE5}"/>
          </ac:spMkLst>
        </pc:spChg>
        <pc:graphicFrameChg chg="mod ord modGraphic">
          <ac:chgData name="Flores, Matthew" userId="S::matthewflores10@my.unt.edu::ea14b9c6-4cb9-499c-b151-e3cac6d5e518" providerId="AD" clId="Web-{AD41C3F6-DDED-96A7-C48F-B37E1242D74C}" dt="2025-07-23T22:20:55.403" v="63"/>
          <ac:graphicFrameMkLst>
            <pc:docMk/>
            <pc:sldMk cId="4277888559" sldId="270"/>
            <ac:graphicFrameMk id="5" creationId="{80B3CEE6-E16F-DB13-45A4-697B37AC6D40}"/>
          </ac:graphicFrameMkLst>
        </pc:graphicFrameChg>
        <pc:picChg chg="mod">
          <ac:chgData name="Flores, Matthew" userId="S::matthewflores10@my.unt.edu::ea14b9c6-4cb9-499c-b151-e3cac6d5e518" providerId="AD" clId="Web-{AD41C3F6-DDED-96A7-C48F-B37E1242D74C}" dt="2025-07-23T22:12:34.667" v="34" actId="14100"/>
          <ac:picMkLst>
            <pc:docMk/>
            <pc:sldMk cId="4277888559" sldId="270"/>
            <ac:picMk id="21" creationId="{094F2C2C-494B-D019-719A-58A9FB4B53A1}"/>
          </ac:picMkLst>
        </pc:picChg>
        <pc:picChg chg="mod ord">
          <ac:chgData name="Flores, Matthew" userId="S::matthewflores10@my.unt.edu::ea14b9c6-4cb9-499c-b151-e3cac6d5e518" providerId="AD" clId="Web-{AD41C3F6-DDED-96A7-C48F-B37E1242D74C}" dt="2025-07-23T22:12:33.605" v="33" actId="14100"/>
          <ac:picMkLst>
            <pc:docMk/>
            <pc:sldMk cId="4277888559" sldId="270"/>
            <ac:picMk id="34" creationId="{02C2EF5E-8C22-49CD-84C0-D64151BD3192}"/>
          </ac:picMkLst>
        </pc:picChg>
        <pc:cxnChg chg="del">
          <ac:chgData name="Flores, Matthew" userId="S::matthewflores10@my.unt.edu::ea14b9c6-4cb9-499c-b151-e3cac6d5e518" providerId="AD" clId="Web-{AD41C3F6-DDED-96A7-C48F-B37E1242D74C}" dt="2025-07-23T22:04:47.040" v="0"/>
          <ac:cxnSpMkLst>
            <pc:docMk/>
            <pc:sldMk cId="4277888559" sldId="270"/>
            <ac:cxnSpMk id="50" creationId="{BC7A31E9-CB8F-4167-A21B-6AF00864F4E0}"/>
          </ac:cxnSpMkLst>
        </pc:cxnChg>
        <pc:cxnChg chg="del">
          <ac:chgData name="Flores, Matthew" userId="S::matthewflores10@my.unt.edu::ea14b9c6-4cb9-499c-b151-e3cac6d5e518" providerId="AD" clId="Web-{AD41C3F6-DDED-96A7-C48F-B37E1242D74C}" dt="2025-07-23T22:04:47.040" v="0"/>
          <ac:cxnSpMkLst>
            <pc:docMk/>
            <pc:sldMk cId="4277888559" sldId="270"/>
            <ac:cxnSpMk id="52" creationId="{3F983119-182B-4BC7-AC8F-ED02E4F9D1BA}"/>
          </ac:cxnSpMkLst>
        </pc:cxnChg>
        <pc:cxnChg chg="add del">
          <ac:chgData name="Flores, Matthew" userId="S::matthewflores10@my.unt.edu::ea14b9c6-4cb9-499c-b151-e3cac6d5e518" providerId="AD" clId="Web-{AD41C3F6-DDED-96A7-C48F-B37E1242D74C}" dt="2025-07-23T22:06:21.259" v="10"/>
          <ac:cxnSpMkLst>
            <pc:docMk/>
            <pc:sldMk cId="4277888559" sldId="270"/>
            <ac:cxnSpMk id="59" creationId="{BC7A31E9-CB8F-4167-A21B-6AF00864F4E0}"/>
          </ac:cxnSpMkLst>
        </pc:cxnChg>
        <pc:cxnChg chg="add del">
          <ac:chgData name="Flores, Matthew" userId="S::matthewflores10@my.unt.edu::ea14b9c6-4cb9-499c-b151-e3cac6d5e518" providerId="AD" clId="Web-{AD41C3F6-DDED-96A7-C48F-B37E1242D74C}" dt="2025-07-23T22:06:21.259" v="10"/>
          <ac:cxnSpMkLst>
            <pc:docMk/>
            <pc:sldMk cId="4277888559" sldId="270"/>
            <ac:cxnSpMk id="61" creationId="{3F983119-182B-4BC7-AC8F-ED02E4F9D1BA}"/>
          </ac:cxnSpMkLst>
        </pc:cxnChg>
        <pc:cxnChg chg="add del">
          <ac:chgData name="Flores, Matthew" userId="S::matthewflores10@my.unt.edu::ea14b9c6-4cb9-499c-b151-e3cac6d5e518" providerId="AD" clId="Web-{AD41C3F6-DDED-96A7-C48F-B37E1242D74C}" dt="2025-07-23T22:07:02.197" v="13"/>
          <ac:cxnSpMkLst>
            <pc:docMk/>
            <pc:sldMk cId="4277888559" sldId="270"/>
            <ac:cxnSpMk id="68" creationId="{9D15A59D-0E33-4ECD-8312-5E0201B3D95D}"/>
          </ac:cxnSpMkLst>
        </pc:cxnChg>
        <pc:cxnChg chg="add del">
          <ac:chgData name="Flores, Matthew" userId="S::matthewflores10@my.unt.edu::ea14b9c6-4cb9-499c-b151-e3cac6d5e518" providerId="AD" clId="Web-{AD41C3F6-DDED-96A7-C48F-B37E1242D74C}" dt="2025-07-23T22:07:02.166" v="12"/>
          <ac:cxnSpMkLst>
            <pc:docMk/>
            <pc:sldMk cId="4277888559" sldId="270"/>
            <ac:cxnSpMk id="75" creationId="{799A8EBD-049C-48E6-97ED-C9102D78FC79}"/>
          </ac:cxnSpMkLst>
        </pc:cxnChg>
        <pc:cxnChg chg="add del">
          <ac:chgData name="Flores, Matthew" userId="S::matthewflores10@my.unt.edu::ea14b9c6-4cb9-499c-b151-e3cac6d5e518" providerId="AD" clId="Web-{AD41C3F6-DDED-96A7-C48F-B37E1242D74C}" dt="2025-07-23T22:07:02.166" v="12"/>
          <ac:cxnSpMkLst>
            <pc:docMk/>
            <pc:sldMk cId="4277888559" sldId="270"/>
            <ac:cxnSpMk id="77" creationId="{07AB7C5C-C091-4C25-B1BD-93E2F6948C92}"/>
          </ac:cxnSpMkLst>
        </pc:cxnChg>
        <pc:cxnChg chg="add del">
          <ac:chgData name="Flores, Matthew" userId="S::matthewflores10@my.unt.edu::ea14b9c6-4cb9-499c-b151-e3cac6d5e518" providerId="AD" clId="Web-{AD41C3F6-DDED-96A7-C48F-B37E1242D74C}" dt="2025-07-23T22:07:50.322" v="14"/>
          <ac:cxnSpMkLst>
            <pc:docMk/>
            <pc:sldMk cId="4277888559" sldId="270"/>
            <ac:cxnSpMk id="80" creationId="{9D15A59D-0E33-4ECD-8312-5E0201B3D95D}"/>
          </ac:cxnSpMkLst>
        </pc:cxnChg>
        <pc:cxnChg chg="add del">
          <ac:chgData name="Flores, Matthew" userId="S::matthewflores10@my.unt.edu::ea14b9c6-4cb9-499c-b151-e3cac6d5e518" providerId="AD" clId="Web-{AD41C3F6-DDED-96A7-C48F-B37E1242D74C}" dt="2025-07-23T22:20:55.403" v="63"/>
          <ac:cxnSpMkLst>
            <pc:docMk/>
            <pc:sldMk cId="4277888559" sldId="270"/>
            <ac:cxnSpMk id="87" creationId="{799A8EBD-049C-48E6-97ED-C9102D78FC79}"/>
          </ac:cxnSpMkLst>
        </pc:cxnChg>
        <pc:cxnChg chg="add del">
          <ac:chgData name="Flores, Matthew" userId="S::matthewflores10@my.unt.edu::ea14b9c6-4cb9-499c-b151-e3cac6d5e518" providerId="AD" clId="Web-{AD41C3F6-DDED-96A7-C48F-B37E1242D74C}" dt="2025-07-23T22:20:55.403" v="63"/>
          <ac:cxnSpMkLst>
            <pc:docMk/>
            <pc:sldMk cId="4277888559" sldId="270"/>
            <ac:cxnSpMk id="89" creationId="{07AB7C5C-C091-4C25-B1BD-93E2F6948C92}"/>
          </ac:cxnSpMkLst>
        </pc:cxnChg>
      </pc:sldChg>
      <pc:sldChg chg="addSp delSp modSp mod modTransition modClrScheme delDesignElem chgLayout">
        <pc:chgData name="Flores, Matthew" userId="S::matthewflores10@my.unt.edu::ea14b9c6-4cb9-499c-b151-e3cac6d5e518" providerId="AD" clId="Web-{AD41C3F6-DDED-96A7-C48F-B37E1242D74C}" dt="2025-07-23T22:20:55.403" v="63"/>
        <pc:sldMkLst>
          <pc:docMk/>
          <pc:sldMk cId="904126247" sldId="271"/>
        </pc:sldMkLst>
        <pc:spChg chg="mod ord">
          <ac:chgData name="Flores, Matthew" userId="S::matthewflores10@my.unt.edu::ea14b9c6-4cb9-499c-b151-e3cac6d5e518" providerId="AD" clId="Web-{AD41C3F6-DDED-96A7-C48F-B37E1242D74C}" dt="2025-07-23T22:20:55.403" v="63"/>
          <ac:spMkLst>
            <pc:docMk/>
            <pc:sldMk cId="904126247" sldId="271"/>
            <ac:spMk id="2" creationId="{A8A5110D-D339-6D78-64B7-362DA2A139C4}"/>
          </ac:spMkLst>
        </pc:spChg>
        <pc:spChg chg="add del">
          <ac:chgData name="Flores, Matthew" userId="S::matthewflores10@my.unt.edu::ea14b9c6-4cb9-499c-b151-e3cac6d5e518" providerId="AD" clId="Web-{AD41C3F6-DDED-96A7-C48F-B37E1242D74C}" dt="2025-07-23T22:16:01.449" v="37"/>
          <ac:spMkLst>
            <pc:docMk/>
            <pc:sldMk cId="904126247" sldId="271"/>
            <ac:spMk id="55" creationId="{E49D7415-2F11-44C2-B6AA-13A25B6814B9}"/>
          </ac:spMkLst>
        </pc:spChg>
        <pc:spChg chg="add del">
          <ac:chgData name="Flores, Matthew" userId="S::matthewflores10@my.unt.edu::ea14b9c6-4cb9-499c-b151-e3cac6d5e518" providerId="AD" clId="Web-{AD41C3F6-DDED-96A7-C48F-B37E1242D74C}" dt="2025-07-23T22:19:41.856" v="61"/>
          <ac:spMkLst>
            <pc:docMk/>
            <pc:sldMk cId="904126247" sldId="271"/>
            <ac:spMk id="58" creationId="{E49D7415-2F11-44C2-B6AA-13A25B6814B9}"/>
          </ac:spMkLst>
        </pc:spChg>
        <pc:spChg chg="add del">
          <ac:chgData name="Flores, Matthew" userId="S::matthewflores10@my.unt.edu::ea14b9c6-4cb9-499c-b151-e3cac6d5e518" providerId="AD" clId="Web-{AD41C3F6-DDED-96A7-C48F-B37E1242D74C}" dt="2025-07-23T22:15:47.840" v="36"/>
          <ac:spMkLst>
            <pc:docMk/>
            <pc:sldMk cId="904126247" sldId="271"/>
            <ac:spMk id="61" creationId="{E49D7415-2F11-44C2-B6AA-13A25B6814B9}"/>
          </ac:spMkLst>
        </pc:spChg>
        <pc:spChg chg="add del">
          <ac:chgData name="Flores, Matthew" userId="S::matthewflores10@my.unt.edu::ea14b9c6-4cb9-499c-b151-e3cac6d5e518" providerId="AD" clId="Web-{AD41C3F6-DDED-96A7-C48F-B37E1242D74C}" dt="2025-07-23T22:19:41.809" v="60"/>
          <ac:spMkLst>
            <pc:docMk/>
            <pc:sldMk cId="904126247" sldId="271"/>
            <ac:spMk id="64" creationId="{E49D7415-2F11-44C2-B6AA-13A25B6814B9}"/>
          </ac:spMkLst>
        </pc:spChg>
        <pc:spChg chg="add del">
          <ac:chgData name="Flores, Matthew" userId="S::matthewflores10@my.unt.edu::ea14b9c6-4cb9-499c-b151-e3cac6d5e518" providerId="AD" clId="Web-{AD41C3F6-DDED-96A7-C48F-B37E1242D74C}" dt="2025-07-23T22:20:55.403" v="63"/>
          <ac:spMkLst>
            <pc:docMk/>
            <pc:sldMk cId="904126247" sldId="271"/>
            <ac:spMk id="68" creationId="{E49D7415-2F11-44C2-B6AA-13A25B6814B9}"/>
          </ac:spMkLst>
        </pc:spChg>
        <pc:graphicFrameChg chg="mod ord modGraphic">
          <ac:chgData name="Flores, Matthew" userId="S::matthewflores10@my.unt.edu::ea14b9c6-4cb9-499c-b151-e3cac6d5e518" providerId="AD" clId="Web-{AD41C3F6-DDED-96A7-C48F-B37E1242D74C}" dt="2025-07-23T22:20:55.403" v="63"/>
          <ac:graphicFrameMkLst>
            <pc:docMk/>
            <pc:sldMk cId="904126247" sldId="271"/>
            <ac:graphicFrameMk id="5" creationId="{4643283C-F70A-B763-5AF2-5CF920D827D6}"/>
          </ac:graphicFrameMkLst>
        </pc:graphicFrameChg>
        <pc:picChg chg="mod">
          <ac:chgData name="Flores, Matthew" userId="S::matthewflores10@my.unt.edu::ea14b9c6-4cb9-499c-b151-e3cac6d5e518" providerId="AD" clId="Web-{AD41C3F6-DDED-96A7-C48F-B37E1242D74C}" dt="2025-07-23T22:16:01.449" v="37"/>
          <ac:picMkLst>
            <pc:docMk/>
            <pc:sldMk cId="904126247" sldId="271"/>
            <ac:picMk id="44" creationId="{858CE6D3-6431-550B-880D-7AA11AF01FB9}"/>
          </ac:picMkLst>
        </pc:picChg>
        <pc:cxnChg chg="add del">
          <ac:chgData name="Flores, Matthew" userId="S::matthewflores10@my.unt.edu::ea14b9c6-4cb9-499c-b151-e3cac6d5e518" providerId="AD" clId="Web-{AD41C3F6-DDED-96A7-C48F-B37E1242D74C}" dt="2025-07-23T22:16:01.449" v="37"/>
          <ac:cxnSpMkLst>
            <pc:docMk/>
            <pc:sldMk cId="904126247" sldId="271"/>
            <ac:cxnSpMk id="56" creationId="{4583FD9E-C5A7-96F7-951D-7D292013CD58}"/>
          </ac:cxnSpMkLst>
        </pc:cxnChg>
        <pc:cxnChg chg="add del">
          <ac:chgData name="Flores, Matthew" userId="S::matthewflores10@my.unt.edu::ea14b9c6-4cb9-499c-b151-e3cac6d5e518" providerId="AD" clId="Web-{AD41C3F6-DDED-96A7-C48F-B37E1242D74C}" dt="2025-07-23T22:19:41.856" v="61"/>
          <ac:cxnSpMkLst>
            <pc:docMk/>
            <pc:sldMk cId="904126247" sldId="271"/>
            <ac:cxnSpMk id="59" creationId="{D2E57F3D-33BE-4306-87E6-245763719516}"/>
          </ac:cxnSpMkLst>
        </pc:cxnChg>
        <pc:cxnChg chg="add del">
          <ac:chgData name="Flores, Matthew" userId="S::matthewflores10@my.unt.edu::ea14b9c6-4cb9-499c-b151-e3cac6d5e518" providerId="AD" clId="Web-{AD41C3F6-DDED-96A7-C48F-B37E1242D74C}" dt="2025-07-23T22:15:47.840" v="36"/>
          <ac:cxnSpMkLst>
            <pc:docMk/>
            <pc:sldMk cId="904126247" sldId="271"/>
            <ac:cxnSpMk id="63" creationId="{8E813B4C-6731-0B72-5252-A79AB0E20B58}"/>
          </ac:cxnSpMkLst>
        </pc:cxnChg>
        <pc:cxnChg chg="add del">
          <ac:chgData name="Flores, Matthew" userId="S::matthewflores10@my.unt.edu::ea14b9c6-4cb9-499c-b151-e3cac6d5e518" providerId="AD" clId="Web-{AD41C3F6-DDED-96A7-C48F-B37E1242D74C}" dt="2025-07-23T22:15:47.840" v="36"/>
          <ac:cxnSpMkLst>
            <pc:docMk/>
            <pc:sldMk cId="904126247" sldId="271"/>
            <ac:cxnSpMk id="65" creationId="{6E0E8146-6E65-2E6C-0C86-547E3C925406}"/>
          </ac:cxnSpMkLst>
        </pc:cxnChg>
        <pc:cxnChg chg="add del">
          <ac:chgData name="Flores, Matthew" userId="S::matthewflores10@my.unt.edu::ea14b9c6-4cb9-499c-b151-e3cac6d5e518" providerId="AD" clId="Web-{AD41C3F6-DDED-96A7-C48F-B37E1242D74C}" dt="2025-07-23T22:19:41.809" v="60"/>
          <ac:cxnSpMkLst>
            <pc:docMk/>
            <pc:sldMk cId="904126247" sldId="271"/>
            <ac:cxnSpMk id="66" creationId="{D2E57F3D-33BE-4306-87E6-245763719516}"/>
          </ac:cxnSpMkLst>
        </pc:cxnChg>
        <pc:cxnChg chg="add del">
          <ac:chgData name="Flores, Matthew" userId="S::matthewflores10@my.unt.edu::ea14b9c6-4cb9-499c-b151-e3cac6d5e518" providerId="AD" clId="Web-{AD41C3F6-DDED-96A7-C48F-B37E1242D74C}" dt="2025-07-23T22:20:55.403" v="63"/>
          <ac:cxnSpMkLst>
            <pc:docMk/>
            <pc:sldMk cId="904126247" sldId="271"/>
            <ac:cxnSpMk id="69" creationId="{D2E57F3D-33BE-4306-87E6-245763719516}"/>
          </ac:cxnSpMkLst>
        </pc:cxnChg>
      </pc:sldChg>
      <pc:sldChg chg="addSp delSp modSp mod modTransition modClrScheme delDesignElem chgLayout">
        <pc:chgData name="Flores, Matthew" userId="S::matthewflores10@my.unt.edu::ea14b9c6-4cb9-499c-b151-e3cac6d5e518" providerId="AD" clId="Web-{AD41C3F6-DDED-96A7-C48F-B37E1242D74C}" dt="2025-07-23T22:20:55.403" v="63"/>
        <pc:sldMkLst>
          <pc:docMk/>
          <pc:sldMk cId="176475260" sldId="273"/>
        </pc:sldMkLst>
        <pc:spChg chg="mod ord">
          <ac:chgData name="Flores, Matthew" userId="S::matthewflores10@my.unt.edu::ea14b9c6-4cb9-499c-b151-e3cac6d5e518" providerId="AD" clId="Web-{AD41C3F6-DDED-96A7-C48F-B37E1242D74C}" dt="2025-07-23T22:20:55.403" v="63"/>
          <ac:spMkLst>
            <pc:docMk/>
            <pc:sldMk cId="176475260" sldId="273"/>
            <ac:spMk id="2" creationId="{2AA70B07-19E0-1A14-A542-EA48F0C6F3FF}"/>
          </ac:spMkLst>
        </pc:spChg>
        <pc:spChg chg="add del">
          <ac:chgData name="Flores, Matthew" userId="S::matthewflores10@my.unt.edu::ea14b9c6-4cb9-499c-b151-e3cac6d5e518" providerId="AD" clId="Web-{AD41C3F6-DDED-96A7-C48F-B37E1242D74C}" dt="2025-07-23T22:20:55.403" v="63"/>
          <ac:spMkLst>
            <pc:docMk/>
            <pc:sldMk cId="176475260" sldId="273"/>
            <ac:spMk id="46" creationId="{E49D7415-2F11-44C2-B6AA-13A25B6814B9}"/>
          </ac:spMkLst>
        </pc:spChg>
        <pc:graphicFrameChg chg="mod ord">
          <ac:chgData name="Flores, Matthew" userId="S::matthewflores10@my.unt.edu::ea14b9c6-4cb9-499c-b151-e3cac6d5e518" providerId="AD" clId="Web-{AD41C3F6-DDED-96A7-C48F-B37E1242D74C}" dt="2025-07-23T22:20:55.403" v="63"/>
          <ac:graphicFrameMkLst>
            <pc:docMk/>
            <pc:sldMk cId="176475260" sldId="273"/>
            <ac:graphicFrameMk id="5" creationId="{386AFBF7-0B78-2EAD-071E-6E80BC644C7E}"/>
          </ac:graphicFrameMkLst>
        </pc:graphicFrameChg>
        <pc:cxnChg chg="add del">
          <ac:chgData name="Flores, Matthew" userId="S::matthewflores10@my.unt.edu::ea14b9c6-4cb9-499c-b151-e3cac6d5e518" providerId="AD" clId="Web-{AD41C3F6-DDED-96A7-C48F-B37E1242D74C}" dt="2025-07-23T22:20:55.403" v="63"/>
          <ac:cxnSpMkLst>
            <pc:docMk/>
            <pc:sldMk cId="176475260" sldId="273"/>
            <ac:cxnSpMk id="47" creationId="{D2E57F3D-33BE-4306-87E6-245763719516}"/>
          </ac:cxnSpMkLst>
        </pc:cxnChg>
      </pc:sldChg>
      <pc:sldChg chg="addSp delSp modSp mod modTransition modClrScheme delDesignElem chgLayout">
        <pc:chgData name="Flores, Matthew" userId="S::matthewflores10@my.unt.edu::ea14b9c6-4cb9-499c-b151-e3cac6d5e518" providerId="AD" clId="Web-{AD41C3F6-DDED-96A7-C48F-B37E1242D74C}" dt="2025-07-23T22:20:55.403" v="63"/>
        <pc:sldMkLst>
          <pc:docMk/>
          <pc:sldMk cId="222008959" sldId="274"/>
        </pc:sldMkLst>
        <pc:spChg chg="mod ord">
          <ac:chgData name="Flores, Matthew" userId="S::matthewflores10@my.unt.edu::ea14b9c6-4cb9-499c-b151-e3cac6d5e518" providerId="AD" clId="Web-{AD41C3F6-DDED-96A7-C48F-B37E1242D74C}" dt="2025-07-23T22:20:55.403" v="63"/>
          <ac:spMkLst>
            <pc:docMk/>
            <pc:sldMk cId="222008959" sldId="274"/>
            <ac:spMk id="2" creationId="{354ADD94-DCB1-50F1-33A9-5795D072A207}"/>
          </ac:spMkLst>
        </pc:spChg>
        <pc:spChg chg="add del">
          <ac:chgData name="Flores, Matthew" userId="S::matthewflores10@my.unt.edu::ea14b9c6-4cb9-499c-b151-e3cac6d5e518" providerId="AD" clId="Web-{AD41C3F6-DDED-96A7-C48F-B37E1242D74C}" dt="2025-07-23T22:20:55.403" v="63"/>
          <ac:spMkLst>
            <pc:docMk/>
            <pc:sldMk cId="222008959" sldId="274"/>
            <ac:spMk id="123" creationId="{E53615EE-C559-4E03-999B-5477F1626FE5}"/>
          </ac:spMkLst>
        </pc:spChg>
        <pc:graphicFrameChg chg="mod ord">
          <ac:chgData name="Flores, Matthew" userId="S::matthewflores10@my.unt.edu::ea14b9c6-4cb9-499c-b151-e3cac6d5e518" providerId="AD" clId="Web-{AD41C3F6-DDED-96A7-C48F-B37E1242D74C}" dt="2025-07-23T22:20:55.403" v="63"/>
          <ac:graphicFrameMkLst>
            <pc:docMk/>
            <pc:sldMk cId="222008959" sldId="274"/>
            <ac:graphicFrameMk id="5" creationId="{DB5B7E2E-FF31-B8A3-CC99-C9FCE67A13C7}"/>
          </ac:graphicFrameMkLst>
        </pc:graphicFrameChg>
        <pc:cxnChg chg="add del">
          <ac:chgData name="Flores, Matthew" userId="S::matthewflores10@my.unt.edu::ea14b9c6-4cb9-499c-b151-e3cac6d5e518" providerId="AD" clId="Web-{AD41C3F6-DDED-96A7-C48F-B37E1242D74C}" dt="2025-07-23T22:20:55.403" v="63"/>
          <ac:cxnSpMkLst>
            <pc:docMk/>
            <pc:sldMk cId="222008959" sldId="274"/>
            <ac:cxnSpMk id="125" creationId="{799A8EBD-049C-48E6-97ED-C9102D78FC79}"/>
          </ac:cxnSpMkLst>
        </pc:cxnChg>
        <pc:cxnChg chg="add del">
          <ac:chgData name="Flores, Matthew" userId="S::matthewflores10@my.unt.edu::ea14b9c6-4cb9-499c-b151-e3cac6d5e518" providerId="AD" clId="Web-{AD41C3F6-DDED-96A7-C48F-B37E1242D74C}" dt="2025-07-23T22:20:55.403" v="63"/>
          <ac:cxnSpMkLst>
            <pc:docMk/>
            <pc:sldMk cId="222008959" sldId="274"/>
            <ac:cxnSpMk id="127" creationId="{07AB7C5C-C091-4C25-B1BD-93E2F6948C92}"/>
          </ac:cxnSpMkLst>
        </pc:cxnChg>
      </pc:sldChg>
      <pc:sldMasterChg chg="add del modTransition addSldLayout delSldLayout modSldLayout">
        <pc:chgData name="Flores, Matthew" userId="S::matthewflores10@my.unt.edu::ea14b9c6-4cb9-499c-b151-e3cac6d5e518" providerId="AD" clId="Web-{AD41C3F6-DDED-96A7-C48F-B37E1242D74C}" dt="2025-07-23T22:20:55.403" v="63"/>
        <pc:sldMasterMkLst>
          <pc:docMk/>
          <pc:sldMasterMk cId="403649193" sldId="2147483708"/>
        </pc:sldMasterMkLst>
        <pc:sldLayoutChg chg="add del modTransition">
          <pc:chgData name="Flores, Matthew" userId="S::matthewflores10@my.unt.edu::ea14b9c6-4cb9-499c-b151-e3cac6d5e518" providerId="AD" clId="Web-{AD41C3F6-DDED-96A7-C48F-B37E1242D74C}" dt="2025-07-23T22:20:55.403" v="63"/>
          <pc:sldLayoutMkLst>
            <pc:docMk/>
            <pc:sldMasterMk cId="403649193" sldId="2147483708"/>
            <pc:sldLayoutMk cId="1191279286" sldId="2147483697"/>
          </pc:sldLayoutMkLst>
        </pc:sldLayoutChg>
        <pc:sldLayoutChg chg="add del modTransition">
          <pc:chgData name="Flores, Matthew" userId="S::matthewflores10@my.unt.edu::ea14b9c6-4cb9-499c-b151-e3cac6d5e518" providerId="AD" clId="Web-{AD41C3F6-DDED-96A7-C48F-B37E1242D74C}" dt="2025-07-23T22:20:55.403" v="63"/>
          <pc:sldLayoutMkLst>
            <pc:docMk/>
            <pc:sldMasterMk cId="403649193" sldId="2147483708"/>
            <pc:sldLayoutMk cId="2909949890" sldId="2147483698"/>
          </pc:sldLayoutMkLst>
        </pc:sldLayoutChg>
        <pc:sldLayoutChg chg="add del modTransition">
          <pc:chgData name="Flores, Matthew" userId="S::matthewflores10@my.unt.edu::ea14b9c6-4cb9-499c-b151-e3cac6d5e518" providerId="AD" clId="Web-{AD41C3F6-DDED-96A7-C48F-B37E1242D74C}" dt="2025-07-23T22:20:55.403" v="63"/>
          <pc:sldLayoutMkLst>
            <pc:docMk/>
            <pc:sldMasterMk cId="403649193" sldId="2147483708"/>
            <pc:sldLayoutMk cId="2357437190" sldId="2147483699"/>
          </pc:sldLayoutMkLst>
        </pc:sldLayoutChg>
        <pc:sldLayoutChg chg="add del modTransition">
          <pc:chgData name="Flores, Matthew" userId="S::matthewflores10@my.unt.edu::ea14b9c6-4cb9-499c-b151-e3cac6d5e518" providerId="AD" clId="Web-{AD41C3F6-DDED-96A7-C48F-B37E1242D74C}" dt="2025-07-23T22:20:55.403" v="63"/>
          <pc:sldLayoutMkLst>
            <pc:docMk/>
            <pc:sldMasterMk cId="403649193" sldId="2147483708"/>
            <pc:sldLayoutMk cId="325270334" sldId="2147483700"/>
          </pc:sldLayoutMkLst>
        </pc:sldLayoutChg>
        <pc:sldLayoutChg chg="add del modTransition">
          <pc:chgData name="Flores, Matthew" userId="S::matthewflores10@my.unt.edu::ea14b9c6-4cb9-499c-b151-e3cac6d5e518" providerId="AD" clId="Web-{AD41C3F6-DDED-96A7-C48F-B37E1242D74C}" dt="2025-07-23T22:20:55.403" v="63"/>
          <pc:sldLayoutMkLst>
            <pc:docMk/>
            <pc:sldMasterMk cId="403649193" sldId="2147483708"/>
            <pc:sldLayoutMk cId="264523214" sldId="2147483701"/>
          </pc:sldLayoutMkLst>
        </pc:sldLayoutChg>
        <pc:sldLayoutChg chg="add del modTransition">
          <pc:chgData name="Flores, Matthew" userId="S::matthewflores10@my.unt.edu::ea14b9c6-4cb9-499c-b151-e3cac6d5e518" providerId="AD" clId="Web-{AD41C3F6-DDED-96A7-C48F-B37E1242D74C}" dt="2025-07-23T22:20:55.403" v="63"/>
          <pc:sldLayoutMkLst>
            <pc:docMk/>
            <pc:sldMasterMk cId="403649193" sldId="2147483708"/>
            <pc:sldLayoutMk cId="432493552" sldId="2147483702"/>
          </pc:sldLayoutMkLst>
        </pc:sldLayoutChg>
        <pc:sldLayoutChg chg="add del modTransition">
          <pc:chgData name="Flores, Matthew" userId="S::matthewflores10@my.unt.edu::ea14b9c6-4cb9-499c-b151-e3cac6d5e518" providerId="AD" clId="Web-{AD41C3F6-DDED-96A7-C48F-B37E1242D74C}" dt="2025-07-23T22:20:55.403" v="63"/>
          <pc:sldLayoutMkLst>
            <pc:docMk/>
            <pc:sldMasterMk cId="403649193" sldId="2147483708"/>
            <pc:sldLayoutMk cId="3820417606" sldId="2147483703"/>
          </pc:sldLayoutMkLst>
        </pc:sldLayoutChg>
        <pc:sldLayoutChg chg="add del modTransition">
          <pc:chgData name="Flores, Matthew" userId="S::matthewflores10@my.unt.edu::ea14b9c6-4cb9-499c-b151-e3cac6d5e518" providerId="AD" clId="Web-{AD41C3F6-DDED-96A7-C48F-B37E1242D74C}" dt="2025-07-23T22:20:55.403" v="63"/>
          <pc:sldLayoutMkLst>
            <pc:docMk/>
            <pc:sldMasterMk cId="403649193" sldId="2147483708"/>
            <pc:sldLayoutMk cId="4170446100" sldId="2147483704"/>
          </pc:sldLayoutMkLst>
        </pc:sldLayoutChg>
        <pc:sldLayoutChg chg="add del modTransition">
          <pc:chgData name="Flores, Matthew" userId="S::matthewflores10@my.unt.edu::ea14b9c6-4cb9-499c-b151-e3cac6d5e518" providerId="AD" clId="Web-{AD41C3F6-DDED-96A7-C48F-B37E1242D74C}" dt="2025-07-23T22:20:55.403" v="63"/>
          <pc:sldLayoutMkLst>
            <pc:docMk/>
            <pc:sldMasterMk cId="403649193" sldId="2147483708"/>
            <pc:sldLayoutMk cId="927763738" sldId="2147483705"/>
          </pc:sldLayoutMkLst>
        </pc:sldLayoutChg>
        <pc:sldLayoutChg chg="add del modTransition">
          <pc:chgData name="Flores, Matthew" userId="S::matthewflores10@my.unt.edu::ea14b9c6-4cb9-499c-b151-e3cac6d5e518" providerId="AD" clId="Web-{AD41C3F6-DDED-96A7-C48F-B37E1242D74C}" dt="2025-07-23T22:20:55.403" v="63"/>
          <pc:sldLayoutMkLst>
            <pc:docMk/>
            <pc:sldMasterMk cId="403649193" sldId="2147483708"/>
            <pc:sldLayoutMk cId="709976859" sldId="2147483706"/>
          </pc:sldLayoutMkLst>
        </pc:sldLayoutChg>
        <pc:sldLayoutChg chg="add del modTransition">
          <pc:chgData name="Flores, Matthew" userId="S::matthewflores10@my.unt.edu::ea14b9c6-4cb9-499c-b151-e3cac6d5e518" providerId="AD" clId="Web-{AD41C3F6-DDED-96A7-C48F-B37E1242D74C}" dt="2025-07-23T22:20:55.403" v="63"/>
          <pc:sldLayoutMkLst>
            <pc:docMk/>
            <pc:sldMasterMk cId="403649193" sldId="2147483708"/>
            <pc:sldLayoutMk cId="2753848969" sldId="2147483707"/>
          </pc:sldLayoutMkLst>
        </pc:sldLayoutChg>
      </pc:sldMasterChg>
      <pc:sldMasterChg chg="add del addSldLayout delSldLayout modSldLayout">
        <pc:chgData name="Flores, Matthew" userId="S::matthewflores10@my.unt.edu::ea14b9c6-4cb9-499c-b151-e3cac6d5e518" providerId="AD" clId="Web-{AD41C3F6-DDED-96A7-C48F-B37E1242D74C}" dt="2025-07-23T22:20:55.403" v="63"/>
        <pc:sldMasterMkLst>
          <pc:docMk/>
          <pc:sldMasterMk cId="4045965594" sldId="2147483709"/>
        </pc:sldMasterMkLst>
        <pc:sldLayoutChg chg="add del mod replId">
          <pc:chgData name="Flores, Matthew" userId="S::matthewflores10@my.unt.edu::ea14b9c6-4cb9-499c-b151-e3cac6d5e518" providerId="AD" clId="Web-{AD41C3F6-DDED-96A7-C48F-B37E1242D74C}" dt="2025-07-23T22:20:55.403" v="63"/>
          <pc:sldLayoutMkLst>
            <pc:docMk/>
            <pc:sldMasterMk cId="4045965594" sldId="2147483709"/>
            <pc:sldLayoutMk cId="302274089" sldId="2147483710"/>
          </pc:sldLayoutMkLst>
        </pc:sldLayoutChg>
        <pc:sldLayoutChg chg="add del mod replId">
          <pc:chgData name="Flores, Matthew" userId="S::matthewflores10@my.unt.edu::ea14b9c6-4cb9-499c-b151-e3cac6d5e518" providerId="AD" clId="Web-{AD41C3F6-DDED-96A7-C48F-B37E1242D74C}" dt="2025-07-23T22:20:55.403" v="63"/>
          <pc:sldLayoutMkLst>
            <pc:docMk/>
            <pc:sldMasterMk cId="4045965594" sldId="2147483709"/>
            <pc:sldLayoutMk cId="3593093257" sldId="2147483711"/>
          </pc:sldLayoutMkLst>
        </pc:sldLayoutChg>
        <pc:sldLayoutChg chg="add del mod replId">
          <pc:chgData name="Flores, Matthew" userId="S::matthewflores10@my.unt.edu::ea14b9c6-4cb9-499c-b151-e3cac6d5e518" providerId="AD" clId="Web-{AD41C3F6-DDED-96A7-C48F-B37E1242D74C}" dt="2025-07-23T22:20:55.403" v="63"/>
          <pc:sldLayoutMkLst>
            <pc:docMk/>
            <pc:sldMasterMk cId="4045965594" sldId="2147483709"/>
            <pc:sldLayoutMk cId="652667389" sldId="2147483712"/>
          </pc:sldLayoutMkLst>
        </pc:sldLayoutChg>
        <pc:sldLayoutChg chg="add del mod replId">
          <pc:chgData name="Flores, Matthew" userId="S::matthewflores10@my.unt.edu::ea14b9c6-4cb9-499c-b151-e3cac6d5e518" providerId="AD" clId="Web-{AD41C3F6-DDED-96A7-C48F-B37E1242D74C}" dt="2025-07-23T22:20:55.403" v="63"/>
          <pc:sldLayoutMkLst>
            <pc:docMk/>
            <pc:sldMasterMk cId="4045965594" sldId="2147483709"/>
            <pc:sldLayoutMk cId="1251189266" sldId="2147483713"/>
          </pc:sldLayoutMkLst>
        </pc:sldLayoutChg>
        <pc:sldLayoutChg chg="add del mod replId">
          <pc:chgData name="Flores, Matthew" userId="S::matthewflores10@my.unt.edu::ea14b9c6-4cb9-499c-b151-e3cac6d5e518" providerId="AD" clId="Web-{AD41C3F6-DDED-96A7-C48F-B37E1242D74C}" dt="2025-07-23T22:20:55.403" v="63"/>
          <pc:sldLayoutMkLst>
            <pc:docMk/>
            <pc:sldMasterMk cId="4045965594" sldId="2147483709"/>
            <pc:sldLayoutMk cId="1041004584" sldId="2147483714"/>
          </pc:sldLayoutMkLst>
        </pc:sldLayoutChg>
        <pc:sldLayoutChg chg="add del mod replId">
          <pc:chgData name="Flores, Matthew" userId="S::matthewflores10@my.unt.edu::ea14b9c6-4cb9-499c-b151-e3cac6d5e518" providerId="AD" clId="Web-{AD41C3F6-DDED-96A7-C48F-B37E1242D74C}" dt="2025-07-23T22:20:55.403" v="63"/>
          <pc:sldLayoutMkLst>
            <pc:docMk/>
            <pc:sldMasterMk cId="4045965594" sldId="2147483709"/>
            <pc:sldLayoutMk cId="3347988999" sldId="2147483715"/>
          </pc:sldLayoutMkLst>
        </pc:sldLayoutChg>
        <pc:sldLayoutChg chg="add del mod replId">
          <pc:chgData name="Flores, Matthew" userId="S::matthewflores10@my.unt.edu::ea14b9c6-4cb9-499c-b151-e3cac6d5e518" providerId="AD" clId="Web-{AD41C3F6-DDED-96A7-C48F-B37E1242D74C}" dt="2025-07-23T22:20:55.403" v="63"/>
          <pc:sldLayoutMkLst>
            <pc:docMk/>
            <pc:sldMasterMk cId="4045965594" sldId="2147483709"/>
            <pc:sldLayoutMk cId="2848090557" sldId="2147483716"/>
          </pc:sldLayoutMkLst>
        </pc:sldLayoutChg>
        <pc:sldLayoutChg chg="add del mod replId">
          <pc:chgData name="Flores, Matthew" userId="S::matthewflores10@my.unt.edu::ea14b9c6-4cb9-499c-b151-e3cac6d5e518" providerId="AD" clId="Web-{AD41C3F6-DDED-96A7-C48F-B37E1242D74C}" dt="2025-07-23T22:20:55.403" v="63"/>
          <pc:sldLayoutMkLst>
            <pc:docMk/>
            <pc:sldMasterMk cId="4045965594" sldId="2147483709"/>
            <pc:sldLayoutMk cId="4155591852" sldId="2147483717"/>
          </pc:sldLayoutMkLst>
        </pc:sldLayoutChg>
        <pc:sldLayoutChg chg="add del mod replId">
          <pc:chgData name="Flores, Matthew" userId="S::matthewflores10@my.unt.edu::ea14b9c6-4cb9-499c-b151-e3cac6d5e518" providerId="AD" clId="Web-{AD41C3F6-DDED-96A7-C48F-B37E1242D74C}" dt="2025-07-23T22:20:55.403" v="63"/>
          <pc:sldLayoutMkLst>
            <pc:docMk/>
            <pc:sldMasterMk cId="4045965594" sldId="2147483709"/>
            <pc:sldLayoutMk cId="4147108848" sldId="2147483718"/>
          </pc:sldLayoutMkLst>
        </pc:sldLayoutChg>
        <pc:sldLayoutChg chg="add del mod replId">
          <pc:chgData name="Flores, Matthew" userId="S::matthewflores10@my.unt.edu::ea14b9c6-4cb9-499c-b151-e3cac6d5e518" providerId="AD" clId="Web-{AD41C3F6-DDED-96A7-C48F-B37E1242D74C}" dt="2025-07-23T22:20:55.403" v="63"/>
          <pc:sldLayoutMkLst>
            <pc:docMk/>
            <pc:sldMasterMk cId="4045965594" sldId="2147483709"/>
            <pc:sldLayoutMk cId="1768919753" sldId="2147483719"/>
          </pc:sldLayoutMkLst>
        </pc:sldLayoutChg>
        <pc:sldLayoutChg chg="add del mod replId">
          <pc:chgData name="Flores, Matthew" userId="S::matthewflores10@my.unt.edu::ea14b9c6-4cb9-499c-b151-e3cac6d5e518" providerId="AD" clId="Web-{AD41C3F6-DDED-96A7-C48F-B37E1242D74C}" dt="2025-07-23T22:20:55.403" v="63"/>
          <pc:sldLayoutMkLst>
            <pc:docMk/>
            <pc:sldMasterMk cId="4045965594" sldId="2147483709"/>
            <pc:sldLayoutMk cId="4195156790" sldId="2147483720"/>
          </pc:sldLayoutMkLst>
        </pc:sldLayoutChg>
      </pc:sldMasterChg>
    </pc:docChg>
  </pc:docChgLst>
  <pc:docChgLst>
    <pc:chgData name="Brady, Josh" userId="S::joshbrady@my.unt.edu::35018fd2-1264-4ea8-b53d-ab29615141bb" providerId="AD" clId="Web-{7E52A0AE-4C8A-422B-7EB2-09936E516FAF}"/>
    <pc:docChg chg="addSld modSld addMainMaster delMainMaster">
      <pc:chgData name="Brady, Josh" userId="S::joshbrady@my.unt.edu::35018fd2-1264-4ea8-b53d-ab29615141bb" providerId="AD" clId="Web-{7E52A0AE-4C8A-422B-7EB2-09936E516FAF}" dt="2025-07-20T21:52:59.417" v="697" actId="20577"/>
      <pc:docMkLst>
        <pc:docMk/>
      </pc:docMkLst>
      <pc:sldChg chg="addSp delSp modSp mod setBg modClrScheme setClrOvrMap chgLayout">
        <pc:chgData name="Brady, Josh" userId="S::joshbrady@my.unt.edu::35018fd2-1264-4ea8-b53d-ab29615141bb" providerId="AD" clId="Web-{7E52A0AE-4C8A-422B-7EB2-09936E516FAF}" dt="2025-07-18T21:36:34.572" v="106" actId="20577"/>
        <pc:sldMkLst>
          <pc:docMk/>
          <pc:sldMk cId="109857222" sldId="256"/>
        </pc:sldMkLst>
        <pc:spChg chg="mod">
          <ac:chgData name="Brady, Josh" userId="S::joshbrady@my.unt.edu::35018fd2-1264-4ea8-b53d-ab29615141bb" providerId="AD" clId="Web-{7E52A0AE-4C8A-422B-7EB2-09936E516FAF}" dt="2025-07-18T21:34:58.963" v="55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Brady, Josh" userId="S::joshbrady@my.unt.edu::35018fd2-1264-4ea8-b53d-ab29615141bb" providerId="AD" clId="Web-{7E52A0AE-4C8A-422B-7EB2-09936E516FAF}" dt="2025-07-18T21:36:34.572" v="106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Brady, Josh" userId="S::joshbrady@my.unt.edu::35018fd2-1264-4ea8-b53d-ab29615141bb" providerId="AD" clId="Web-{7E52A0AE-4C8A-422B-7EB2-09936E516FAF}" dt="2025-07-18T21:33:04.650" v="8"/>
          <ac:spMkLst>
            <pc:docMk/>
            <pc:sldMk cId="109857222" sldId="256"/>
            <ac:spMk id="29" creationId="{60E52DF2-6802-459B-AC2A-AF976DEB1DAB}"/>
          </ac:spMkLst>
        </pc:spChg>
        <pc:picChg chg="add">
          <ac:chgData name="Brady, Josh" userId="S::joshbrady@my.unt.edu::35018fd2-1264-4ea8-b53d-ab29615141bb" providerId="AD" clId="Web-{7E52A0AE-4C8A-422B-7EB2-09936E516FAF}" dt="2025-07-18T21:33:04.650" v="8"/>
          <ac:picMkLst>
            <pc:docMk/>
            <pc:sldMk cId="109857222" sldId="256"/>
            <ac:picMk id="30" creationId="{9320DA49-2C99-DFED-A399-9EB3A92AF2DF}"/>
          </ac:picMkLst>
        </pc:picChg>
        <pc:cxnChg chg="add">
          <ac:chgData name="Brady, Josh" userId="S::joshbrady@my.unt.edu::35018fd2-1264-4ea8-b53d-ab29615141bb" providerId="AD" clId="Web-{7E52A0AE-4C8A-422B-7EB2-09936E516FAF}" dt="2025-07-18T21:33:04.650" v="8"/>
          <ac:cxnSpMkLst>
            <pc:docMk/>
            <pc:sldMk cId="109857222" sldId="256"/>
            <ac:cxnSpMk id="31" creationId="{EE2E603F-4A95-4FE8-BB06-211DFD75DBEF}"/>
          </ac:cxnSpMkLst>
        </pc:cxnChg>
      </pc:sldChg>
      <pc:sldChg chg="modSp new">
        <pc:chgData name="Brady, Josh" userId="S::joshbrady@my.unt.edu::35018fd2-1264-4ea8-b53d-ab29615141bb" providerId="AD" clId="Web-{7E52A0AE-4C8A-422B-7EB2-09936E516FAF}" dt="2025-07-20T21:47:29.871" v="554" actId="20577"/>
        <pc:sldMkLst>
          <pc:docMk/>
          <pc:sldMk cId="1142844507" sldId="257"/>
        </pc:sldMkLst>
        <pc:spChg chg="mod">
          <ac:chgData name="Brady, Josh" userId="S::joshbrady@my.unt.edu::35018fd2-1264-4ea8-b53d-ab29615141bb" providerId="AD" clId="Web-{7E52A0AE-4C8A-422B-7EB2-09936E516FAF}" dt="2025-07-18T21:37:30.682" v="124" actId="20577"/>
          <ac:spMkLst>
            <pc:docMk/>
            <pc:sldMk cId="1142844507" sldId="257"/>
            <ac:spMk id="2" creationId="{E94DE9CD-7B6E-D048-FE0B-0F2E32F51B1F}"/>
          </ac:spMkLst>
        </pc:spChg>
      </pc:sldChg>
      <pc:sldChg chg="modSp new">
        <pc:chgData name="Brady, Josh" userId="S::joshbrady@my.unt.edu::35018fd2-1264-4ea8-b53d-ab29615141bb" providerId="AD" clId="Web-{7E52A0AE-4C8A-422B-7EB2-09936E516FAF}" dt="2025-07-20T21:52:59.417" v="697" actId="20577"/>
        <pc:sldMkLst>
          <pc:docMk/>
          <pc:sldMk cId="2992883875" sldId="258"/>
        </pc:sldMkLst>
        <pc:spChg chg="mod">
          <ac:chgData name="Brady, Josh" userId="S::joshbrady@my.unt.edu::35018fd2-1264-4ea8-b53d-ab29615141bb" providerId="AD" clId="Web-{7E52A0AE-4C8A-422B-7EB2-09936E516FAF}" dt="2025-07-20T21:38:11.583" v="304" actId="20577"/>
          <ac:spMkLst>
            <pc:docMk/>
            <pc:sldMk cId="2992883875" sldId="258"/>
            <ac:spMk id="2" creationId="{31B60811-15BF-31F7-F70B-7579CADB7672}"/>
          </ac:spMkLst>
        </pc:spChg>
      </pc:sldChg>
      <pc:sldChg chg="modSp new">
        <pc:chgData name="Brady, Josh" userId="S::joshbrady@my.unt.edu::35018fd2-1264-4ea8-b53d-ab29615141bb" providerId="AD" clId="Web-{7E52A0AE-4C8A-422B-7EB2-09936E516FAF}" dt="2025-07-18T21:39:42.089" v="161" actId="20577"/>
        <pc:sldMkLst>
          <pc:docMk/>
          <pc:sldMk cId="600935475" sldId="259"/>
        </pc:sldMkLst>
      </pc:sldChg>
      <pc:sldChg chg="new">
        <pc:chgData name="Brady, Josh" userId="S::joshbrady@my.unt.edu::35018fd2-1264-4ea8-b53d-ab29615141bb" providerId="AD" clId="Web-{7E52A0AE-4C8A-422B-7EB2-09936E516FAF}" dt="2025-07-18T21:36:54.041" v="110"/>
        <pc:sldMkLst>
          <pc:docMk/>
          <pc:sldMk cId="552046523" sldId="260"/>
        </pc:sldMkLst>
      </pc:sldChg>
      <pc:sldChg chg="modSp new">
        <pc:chgData name="Brady, Josh" userId="S::joshbrady@my.unt.edu::35018fd2-1264-4ea8-b53d-ab29615141bb" providerId="AD" clId="Web-{7E52A0AE-4C8A-422B-7EB2-09936E516FAF}" dt="2025-07-18T21:39:47.386" v="164" actId="20577"/>
        <pc:sldMkLst>
          <pc:docMk/>
          <pc:sldMk cId="1203599283" sldId="261"/>
        </pc:sldMkLst>
        <pc:spChg chg="mod">
          <ac:chgData name="Brady, Josh" userId="S::joshbrady@my.unt.edu::35018fd2-1264-4ea8-b53d-ab29615141bb" providerId="AD" clId="Web-{7E52A0AE-4C8A-422B-7EB2-09936E516FAF}" dt="2025-07-18T21:39:47.386" v="164" actId="20577"/>
          <ac:spMkLst>
            <pc:docMk/>
            <pc:sldMk cId="1203599283" sldId="261"/>
            <ac:spMk id="2" creationId="{14B89CB7-2CB6-71D6-D9E2-0B9ADEA06CA8}"/>
          </ac:spMkLst>
        </pc:spChg>
      </pc:sldChg>
      <pc:sldChg chg="new">
        <pc:chgData name="Brady, Josh" userId="S::joshbrady@my.unt.edu::35018fd2-1264-4ea8-b53d-ab29615141bb" providerId="AD" clId="Web-{7E52A0AE-4C8A-422B-7EB2-09936E516FAF}" dt="2025-07-18T21:38:40.448" v="136"/>
        <pc:sldMkLst>
          <pc:docMk/>
          <pc:sldMk cId="3473609798" sldId="262"/>
        </pc:sldMkLst>
      </pc:sldChg>
      <pc:sldChg chg="modSp new">
        <pc:chgData name="Brady, Josh" userId="S::joshbrady@my.unt.edu::35018fd2-1264-4ea8-b53d-ab29615141bb" providerId="AD" clId="Web-{7E52A0AE-4C8A-422B-7EB2-09936E516FAF}" dt="2025-07-18T21:39:34.245" v="158" actId="20577"/>
        <pc:sldMkLst>
          <pc:docMk/>
          <pc:sldMk cId="4060487086" sldId="263"/>
        </pc:sldMkLst>
        <pc:spChg chg="mod">
          <ac:chgData name="Brady, Josh" userId="S::joshbrady@my.unt.edu::35018fd2-1264-4ea8-b53d-ab29615141bb" providerId="AD" clId="Web-{7E52A0AE-4C8A-422B-7EB2-09936E516FAF}" dt="2025-07-18T21:39:34.245" v="158" actId="20577"/>
          <ac:spMkLst>
            <pc:docMk/>
            <pc:sldMk cId="4060487086" sldId="263"/>
            <ac:spMk id="2" creationId="{2A4FF30A-BDA4-76B7-810E-747B855FE3F3}"/>
          </ac:spMkLst>
        </pc:spChg>
      </pc:sldChg>
      <pc:sldChg chg="new">
        <pc:chgData name="Brady, Josh" userId="S::joshbrady@my.unt.edu::35018fd2-1264-4ea8-b53d-ab29615141bb" providerId="AD" clId="Web-{7E52A0AE-4C8A-422B-7EB2-09936E516FAF}" dt="2025-07-18T21:38:41.573" v="138"/>
        <pc:sldMkLst>
          <pc:docMk/>
          <pc:sldMk cId="3947768060" sldId="264"/>
        </pc:sldMkLst>
      </pc:sldChg>
      <pc:sldMasterChg chg="add del addSldLayout delSldLayout">
        <pc:chgData name="Brady, Josh" userId="S::joshbrady@my.unt.edu::35018fd2-1264-4ea8-b53d-ab29615141bb" providerId="AD" clId="Web-{7E52A0AE-4C8A-422B-7EB2-09936E516FAF}" dt="2025-07-18T21:33:04.650" v="8"/>
        <pc:sldMasterMkLst>
          <pc:docMk/>
          <pc:sldMasterMk cId="2460954070" sldId="2147483660"/>
        </pc:sldMasterMkLst>
        <pc:sldLayoutChg chg="add del">
          <pc:chgData name="Brady, Josh" userId="S::joshbrady@my.unt.edu::35018fd2-1264-4ea8-b53d-ab29615141bb" providerId="AD" clId="Web-{7E52A0AE-4C8A-422B-7EB2-09936E516FAF}" dt="2025-07-18T21:33:04.650" v="8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Brady, Josh" userId="S::joshbrady@my.unt.edu::35018fd2-1264-4ea8-b53d-ab29615141bb" providerId="AD" clId="Web-{7E52A0AE-4C8A-422B-7EB2-09936E516FAF}" dt="2025-07-18T21:33:04.650" v="8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Brady, Josh" userId="S::joshbrady@my.unt.edu::35018fd2-1264-4ea8-b53d-ab29615141bb" providerId="AD" clId="Web-{7E52A0AE-4C8A-422B-7EB2-09936E516FAF}" dt="2025-07-18T21:33:04.650" v="8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Brady, Josh" userId="S::joshbrady@my.unt.edu::35018fd2-1264-4ea8-b53d-ab29615141bb" providerId="AD" clId="Web-{7E52A0AE-4C8A-422B-7EB2-09936E516FAF}" dt="2025-07-18T21:33:04.650" v="8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Brady, Josh" userId="S::joshbrady@my.unt.edu::35018fd2-1264-4ea8-b53d-ab29615141bb" providerId="AD" clId="Web-{7E52A0AE-4C8A-422B-7EB2-09936E516FAF}" dt="2025-07-18T21:33:04.650" v="8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Brady, Josh" userId="S::joshbrady@my.unt.edu::35018fd2-1264-4ea8-b53d-ab29615141bb" providerId="AD" clId="Web-{7E52A0AE-4C8A-422B-7EB2-09936E516FAF}" dt="2025-07-18T21:33:04.650" v="8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Brady, Josh" userId="S::joshbrady@my.unt.edu::35018fd2-1264-4ea8-b53d-ab29615141bb" providerId="AD" clId="Web-{7E52A0AE-4C8A-422B-7EB2-09936E516FAF}" dt="2025-07-18T21:33:04.650" v="8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Brady, Josh" userId="S::joshbrady@my.unt.edu::35018fd2-1264-4ea8-b53d-ab29615141bb" providerId="AD" clId="Web-{7E52A0AE-4C8A-422B-7EB2-09936E516FAF}" dt="2025-07-18T21:33:04.650" v="8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Brady, Josh" userId="S::joshbrady@my.unt.edu::35018fd2-1264-4ea8-b53d-ab29615141bb" providerId="AD" clId="Web-{7E52A0AE-4C8A-422B-7EB2-09936E516FAF}" dt="2025-07-18T21:33:04.650" v="8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Brady, Josh" userId="S::joshbrady@my.unt.edu::35018fd2-1264-4ea8-b53d-ab29615141bb" providerId="AD" clId="Web-{7E52A0AE-4C8A-422B-7EB2-09936E516FAF}" dt="2025-07-18T21:33:04.650" v="8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Brady, Josh" userId="S::joshbrady@my.unt.edu::35018fd2-1264-4ea8-b53d-ab29615141bb" providerId="AD" clId="Web-{7E52A0AE-4C8A-422B-7EB2-09936E516FAF}" dt="2025-07-18T21:33:04.650" v="8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addSldLayout delSldLayout">
        <pc:chgData name="Brady, Josh" userId="S::joshbrady@my.unt.edu::35018fd2-1264-4ea8-b53d-ab29615141bb" providerId="AD" clId="Web-{7E52A0AE-4C8A-422B-7EB2-09936E516FAF}" dt="2025-07-18T21:32:25.196" v="1"/>
        <pc:sldMasterMkLst>
          <pc:docMk/>
          <pc:sldMasterMk cId="3502374073" sldId="2147483672"/>
        </pc:sldMasterMkLst>
        <pc:sldLayoutChg chg="add del">
          <pc:chgData name="Brady, Josh" userId="S::joshbrady@my.unt.edu::35018fd2-1264-4ea8-b53d-ab29615141bb" providerId="AD" clId="Web-{7E52A0AE-4C8A-422B-7EB2-09936E516FAF}" dt="2025-07-18T21:32:25.196" v="1"/>
          <pc:sldLayoutMkLst>
            <pc:docMk/>
            <pc:sldMasterMk cId="3502374073" sldId="2147483672"/>
            <pc:sldLayoutMk cId="1687906154" sldId="2147483673"/>
          </pc:sldLayoutMkLst>
        </pc:sldLayoutChg>
        <pc:sldLayoutChg chg="add del">
          <pc:chgData name="Brady, Josh" userId="S::joshbrady@my.unt.edu::35018fd2-1264-4ea8-b53d-ab29615141bb" providerId="AD" clId="Web-{7E52A0AE-4C8A-422B-7EB2-09936E516FAF}" dt="2025-07-18T21:32:25.196" v="1"/>
          <pc:sldLayoutMkLst>
            <pc:docMk/>
            <pc:sldMasterMk cId="3502374073" sldId="2147483672"/>
            <pc:sldLayoutMk cId="1972848682" sldId="2147483674"/>
          </pc:sldLayoutMkLst>
        </pc:sldLayoutChg>
        <pc:sldLayoutChg chg="add del">
          <pc:chgData name="Brady, Josh" userId="S::joshbrady@my.unt.edu::35018fd2-1264-4ea8-b53d-ab29615141bb" providerId="AD" clId="Web-{7E52A0AE-4C8A-422B-7EB2-09936E516FAF}" dt="2025-07-18T21:32:25.196" v="1"/>
          <pc:sldLayoutMkLst>
            <pc:docMk/>
            <pc:sldMasterMk cId="3502374073" sldId="2147483672"/>
            <pc:sldLayoutMk cId="3867738320" sldId="2147483675"/>
          </pc:sldLayoutMkLst>
        </pc:sldLayoutChg>
        <pc:sldLayoutChg chg="add del">
          <pc:chgData name="Brady, Josh" userId="S::joshbrady@my.unt.edu::35018fd2-1264-4ea8-b53d-ab29615141bb" providerId="AD" clId="Web-{7E52A0AE-4C8A-422B-7EB2-09936E516FAF}" dt="2025-07-18T21:32:25.196" v="1"/>
          <pc:sldLayoutMkLst>
            <pc:docMk/>
            <pc:sldMasterMk cId="3502374073" sldId="2147483672"/>
            <pc:sldLayoutMk cId="3126446776" sldId="2147483676"/>
          </pc:sldLayoutMkLst>
        </pc:sldLayoutChg>
        <pc:sldLayoutChg chg="add del">
          <pc:chgData name="Brady, Josh" userId="S::joshbrady@my.unt.edu::35018fd2-1264-4ea8-b53d-ab29615141bb" providerId="AD" clId="Web-{7E52A0AE-4C8A-422B-7EB2-09936E516FAF}" dt="2025-07-18T21:32:25.196" v="1"/>
          <pc:sldLayoutMkLst>
            <pc:docMk/>
            <pc:sldMasterMk cId="3502374073" sldId="2147483672"/>
            <pc:sldLayoutMk cId="4279522386" sldId="2147483677"/>
          </pc:sldLayoutMkLst>
        </pc:sldLayoutChg>
        <pc:sldLayoutChg chg="add del">
          <pc:chgData name="Brady, Josh" userId="S::joshbrady@my.unt.edu::35018fd2-1264-4ea8-b53d-ab29615141bb" providerId="AD" clId="Web-{7E52A0AE-4C8A-422B-7EB2-09936E516FAF}" dt="2025-07-18T21:32:25.196" v="1"/>
          <pc:sldLayoutMkLst>
            <pc:docMk/>
            <pc:sldMasterMk cId="3502374073" sldId="2147483672"/>
            <pc:sldLayoutMk cId="3603566701" sldId="2147483678"/>
          </pc:sldLayoutMkLst>
        </pc:sldLayoutChg>
        <pc:sldLayoutChg chg="add del">
          <pc:chgData name="Brady, Josh" userId="S::joshbrady@my.unt.edu::35018fd2-1264-4ea8-b53d-ab29615141bb" providerId="AD" clId="Web-{7E52A0AE-4C8A-422B-7EB2-09936E516FAF}" dt="2025-07-18T21:32:25.196" v="1"/>
          <pc:sldLayoutMkLst>
            <pc:docMk/>
            <pc:sldMasterMk cId="3502374073" sldId="2147483672"/>
            <pc:sldLayoutMk cId="1905648288" sldId="2147483679"/>
          </pc:sldLayoutMkLst>
        </pc:sldLayoutChg>
        <pc:sldLayoutChg chg="add del">
          <pc:chgData name="Brady, Josh" userId="S::joshbrady@my.unt.edu::35018fd2-1264-4ea8-b53d-ab29615141bb" providerId="AD" clId="Web-{7E52A0AE-4C8A-422B-7EB2-09936E516FAF}" dt="2025-07-18T21:32:25.196" v="1"/>
          <pc:sldLayoutMkLst>
            <pc:docMk/>
            <pc:sldMasterMk cId="3502374073" sldId="2147483672"/>
            <pc:sldLayoutMk cId="1844599510" sldId="2147483680"/>
          </pc:sldLayoutMkLst>
        </pc:sldLayoutChg>
        <pc:sldLayoutChg chg="add del">
          <pc:chgData name="Brady, Josh" userId="S::joshbrady@my.unt.edu::35018fd2-1264-4ea8-b53d-ab29615141bb" providerId="AD" clId="Web-{7E52A0AE-4C8A-422B-7EB2-09936E516FAF}" dt="2025-07-18T21:32:25.196" v="1"/>
          <pc:sldLayoutMkLst>
            <pc:docMk/>
            <pc:sldMasterMk cId="3502374073" sldId="2147483672"/>
            <pc:sldLayoutMk cId="560319370" sldId="2147483681"/>
          </pc:sldLayoutMkLst>
        </pc:sldLayoutChg>
        <pc:sldLayoutChg chg="add del">
          <pc:chgData name="Brady, Josh" userId="S::joshbrady@my.unt.edu::35018fd2-1264-4ea8-b53d-ab29615141bb" providerId="AD" clId="Web-{7E52A0AE-4C8A-422B-7EB2-09936E516FAF}" dt="2025-07-18T21:32:25.196" v="1"/>
          <pc:sldLayoutMkLst>
            <pc:docMk/>
            <pc:sldMasterMk cId="3502374073" sldId="2147483672"/>
            <pc:sldLayoutMk cId="3239960545" sldId="2147483682"/>
          </pc:sldLayoutMkLst>
        </pc:sldLayoutChg>
        <pc:sldLayoutChg chg="add del">
          <pc:chgData name="Brady, Josh" userId="S::joshbrady@my.unt.edu::35018fd2-1264-4ea8-b53d-ab29615141bb" providerId="AD" clId="Web-{7E52A0AE-4C8A-422B-7EB2-09936E516FAF}" dt="2025-07-18T21:32:25.196" v="1"/>
          <pc:sldLayoutMkLst>
            <pc:docMk/>
            <pc:sldMasterMk cId="3502374073" sldId="2147483672"/>
            <pc:sldLayoutMk cId="2643460830" sldId="2147483683"/>
          </pc:sldLayoutMkLst>
        </pc:sldLayoutChg>
      </pc:sldMasterChg>
      <pc:sldMasterChg chg="add del addSldLayout delSldLayout">
        <pc:chgData name="Brady, Josh" userId="S::joshbrady@my.unt.edu::35018fd2-1264-4ea8-b53d-ab29615141bb" providerId="AD" clId="Web-{7E52A0AE-4C8A-422B-7EB2-09936E516FAF}" dt="2025-07-18T21:33:04.603" v="7"/>
        <pc:sldMasterMkLst>
          <pc:docMk/>
          <pc:sldMasterMk cId="2559922514" sldId="2147483695"/>
        </pc:sldMasterMkLst>
        <pc:sldLayoutChg chg="add del">
          <pc:chgData name="Brady, Josh" userId="S::joshbrady@my.unt.edu::35018fd2-1264-4ea8-b53d-ab29615141bb" providerId="AD" clId="Web-{7E52A0AE-4C8A-422B-7EB2-09936E516FAF}" dt="2025-07-18T21:33:04.603" v="7"/>
          <pc:sldLayoutMkLst>
            <pc:docMk/>
            <pc:sldMasterMk cId="2559922514" sldId="2147483695"/>
            <pc:sldLayoutMk cId="1822439567" sldId="2147483684"/>
          </pc:sldLayoutMkLst>
        </pc:sldLayoutChg>
        <pc:sldLayoutChg chg="add del">
          <pc:chgData name="Brady, Josh" userId="S::joshbrady@my.unt.edu::35018fd2-1264-4ea8-b53d-ab29615141bb" providerId="AD" clId="Web-{7E52A0AE-4C8A-422B-7EB2-09936E516FAF}" dt="2025-07-18T21:33:04.603" v="7"/>
          <pc:sldLayoutMkLst>
            <pc:docMk/>
            <pc:sldMasterMk cId="2559922514" sldId="2147483695"/>
            <pc:sldLayoutMk cId="3246607653" sldId="2147483685"/>
          </pc:sldLayoutMkLst>
        </pc:sldLayoutChg>
        <pc:sldLayoutChg chg="add del">
          <pc:chgData name="Brady, Josh" userId="S::joshbrady@my.unt.edu::35018fd2-1264-4ea8-b53d-ab29615141bb" providerId="AD" clId="Web-{7E52A0AE-4C8A-422B-7EB2-09936E516FAF}" dt="2025-07-18T21:33:04.603" v="7"/>
          <pc:sldLayoutMkLst>
            <pc:docMk/>
            <pc:sldMasterMk cId="2559922514" sldId="2147483695"/>
            <pc:sldLayoutMk cId="1081785063" sldId="2147483686"/>
          </pc:sldLayoutMkLst>
        </pc:sldLayoutChg>
        <pc:sldLayoutChg chg="add del">
          <pc:chgData name="Brady, Josh" userId="S::joshbrady@my.unt.edu::35018fd2-1264-4ea8-b53d-ab29615141bb" providerId="AD" clId="Web-{7E52A0AE-4C8A-422B-7EB2-09936E516FAF}" dt="2025-07-18T21:33:04.603" v="7"/>
          <pc:sldLayoutMkLst>
            <pc:docMk/>
            <pc:sldMasterMk cId="2559922514" sldId="2147483695"/>
            <pc:sldLayoutMk cId="3502815953" sldId="2147483687"/>
          </pc:sldLayoutMkLst>
        </pc:sldLayoutChg>
        <pc:sldLayoutChg chg="add del">
          <pc:chgData name="Brady, Josh" userId="S::joshbrady@my.unt.edu::35018fd2-1264-4ea8-b53d-ab29615141bb" providerId="AD" clId="Web-{7E52A0AE-4C8A-422B-7EB2-09936E516FAF}" dt="2025-07-18T21:33:04.603" v="7"/>
          <pc:sldLayoutMkLst>
            <pc:docMk/>
            <pc:sldMasterMk cId="2559922514" sldId="2147483695"/>
            <pc:sldLayoutMk cId="1952861161" sldId="2147483688"/>
          </pc:sldLayoutMkLst>
        </pc:sldLayoutChg>
        <pc:sldLayoutChg chg="add del">
          <pc:chgData name="Brady, Josh" userId="S::joshbrady@my.unt.edu::35018fd2-1264-4ea8-b53d-ab29615141bb" providerId="AD" clId="Web-{7E52A0AE-4C8A-422B-7EB2-09936E516FAF}" dt="2025-07-18T21:33:04.603" v="7"/>
          <pc:sldLayoutMkLst>
            <pc:docMk/>
            <pc:sldMasterMk cId="2559922514" sldId="2147483695"/>
            <pc:sldLayoutMk cId="1719401121" sldId="2147483689"/>
          </pc:sldLayoutMkLst>
        </pc:sldLayoutChg>
        <pc:sldLayoutChg chg="add del">
          <pc:chgData name="Brady, Josh" userId="S::joshbrady@my.unt.edu::35018fd2-1264-4ea8-b53d-ab29615141bb" providerId="AD" clId="Web-{7E52A0AE-4C8A-422B-7EB2-09936E516FAF}" dt="2025-07-18T21:33:04.603" v="7"/>
          <pc:sldLayoutMkLst>
            <pc:docMk/>
            <pc:sldMasterMk cId="2559922514" sldId="2147483695"/>
            <pc:sldLayoutMk cId="2179966731" sldId="2147483690"/>
          </pc:sldLayoutMkLst>
        </pc:sldLayoutChg>
        <pc:sldLayoutChg chg="add del">
          <pc:chgData name="Brady, Josh" userId="S::joshbrady@my.unt.edu::35018fd2-1264-4ea8-b53d-ab29615141bb" providerId="AD" clId="Web-{7E52A0AE-4C8A-422B-7EB2-09936E516FAF}" dt="2025-07-18T21:33:04.603" v="7"/>
          <pc:sldLayoutMkLst>
            <pc:docMk/>
            <pc:sldMasterMk cId="2559922514" sldId="2147483695"/>
            <pc:sldLayoutMk cId="2575280552" sldId="2147483691"/>
          </pc:sldLayoutMkLst>
        </pc:sldLayoutChg>
        <pc:sldLayoutChg chg="add del">
          <pc:chgData name="Brady, Josh" userId="S::joshbrady@my.unt.edu::35018fd2-1264-4ea8-b53d-ab29615141bb" providerId="AD" clId="Web-{7E52A0AE-4C8A-422B-7EB2-09936E516FAF}" dt="2025-07-18T21:33:04.603" v="7"/>
          <pc:sldLayoutMkLst>
            <pc:docMk/>
            <pc:sldMasterMk cId="2559922514" sldId="2147483695"/>
            <pc:sldLayoutMk cId="541090588" sldId="2147483692"/>
          </pc:sldLayoutMkLst>
        </pc:sldLayoutChg>
        <pc:sldLayoutChg chg="add del">
          <pc:chgData name="Brady, Josh" userId="S::joshbrady@my.unt.edu::35018fd2-1264-4ea8-b53d-ab29615141bb" providerId="AD" clId="Web-{7E52A0AE-4C8A-422B-7EB2-09936E516FAF}" dt="2025-07-18T21:33:04.603" v="7"/>
          <pc:sldLayoutMkLst>
            <pc:docMk/>
            <pc:sldMasterMk cId="2559922514" sldId="2147483695"/>
            <pc:sldLayoutMk cId="2699944093" sldId="2147483693"/>
          </pc:sldLayoutMkLst>
        </pc:sldLayoutChg>
        <pc:sldLayoutChg chg="add del">
          <pc:chgData name="Brady, Josh" userId="S::joshbrady@my.unt.edu::35018fd2-1264-4ea8-b53d-ab29615141bb" providerId="AD" clId="Web-{7E52A0AE-4C8A-422B-7EB2-09936E516FAF}" dt="2025-07-18T21:33:04.603" v="7"/>
          <pc:sldLayoutMkLst>
            <pc:docMk/>
            <pc:sldMasterMk cId="2559922514" sldId="2147483695"/>
            <pc:sldLayoutMk cId="2960199990" sldId="2147483694"/>
          </pc:sldLayoutMkLst>
        </pc:sldLayoutChg>
      </pc:sldMasterChg>
      <pc:sldMasterChg chg="add addSldLayout">
        <pc:chgData name="Brady, Josh" userId="S::joshbrady@my.unt.edu::35018fd2-1264-4ea8-b53d-ab29615141bb" providerId="AD" clId="Web-{7E52A0AE-4C8A-422B-7EB2-09936E516FAF}" dt="2025-07-18T21:33:04.650" v="8"/>
        <pc:sldMasterMkLst>
          <pc:docMk/>
          <pc:sldMasterMk cId="403649193" sldId="2147483708"/>
        </pc:sldMasterMkLst>
        <pc:sldLayoutChg chg="add">
          <pc:chgData name="Brady, Josh" userId="S::joshbrady@my.unt.edu::35018fd2-1264-4ea8-b53d-ab29615141bb" providerId="AD" clId="Web-{7E52A0AE-4C8A-422B-7EB2-09936E516FAF}" dt="2025-07-18T21:33:04.650" v="8"/>
          <pc:sldLayoutMkLst>
            <pc:docMk/>
            <pc:sldMasterMk cId="403649193" sldId="2147483708"/>
            <pc:sldLayoutMk cId="1191279286" sldId="2147483697"/>
          </pc:sldLayoutMkLst>
        </pc:sldLayoutChg>
        <pc:sldLayoutChg chg="add">
          <pc:chgData name="Brady, Josh" userId="S::joshbrady@my.unt.edu::35018fd2-1264-4ea8-b53d-ab29615141bb" providerId="AD" clId="Web-{7E52A0AE-4C8A-422B-7EB2-09936E516FAF}" dt="2025-07-18T21:33:04.650" v="8"/>
          <pc:sldLayoutMkLst>
            <pc:docMk/>
            <pc:sldMasterMk cId="403649193" sldId="2147483708"/>
            <pc:sldLayoutMk cId="2909949890" sldId="2147483698"/>
          </pc:sldLayoutMkLst>
        </pc:sldLayoutChg>
        <pc:sldLayoutChg chg="add">
          <pc:chgData name="Brady, Josh" userId="S::joshbrady@my.unt.edu::35018fd2-1264-4ea8-b53d-ab29615141bb" providerId="AD" clId="Web-{7E52A0AE-4C8A-422B-7EB2-09936E516FAF}" dt="2025-07-18T21:33:04.650" v="8"/>
          <pc:sldLayoutMkLst>
            <pc:docMk/>
            <pc:sldMasterMk cId="403649193" sldId="2147483708"/>
            <pc:sldLayoutMk cId="2357437190" sldId="2147483699"/>
          </pc:sldLayoutMkLst>
        </pc:sldLayoutChg>
        <pc:sldLayoutChg chg="add">
          <pc:chgData name="Brady, Josh" userId="S::joshbrady@my.unt.edu::35018fd2-1264-4ea8-b53d-ab29615141bb" providerId="AD" clId="Web-{7E52A0AE-4C8A-422B-7EB2-09936E516FAF}" dt="2025-07-18T21:33:04.650" v="8"/>
          <pc:sldLayoutMkLst>
            <pc:docMk/>
            <pc:sldMasterMk cId="403649193" sldId="2147483708"/>
            <pc:sldLayoutMk cId="325270334" sldId="2147483700"/>
          </pc:sldLayoutMkLst>
        </pc:sldLayoutChg>
        <pc:sldLayoutChg chg="add">
          <pc:chgData name="Brady, Josh" userId="S::joshbrady@my.unt.edu::35018fd2-1264-4ea8-b53d-ab29615141bb" providerId="AD" clId="Web-{7E52A0AE-4C8A-422B-7EB2-09936E516FAF}" dt="2025-07-18T21:33:04.650" v="8"/>
          <pc:sldLayoutMkLst>
            <pc:docMk/>
            <pc:sldMasterMk cId="403649193" sldId="2147483708"/>
            <pc:sldLayoutMk cId="264523214" sldId="2147483701"/>
          </pc:sldLayoutMkLst>
        </pc:sldLayoutChg>
        <pc:sldLayoutChg chg="add">
          <pc:chgData name="Brady, Josh" userId="S::joshbrady@my.unt.edu::35018fd2-1264-4ea8-b53d-ab29615141bb" providerId="AD" clId="Web-{7E52A0AE-4C8A-422B-7EB2-09936E516FAF}" dt="2025-07-18T21:33:04.650" v="8"/>
          <pc:sldLayoutMkLst>
            <pc:docMk/>
            <pc:sldMasterMk cId="403649193" sldId="2147483708"/>
            <pc:sldLayoutMk cId="432493552" sldId="2147483702"/>
          </pc:sldLayoutMkLst>
        </pc:sldLayoutChg>
        <pc:sldLayoutChg chg="add">
          <pc:chgData name="Brady, Josh" userId="S::joshbrady@my.unt.edu::35018fd2-1264-4ea8-b53d-ab29615141bb" providerId="AD" clId="Web-{7E52A0AE-4C8A-422B-7EB2-09936E516FAF}" dt="2025-07-18T21:33:04.650" v="8"/>
          <pc:sldLayoutMkLst>
            <pc:docMk/>
            <pc:sldMasterMk cId="403649193" sldId="2147483708"/>
            <pc:sldLayoutMk cId="3820417606" sldId="2147483703"/>
          </pc:sldLayoutMkLst>
        </pc:sldLayoutChg>
        <pc:sldLayoutChg chg="add">
          <pc:chgData name="Brady, Josh" userId="S::joshbrady@my.unt.edu::35018fd2-1264-4ea8-b53d-ab29615141bb" providerId="AD" clId="Web-{7E52A0AE-4C8A-422B-7EB2-09936E516FAF}" dt="2025-07-18T21:33:04.650" v="8"/>
          <pc:sldLayoutMkLst>
            <pc:docMk/>
            <pc:sldMasterMk cId="403649193" sldId="2147483708"/>
            <pc:sldLayoutMk cId="4170446100" sldId="2147483704"/>
          </pc:sldLayoutMkLst>
        </pc:sldLayoutChg>
        <pc:sldLayoutChg chg="add">
          <pc:chgData name="Brady, Josh" userId="S::joshbrady@my.unt.edu::35018fd2-1264-4ea8-b53d-ab29615141bb" providerId="AD" clId="Web-{7E52A0AE-4C8A-422B-7EB2-09936E516FAF}" dt="2025-07-18T21:33:04.650" v="8"/>
          <pc:sldLayoutMkLst>
            <pc:docMk/>
            <pc:sldMasterMk cId="403649193" sldId="2147483708"/>
            <pc:sldLayoutMk cId="927763738" sldId="2147483705"/>
          </pc:sldLayoutMkLst>
        </pc:sldLayoutChg>
        <pc:sldLayoutChg chg="add">
          <pc:chgData name="Brady, Josh" userId="S::joshbrady@my.unt.edu::35018fd2-1264-4ea8-b53d-ab29615141bb" providerId="AD" clId="Web-{7E52A0AE-4C8A-422B-7EB2-09936E516FAF}" dt="2025-07-18T21:33:04.650" v="8"/>
          <pc:sldLayoutMkLst>
            <pc:docMk/>
            <pc:sldMasterMk cId="403649193" sldId="2147483708"/>
            <pc:sldLayoutMk cId="709976859" sldId="2147483706"/>
          </pc:sldLayoutMkLst>
        </pc:sldLayoutChg>
        <pc:sldLayoutChg chg="add">
          <pc:chgData name="Brady, Josh" userId="S::joshbrady@my.unt.edu::35018fd2-1264-4ea8-b53d-ab29615141bb" providerId="AD" clId="Web-{7E52A0AE-4C8A-422B-7EB2-09936E516FAF}" dt="2025-07-18T21:33:04.650" v="8"/>
          <pc:sldLayoutMkLst>
            <pc:docMk/>
            <pc:sldMasterMk cId="403649193" sldId="2147483708"/>
            <pc:sldLayoutMk cId="2753848969" sldId="2147483707"/>
          </pc:sldLayoutMkLst>
        </pc:sldLayoutChg>
      </pc:sldMasterChg>
      <pc:sldMasterChg chg="add del addSldLayout delSldLayout">
        <pc:chgData name="Brady, Josh" userId="S::joshbrady@my.unt.edu::35018fd2-1264-4ea8-b53d-ab29615141bb" providerId="AD" clId="Web-{7E52A0AE-4C8A-422B-7EB2-09936E516FAF}" dt="2025-07-18T21:32:36.587" v="3"/>
        <pc:sldMasterMkLst>
          <pc:docMk/>
          <pc:sldMasterMk cId="2112609066" sldId="2147483760"/>
        </pc:sldMasterMkLst>
        <pc:sldLayoutChg chg="add del">
          <pc:chgData name="Brady, Josh" userId="S::joshbrady@my.unt.edu::35018fd2-1264-4ea8-b53d-ab29615141bb" providerId="AD" clId="Web-{7E52A0AE-4C8A-422B-7EB2-09936E516FAF}" dt="2025-07-18T21:32:36.587" v="3"/>
          <pc:sldLayoutMkLst>
            <pc:docMk/>
            <pc:sldMasterMk cId="2112609066" sldId="2147483760"/>
            <pc:sldLayoutMk cId="2821429743" sldId="2147483749"/>
          </pc:sldLayoutMkLst>
        </pc:sldLayoutChg>
        <pc:sldLayoutChg chg="add del">
          <pc:chgData name="Brady, Josh" userId="S::joshbrady@my.unt.edu::35018fd2-1264-4ea8-b53d-ab29615141bb" providerId="AD" clId="Web-{7E52A0AE-4C8A-422B-7EB2-09936E516FAF}" dt="2025-07-18T21:32:36.587" v="3"/>
          <pc:sldLayoutMkLst>
            <pc:docMk/>
            <pc:sldMasterMk cId="2112609066" sldId="2147483760"/>
            <pc:sldLayoutMk cId="3331141179" sldId="2147483750"/>
          </pc:sldLayoutMkLst>
        </pc:sldLayoutChg>
        <pc:sldLayoutChg chg="add del">
          <pc:chgData name="Brady, Josh" userId="S::joshbrady@my.unt.edu::35018fd2-1264-4ea8-b53d-ab29615141bb" providerId="AD" clId="Web-{7E52A0AE-4C8A-422B-7EB2-09936E516FAF}" dt="2025-07-18T21:32:36.587" v="3"/>
          <pc:sldLayoutMkLst>
            <pc:docMk/>
            <pc:sldMasterMk cId="2112609066" sldId="2147483760"/>
            <pc:sldLayoutMk cId="3949207799" sldId="2147483751"/>
          </pc:sldLayoutMkLst>
        </pc:sldLayoutChg>
        <pc:sldLayoutChg chg="add del">
          <pc:chgData name="Brady, Josh" userId="S::joshbrady@my.unt.edu::35018fd2-1264-4ea8-b53d-ab29615141bb" providerId="AD" clId="Web-{7E52A0AE-4C8A-422B-7EB2-09936E516FAF}" dt="2025-07-18T21:32:36.587" v="3"/>
          <pc:sldLayoutMkLst>
            <pc:docMk/>
            <pc:sldMasterMk cId="2112609066" sldId="2147483760"/>
            <pc:sldLayoutMk cId="2284582544" sldId="2147483752"/>
          </pc:sldLayoutMkLst>
        </pc:sldLayoutChg>
        <pc:sldLayoutChg chg="add del">
          <pc:chgData name="Brady, Josh" userId="S::joshbrady@my.unt.edu::35018fd2-1264-4ea8-b53d-ab29615141bb" providerId="AD" clId="Web-{7E52A0AE-4C8A-422B-7EB2-09936E516FAF}" dt="2025-07-18T21:32:36.587" v="3"/>
          <pc:sldLayoutMkLst>
            <pc:docMk/>
            <pc:sldMasterMk cId="2112609066" sldId="2147483760"/>
            <pc:sldLayoutMk cId="336471042" sldId="2147483753"/>
          </pc:sldLayoutMkLst>
        </pc:sldLayoutChg>
        <pc:sldLayoutChg chg="add del">
          <pc:chgData name="Brady, Josh" userId="S::joshbrady@my.unt.edu::35018fd2-1264-4ea8-b53d-ab29615141bb" providerId="AD" clId="Web-{7E52A0AE-4C8A-422B-7EB2-09936E516FAF}" dt="2025-07-18T21:32:36.587" v="3"/>
          <pc:sldLayoutMkLst>
            <pc:docMk/>
            <pc:sldMasterMk cId="2112609066" sldId="2147483760"/>
            <pc:sldLayoutMk cId="1701024036" sldId="2147483754"/>
          </pc:sldLayoutMkLst>
        </pc:sldLayoutChg>
        <pc:sldLayoutChg chg="add del">
          <pc:chgData name="Brady, Josh" userId="S::joshbrady@my.unt.edu::35018fd2-1264-4ea8-b53d-ab29615141bb" providerId="AD" clId="Web-{7E52A0AE-4C8A-422B-7EB2-09936E516FAF}" dt="2025-07-18T21:32:36.587" v="3"/>
          <pc:sldLayoutMkLst>
            <pc:docMk/>
            <pc:sldMasterMk cId="2112609066" sldId="2147483760"/>
            <pc:sldLayoutMk cId="2401859977" sldId="2147483755"/>
          </pc:sldLayoutMkLst>
        </pc:sldLayoutChg>
        <pc:sldLayoutChg chg="add del">
          <pc:chgData name="Brady, Josh" userId="S::joshbrady@my.unt.edu::35018fd2-1264-4ea8-b53d-ab29615141bb" providerId="AD" clId="Web-{7E52A0AE-4C8A-422B-7EB2-09936E516FAF}" dt="2025-07-18T21:32:36.587" v="3"/>
          <pc:sldLayoutMkLst>
            <pc:docMk/>
            <pc:sldMasterMk cId="2112609066" sldId="2147483760"/>
            <pc:sldLayoutMk cId="418996732" sldId="2147483756"/>
          </pc:sldLayoutMkLst>
        </pc:sldLayoutChg>
        <pc:sldLayoutChg chg="add del">
          <pc:chgData name="Brady, Josh" userId="S::joshbrady@my.unt.edu::35018fd2-1264-4ea8-b53d-ab29615141bb" providerId="AD" clId="Web-{7E52A0AE-4C8A-422B-7EB2-09936E516FAF}" dt="2025-07-18T21:32:36.587" v="3"/>
          <pc:sldLayoutMkLst>
            <pc:docMk/>
            <pc:sldMasterMk cId="2112609066" sldId="2147483760"/>
            <pc:sldLayoutMk cId="1328128220" sldId="2147483757"/>
          </pc:sldLayoutMkLst>
        </pc:sldLayoutChg>
        <pc:sldLayoutChg chg="add del">
          <pc:chgData name="Brady, Josh" userId="S::joshbrady@my.unt.edu::35018fd2-1264-4ea8-b53d-ab29615141bb" providerId="AD" clId="Web-{7E52A0AE-4C8A-422B-7EB2-09936E516FAF}" dt="2025-07-18T21:32:36.587" v="3"/>
          <pc:sldLayoutMkLst>
            <pc:docMk/>
            <pc:sldMasterMk cId="2112609066" sldId="2147483760"/>
            <pc:sldLayoutMk cId="2939155258" sldId="2147483758"/>
          </pc:sldLayoutMkLst>
        </pc:sldLayoutChg>
        <pc:sldLayoutChg chg="add del">
          <pc:chgData name="Brady, Josh" userId="S::joshbrady@my.unt.edu::35018fd2-1264-4ea8-b53d-ab29615141bb" providerId="AD" clId="Web-{7E52A0AE-4C8A-422B-7EB2-09936E516FAF}" dt="2025-07-18T21:32:36.587" v="3"/>
          <pc:sldLayoutMkLst>
            <pc:docMk/>
            <pc:sldMasterMk cId="2112609066" sldId="2147483760"/>
            <pc:sldLayoutMk cId="618600768" sldId="2147483759"/>
          </pc:sldLayoutMkLst>
        </pc:sldLayoutChg>
      </pc:sldMasterChg>
      <pc:sldMasterChg chg="add del addSldLayout delSldLayout">
        <pc:chgData name="Brady, Josh" userId="S::joshbrady@my.unt.edu::35018fd2-1264-4ea8-b53d-ab29615141bb" providerId="AD" clId="Web-{7E52A0AE-4C8A-422B-7EB2-09936E516FAF}" dt="2025-07-18T21:32:43.806" v="5"/>
        <pc:sldMasterMkLst>
          <pc:docMk/>
          <pc:sldMasterMk cId="175628660" sldId="2147483773"/>
        </pc:sldMasterMkLst>
        <pc:sldLayoutChg chg="add del">
          <pc:chgData name="Brady, Josh" userId="S::joshbrady@my.unt.edu::35018fd2-1264-4ea8-b53d-ab29615141bb" providerId="AD" clId="Web-{7E52A0AE-4C8A-422B-7EB2-09936E516FAF}" dt="2025-07-18T21:32:43.806" v="5"/>
          <pc:sldLayoutMkLst>
            <pc:docMk/>
            <pc:sldMasterMk cId="175628660" sldId="2147483773"/>
            <pc:sldLayoutMk cId="3739951201" sldId="2147483762"/>
          </pc:sldLayoutMkLst>
        </pc:sldLayoutChg>
        <pc:sldLayoutChg chg="add del">
          <pc:chgData name="Brady, Josh" userId="S::joshbrady@my.unt.edu::35018fd2-1264-4ea8-b53d-ab29615141bb" providerId="AD" clId="Web-{7E52A0AE-4C8A-422B-7EB2-09936E516FAF}" dt="2025-07-18T21:32:43.806" v="5"/>
          <pc:sldLayoutMkLst>
            <pc:docMk/>
            <pc:sldMasterMk cId="175628660" sldId="2147483773"/>
            <pc:sldLayoutMk cId="875530783" sldId="2147483763"/>
          </pc:sldLayoutMkLst>
        </pc:sldLayoutChg>
        <pc:sldLayoutChg chg="add del">
          <pc:chgData name="Brady, Josh" userId="S::joshbrady@my.unt.edu::35018fd2-1264-4ea8-b53d-ab29615141bb" providerId="AD" clId="Web-{7E52A0AE-4C8A-422B-7EB2-09936E516FAF}" dt="2025-07-18T21:32:43.806" v="5"/>
          <pc:sldLayoutMkLst>
            <pc:docMk/>
            <pc:sldMasterMk cId="175628660" sldId="2147483773"/>
            <pc:sldLayoutMk cId="3158055569" sldId="2147483764"/>
          </pc:sldLayoutMkLst>
        </pc:sldLayoutChg>
        <pc:sldLayoutChg chg="add del">
          <pc:chgData name="Brady, Josh" userId="S::joshbrady@my.unt.edu::35018fd2-1264-4ea8-b53d-ab29615141bb" providerId="AD" clId="Web-{7E52A0AE-4C8A-422B-7EB2-09936E516FAF}" dt="2025-07-18T21:32:43.806" v="5"/>
          <pc:sldLayoutMkLst>
            <pc:docMk/>
            <pc:sldMasterMk cId="175628660" sldId="2147483773"/>
            <pc:sldLayoutMk cId="1043589844" sldId="2147483765"/>
          </pc:sldLayoutMkLst>
        </pc:sldLayoutChg>
        <pc:sldLayoutChg chg="add del">
          <pc:chgData name="Brady, Josh" userId="S::joshbrady@my.unt.edu::35018fd2-1264-4ea8-b53d-ab29615141bb" providerId="AD" clId="Web-{7E52A0AE-4C8A-422B-7EB2-09936E516FAF}" dt="2025-07-18T21:32:43.806" v="5"/>
          <pc:sldLayoutMkLst>
            <pc:docMk/>
            <pc:sldMasterMk cId="175628660" sldId="2147483773"/>
            <pc:sldLayoutMk cId="31982058" sldId="2147483766"/>
          </pc:sldLayoutMkLst>
        </pc:sldLayoutChg>
        <pc:sldLayoutChg chg="add del">
          <pc:chgData name="Brady, Josh" userId="S::joshbrady@my.unt.edu::35018fd2-1264-4ea8-b53d-ab29615141bb" providerId="AD" clId="Web-{7E52A0AE-4C8A-422B-7EB2-09936E516FAF}" dt="2025-07-18T21:32:43.806" v="5"/>
          <pc:sldLayoutMkLst>
            <pc:docMk/>
            <pc:sldMasterMk cId="175628660" sldId="2147483773"/>
            <pc:sldLayoutMk cId="3294084038" sldId="2147483767"/>
          </pc:sldLayoutMkLst>
        </pc:sldLayoutChg>
        <pc:sldLayoutChg chg="add del">
          <pc:chgData name="Brady, Josh" userId="S::joshbrady@my.unt.edu::35018fd2-1264-4ea8-b53d-ab29615141bb" providerId="AD" clId="Web-{7E52A0AE-4C8A-422B-7EB2-09936E516FAF}" dt="2025-07-18T21:32:43.806" v="5"/>
          <pc:sldLayoutMkLst>
            <pc:docMk/>
            <pc:sldMasterMk cId="175628660" sldId="2147483773"/>
            <pc:sldLayoutMk cId="27989809" sldId="2147483768"/>
          </pc:sldLayoutMkLst>
        </pc:sldLayoutChg>
        <pc:sldLayoutChg chg="add del">
          <pc:chgData name="Brady, Josh" userId="S::joshbrady@my.unt.edu::35018fd2-1264-4ea8-b53d-ab29615141bb" providerId="AD" clId="Web-{7E52A0AE-4C8A-422B-7EB2-09936E516FAF}" dt="2025-07-18T21:32:43.806" v="5"/>
          <pc:sldLayoutMkLst>
            <pc:docMk/>
            <pc:sldMasterMk cId="175628660" sldId="2147483773"/>
            <pc:sldLayoutMk cId="2129015822" sldId="2147483769"/>
          </pc:sldLayoutMkLst>
        </pc:sldLayoutChg>
        <pc:sldLayoutChg chg="add del">
          <pc:chgData name="Brady, Josh" userId="S::joshbrady@my.unt.edu::35018fd2-1264-4ea8-b53d-ab29615141bb" providerId="AD" clId="Web-{7E52A0AE-4C8A-422B-7EB2-09936E516FAF}" dt="2025-07-18T21:32:43.806" v="5"/>
          <pc:sldLayoutMkLst>
            <pc:docMk/>
            <pc:sldMasterMk cId="175628660" sldId="2147483773"/>
            <pc:sldLayoutMk cId="420038772" sldId="2147483770"/>
          </pc:sldLayoutMkLst>
        </pc:sldLayoutChg>
        <pc:sldLayoutChg chg="add del">
          <pc:chgData name="Brady, Josh" userId="S::joshbrady@my.unt.edu::35018fd2-1264-4ea8-b53d-ab29615141bb" providerId="AD" clId="Web-{7E52A0AE-4C8A-422B-7EB2-09936E516FAF}" dt="2025-07-18T21:32:43.806" v="5"/>
          <pc:sldLayoutMkLst>
            <pc:docMk/>
            <pc:sldMasterMk cId="175628660" sldId="2147483773"/>
            <pc:sldLayoutMk cId="2079097100" sldId="2147483771"/>
          </pc:sldLayoutMkLst>
        </pc:sldLayoutChg>
        <pc:sldLayoutChg chg="add del">
          <pc:chgData name="Brady, Josh" userId="S::joshbrady@my.unt.edu::35018fd2-1264-4ea8-b53d-ab29615141bb" providerId="AD" clId="Web-{7E52A0AE-4C8A-422B-7EB2-09936E516FAF}" dt="2025-07-18T21:32:43.806" v="5"/>
          <pc:sldLayoutMkLst>
            <pc:docMk/>
            <pc:sldMasterMk cId="175628660" sldId="2147483773"/>
            <pc:sldLayoutMk cId="405202377" sldId="2147483772"/>
          </pc:sldLayoutMkLst>
        </pc:sldLayoutChg>
      </pc:sldMasterChg>
    </pc:docChg>
  </pc:docChgLst>
  <pc:docChgLst>
    <pc:chgData name="Myers, Matthew" userId="S::matthewmyers8@my.unt.edu::2422cdd8-e27b-4b6d-b0fc-fbefbef6f960" providerId="AD" clId="Web-{D4EDBC8B-773E-0594-0A22-BCE966F94DEE}"/>
    <pc:docChg chg="addSld modSld">
      <pc:chgData name="Myers, Matthew" userId="S::matthewmyers8@my.unt.edu::2422cdd8-e27b-4b6d-b0fc-fbefbef6f960" providerId="AD" clId="Web-{D4EDBC8B-773E-0594-0A22-BCE966F94DEE}" dt="2025-07-23T21:35:12.624" v="314"/>
      <pc:docMkLst>
        <pc:docMk/>
      </pc:docMkLst>
      <pc:sldChg chg="modSp">
        <pc:chgData name="Myers, Matthew" userId="S::matthewmyers8@my.unt.edu::2422cdd8-e27b-4b6d-b0fc-fbefbef6f960" providerId="AD" clId="Web-{D4EDBC8B-773E-0594-0A22-BCE966F94DEE}" dt="2025-07-23T20:53:59.980" v="100" actId="20577"/>
        <pc:sldMkLst>
          <pc:docMk/>
          <pc:sldMk cId="3473609798" sldId="262"/>
        </pc:sldMkLst>
        <pc:spChg chg="mod">
          <ac:chgData name="Myers, Matthew" userId="S::matthewmyers8@my.unt.edu::2422cdd8-e27b-4b6d-b0fc-fbefbef6f960" providerId="AD" clId="Web-{D4EDBC8B-773E-0594-0A22-BCE966F94DEE}" dt="2025-07-23T20:43:26.860" v="37" actId="14100"/>
          <ac:spMkLst>
            <pc:docMk/>
            <pc:sldMk cId="3473609798" sldId="262"/>
            <ac:spMk id="4" creationId="{71580948-9D6A-36BA-C4E5-E15835A121E2}"/>
          </ac:spMkLst>
        </pc:spChg>
        <pc:spChg chg="mod">
          <ac:chgData name="Myers, Matthew" userId="S::matthewmyers8@my.unt.edu::2422cdd8-e27b-4b6d-b0fc-fbefbef6f960" providerId="AD" clId="Web-{D4EDBC8B-773E-0594-0A22-BCE966F94DEE}" dt="2025-07-23T20:43:23.235" v="28" actId="1076"/>
          <ac:spMkLst>
            <pc:docMk/>
            <pc:sldMk cId="3473609798" sldId="262"/>
            <ac:spMk id="6" creationId="{45DB3B99-FDBA-56F8-687E-9CB97F84BC9D}"/>
          </ac:spMkLst>
        </pc:spChg>
        <pc:graphicFrameChg chg="mod modGraphic">
          <ac:chgData name="Myers, Matthew" userId="S::matthewmyers8@my.unt.edu::2422cdd8-e27b-4b6d-b0fc-fbefbef6f960" providerId="AD" clId="Web-{D4EDBC8B-773E-0594-0A22-BCE966F94DEE}" dt="2025-07-23T20:53:59.980" v="100" actId="20577"/>
          <ac:graphicFrameMkLst>
            <pc:docMk/>
            <pc:sldMk cId="3473609798" sldId="262"/>
            <ac:graphicFrameMk id="8" creationId="{8FD493CA-537E-F813-D467-84A5DF937904}"/>
          </ac:graphicFrameMkLst>
        </pc:graphicFrameChg>
      </pc:sldChg>
      <pc:sldChg chg="addSp delSp modSp mod setBg">
        <pc:chgData name="Myers, Matthew" userId="S::matthewmyers8@my.unt.edu::2422cdd8-e27b-4b6d-b0fc-fbefbef6f960" providerId="AD" clId="Web-{D4EDBC8B-773E-0594-0A22-BCE966F94DEE}" dt="2025-07-23T21:34:58.123" v="308" actId="20577"/>
        <pc:sldMkLst>
          <pc:docMk/>
          <pc:sldMk cId="4152842803" sldId="265"/>
        </pc:sldMkLst>
        <pc:spChg chg="mod">
          <ac:chgData name="Myers, Matthew" userId="S::matthewmyers8@my.unt.edu::2422cdd8-e27b-4b6d-b0fc-fbefbef6f960" providerId="AD" clId="Web-{D4EDBC8B-773E-0594-0A22-BCE966F94DEE}" dt="2025-07-23T21:34:58.123" v="308" actId="20577"/>
          <ac:spMkLst>
            <pc:docMk/>
            <pc:sldMk cId="4152842803" sldId="265"/>
            <ac:spMk id="2" creationId="{D1C829A4-E72F-5E62-88F1-9D4C339CDE21}"/>
          </ac:spMkLst>
        </pc:spChg>
        <pc:spChg chg="add del">
          <ac:chgData name="Myers, Matthew" userId="S::matthewmyers8@my.unt.edu::2422cdd8-e27b-4b6d-b0fc-fbefbef6f960" providerId="AD" clId="Web-{D4EDBC8B-773E-0594-0A22-BCE966F94DEE}" dt="2025-07-23T21:14:28.247" v="149"/>
          <ac:spMkLst>
            <pc:docMk/>
            <pc:sldMk cId="4152842803" sldId="265"/>
            <ac:spMk id="6" creationId="{1FD29D59-0567-8567-EC51-EC5BD92BD249}"/>
          </ac:spMkLst>
        </pc:spChg>
        <pc:spChg chg="add del mod">
          <ac:chgData name="Myers, Matthew" userId="S::matthewmyers8@my.unt.edu::2422cdd8-e27b-4b6d-b0fc-fbefbef6f960" providerId="AD" clId="Web-{D4EDBC8B-773E-0594-0A22-BCE966F94DEE}" dt="2025-07-23T21:19:44.392" v="157"/>
          <ac:spMkLst>
            <pc:docMk/>
            <pc:sldMk cId="4152842803" sldId="265"/>
            <ac:spMk id="8" creationId="{61CC32E4-2B51-F621-F8B4-A3BC6BE5D980}"/>
          </ac:spMkLst>
        </pc:spChg>
        <pc:spChg chg="mod">
          <ac:chgData name="Myers, Matthew" userId="S::matthewmyers8@my.unt.edu::2422cdd8-e27b-4b6d-b0fc-fbefbef6f960" providerId="AD" clId="Web-{D4EDBC8B-773E-0594-0A22-BCE966F94DEE}" dt="2025-07-23T21:34:21.386" v="304"/>
          <ac:spMkLst>
            <pc:docMk/>
            <pc:sldMk cId="4152842803" sldId="265"/>
            <ac:spMk id="9" creationId="{9C05984F-8BCA-60CF-4D48-B79A905F2888}"/>
          </ac:spMkLst>
        </pc:spChg>
        <pc:spChg chg="mod">
          <ac:chgData name="Myers, Matthew" userId="S::matthewmyers8@my.unt.edu::2422cdd8-e27b-4b6d-b0fc-fbefbef6f960" providerId="AD" clId="Web-{D4EDBC8B-773E-0594-0A22-BCE966F94DEE}" dt="2025-07-23T21:34:37.481" v="306" actId="1076"/>
          <ac:spMkLst>
            <pc:docMk/>
            <pc:sldMk cId="4152842803" sldId="265"/>
            <ac:spMk id="10" creationId="{A1D51602-E9F5-956F-422F-4031DE2FC2B7}"/>
          </ac:spMkLst>
        </pc:spChg>
        <pc:spChg chg="add del mod">
          <ac:chgData name="Myers, Matthew" userId="S::matthewmyers8@my.unt.edu::2422cdd8-e27b-4b6d-b0fc-fbefbef6f960" providerId="AD" clId="Web-{D4EDBC8B-773E-0594-0A22-BCE966F94DEE}" dt="2025-07-23T21:21:17.804" v="163"/>
          <ac:spMkLst>
            <pc:docMk/>
            <pc:sldMk cId="4152842803" sldId="265"/>
            <ac:spMk id="11" creationId="{A7EE7CCF-9F71-8C02-3F4D-EA2D14E01483}"/>
          </ac:spMkLst>
        </pc:spChg>
        <pc:spChg chg="add del">
          <ac:chgData name="Myers, Matthew" userId="S::matthewmyers8@my.unt.edu::2422cdd8-e27b-4b6d-b0fc-fbefbef6f960" providerId="AD" clId="Web-{D4EDBC8B-773E-0594-0A22-BCE966F94DEE}" dt="2025-07-23T21:34:13.636" v="301"/>
          <ac:spMkLst>
            <pc:docMk/>
            <pc:sldMk cId="4152842803" sldId="265"/>
            <ac:spMk id="15" creationId="{E49D7415-2F11-44C2-B6AA-13A25B6814B9}"/>
          </ac:spMkLst>
        </pc:spChg>
        <pc:spChg chg="add del">
          <ac:chgData name="Myers, Matthew" userId="S::matthewmyers8@my.unt.edu::2422cdd8-e27b-4b6d-b0fc-fbefbef6f960" providerId="AD" clId="Web-{D4EDBC8B-773E-0594-0A22-BCE966F94DEE}" dt="2025-07-23T21:34:21.340" v="303"/>
          <ac:spMkLst>
            <pc:docMk/>
            <pc:sldMk cId="4152842803" sldId="265"/>
            <ac:spMk id="21" creationId="{E49D7415-2F11-44C2-B6AA-13A25B6814B9}"/>
          </ac:spMkLst>
        </pc:spChg>
        <pc:spChg chg="add">
          <ac:chgData name="Myers, Matthew" userId="S::matthewmyers8@my.unt.edu::2422cdd8-e27b-4b6d-b0fc-fbefbef6f960" providerId="AD" clId="Web-{D4EDBC8B-773E-0594-0A22-BCE966F94DEE}" dt="2025-07-23T21:34:21.386" v="304"/>
          <ac:spMkLst>
            <pc:docMk/>
            <pc:sldMk cId="4152842803" sldId="265"/>
            <ac:spMk id="25" creationId="{E49D7415-2F11-44C2-B6AA-13A25B6814B9}"/>
          </ac:spMkLst>
        </pc:spChg>
        <pc:graphicFrameChg chg="mod ord modGraphic">
          <ac:chgData name="Myers, Matthew" userId="S::matthewmyers8@my.unt.edu::2422cdd8-e27b-4b6d-b0fc-fbefbef6f960" providerId="AD" clId="Web-{D4EDBC8B-773E-0594-0A22-BCE966F94DEE}" dt="2025-07-23T21:34:47.888" v="307" actId="1076"/>
          <ac:graphicFrameMkLst>
            <pc:docMk/>
            <pc:sldMk cId="4152842803" sldId="265"/>
            <ac:graphicFrameMk id="7" creationId="{8ACF5253-5398-7290-8336-8742A7DA7F33}"/>
          </ac:graphicFrameMkLst>
        </pc:graphicFrameChg>
        <pc:picChg chg="add del mod">
          <ac:chgData name="Myers, Matthew" userId="S::matthewmyers8@my.unt.edu::2422cdd8-e27b-4b6d-b0fc-fbefbef6f960" providerId="AD" clId="Web-{D4EDBC8B-773E-0594-0A22-BCE966F94DEE}" dt="2025-07-23T20:50:14.590" v="52"/>
          <ac:picMkLst>
            <pc:docMk/>
            <pc:sldMk cId="4152842803" sldId="265"/>
            <ac:picMk id="3" creationId="{786CFA07-87F6-0662-1671-9690CF4D1136}"/>
          </ac:picMkLst>
        </pc:picChg>
        <pc:picChg chg="add del mod">
          <ac:chgData name="Myers, Matthew" userId="S::matthewmyers8@my.unt.edu::2422cdd8-e27b-4b6d-b0fc-fbefbef6f960" providerId="AD" clId="Web-{D4EDBC8B-773E-0594-0A22-BCE966F94DEE}" dt="2025-07-23T20:59:33.939" v="127"/>
          <ac:picMkLst>
            <pc:docMk/>
            <pc:sldMk cId="4152842803" sldId="265"/>
            <ac:picMk id="4" creationId="{D3E88F39-F67D-9689-7820-8FDF5388FEB0}"/>
          </ac:picMkLst>
        </pc:picChg>
        <pc:picChg chg="add del mod modCrop">
          <ac:chgData name="Myers, Matthew" userId="S::matthewmyers8@my.unt.edu::2422cdd8-e27b-4b6d-b0fc-fbefbef6f960" providerId="AD" clId="Web-{D4EDBC8B-773E-0594-0A22-BCE966F94DEE}" dt="2025-07-23T21:33:59.323" v="298"/>
          <ac:picMkLst>
            <pc:docMk/>
            <pc:sldMk cId="4152842803" sldId="265"/>
            <ac:picMk id="5" creationId="{945AB1F5-1D10-CBCA-41AF-B274A424B949}"/>
          </ac:picMkLst>
        </pc:picChg>
        <pc:cxnChg chg="add del">
          <ac:chgData name="Myers, Matthew" userId="S::matthewmyers8@my.unt.edu::2422cdd8-e27b-4b6d-b0fc-fbefbef6f960" providerId="AD" clId="Web-{D4EDBC8B-773E-0594-0A22-BCE966F94DEE}" dt="2025-07-23T21:34:13.636" v="301"/>
          <ac:cxnSpMkLst>
            <pc:docMk/>
            <pc:sldMk cId="4152842803" sldId="265"/>
            <ac:cxnSpMk id="17" creationId="{D2E57F3D-33BE-4306-87E6-245763719516}"/>
          </ac:cxnSpMkLst>
        </pc:cxnChg>
        <pc:cxnChg chg="add del">
          <ac:chgData name="Myers, Matthew" userId="S::matthewmyers8@my.unt.edu::2422cdd8-e27b-4b6d-b0fc-fbefbef6f960" providerId="AD" clId="Web-{D4EDBC8B-773E-0594-0A22-BCE966F94DEE}" dt="2025-07-23T21:34:13.636" v="301"/>
          <ac:cxnSpMkLst>
            <pc:docMk/>
            <pc:sldMk cId="4152842803" sldId="265"/>
            <ac:cxnSpMk id="19" creationId="{8E0104E4-99BC-494F-8342-F250828E574F}"/>
          </ac:cxnSpMkLst>
        </pc:cxnChg>
        <pc:cxnChg chg="add del">
          <ac:chgData name="Myers, Matthew" userId="S::matthewmyers8@my.unt.edu::2422cdd8-e27b-4b6d-b0fc-fbefbef6f960" providerId="AD" clId="Web-{D4EDBC8B-773E-0594-0A22-BCE966F94DEE}" dt="2025-07-23T21:34:21.340" v="303"/>
          <ac:cxnSpMkLst>
            <pc:docMk/>
            <pc:sldMk cId="4152842803" sldId="265"/>
            <ac:cxnSpMk id="22" creationId="{8E813B4C-6731-0B72-5252-A79AB0E20B58}"/>
          </ac:cxnSpMkLst>
        </pc:cxnChg>
        <pc:cxnChg chg="add del">
          <ac:chgData name="Myers, Matthew" userId="S::matthewmyers8@my.unt.edu::2422cdd8-e27b-4b6d-b0fc-fbefbef6f960" providerId="AD" clId="Web-{D4EDBC8B-773E-0594-0A22-BCE966F94DEE}" dt="2025-07-23T21:34:21.340" v="303"/>
          <ac:cxnSpMkLst>
            <pc:docMk/>
            <pc:sldMk cId="4152842803" sldId="265"/>
            <ac:cxnSpMk id="23" creationId="{6E0E8146-6E65-2E6C-0C86-547E3C925406}"/>
          </ac:cxnSpMkLst>
        </pc:cxnChg>
        <pc:cxnChg chg="add">
          <ac:chgData name="Myers, Matthew" userId="S::matthewmyers8@my.unt.edu::2422cdd8-e27b-4b6d-b0fc-fbefbef6f960" providerId="AD" clId="Web-{D4EDBC8B-773E-0594-0A22-BCE966F94DEE}" dt="2025-07-23T21:34:21.386" v="304"/>
          <ac:cxnSpMkLst>
            <pc:docMk/>
            <pc:sldMk cId="4152842803" sldId="265"/>
            <ac:cxnSpMk id="26" creationId="{D2E57F3D-33BE-4306-87E6-245763719516}"/>
          </ac:cxnSpMkLst>
        </pc:cxnChg>
      </pc:sldChg>
      <pc:sldChg chg="addSp delSp modSp new mod setBg modClrScheme chgLayout">
        <pc:chgData name="Myers, Matthew" userId="S::matthewmyers8@my.unt.edu::2422cdd8-e27b-4b6d-b0fc-fbefbef6f960" providerId="AD" clId="Web-{D4EDBC8B-773E-0594-0A22-BCE966F94DEE}" dt="2025-07-23T21:35:12.624" v="314"/>
        <pc:sldMkLst>
          <pc:docMk/>
          <pc:sldMk cId="2234964575" sldId="269"/>
        </pc:sldMkLst>
        <pc:spChg chg="mod ord">
          <ac:chgData name="Myers, Matthew" userId="S::matthewmyers8@my.unt.edu::2422cdd8-e27b-4b6d-b0fc-fbefbef6f960" providerId="AD" clId="Web-{D4EDBC8B-773E-0594-0A22-BCE966F94DEE}" dt="2025-07-23T21:35:12.624" v="314"/>
          <ac:spMkLst>
            <pc:docMk/>
            <pc:sldMk cId="2234964575" sldId="269"/>
            <ac:spMk id="2" creationId="{159E020E-7C26-1C23-005E-5A8E00411EAA}"/>
          </ac:spMkLst>
        </pc:spChg>
        <pc:spChg chg="mod ord">
          <ac:chgData name="Myers, Matthew" userId="S::matthewmyers8@my.unt.edu::2422cdd8-e27b-4b6d-b0fc-fbefbef6f960" providerId="AD" clId="Web-{D4EDBC8B-773E-0594-0A22-BCE966F94DEE}" dt="2025-07-23T21:35:12.624" v="314"/>
          <ac:spMkLst>
            <pc:docMk/>
            <pc:sldMk cId="2234964575" sldId="269"/>
            <ac:spMk id="3" creationId="{609889D0-F6A3-2344-B82A-0AFDAD90CC92}"/>
          </ac:spMkLst>
        </pc:spChg>
        <pc:spChg chg="del mod ord">
          <ac:chgData name="Myers, Matthew" userId="S::matthewmyers8@my.unt.edu::2422cdd8-e27b-4b6d-b0fc-fbefbef6f960" providerId="AD" clId="Web-{D4EDBC8B-773E-0594-0A22-BCE966F94DEE}" dt="2025-07-23T21:21:44.634" v="167"/>
          <ac:spMkLst>
            <pc:docMk/>
            <pc:sldMk cId="2234964575" sldId="269"/>
            <ac:spMk id="4" creationId="{8B0F2790-4CFB-22CA-11CB-7071C6AB6536}"/>
          </ac:spMkLst>
        </pc:spChg>
        <pc:spChg chg="del">
          <ac:chgData name="Myers, Matthew" userId="S::matthewmyers8@my.unt.edu::2422cdd8-e27b-4b6d-b0fc-fbefbef6f960" providerId="AD" clId="Web-{D4EDBC8B-773E-0594-0A22-BCE966F94DEE}" dt="2025-07-23T21:21:16.382" v="162"/>
          <ac:spMkLst>
            <pc:docMk/>
            <pc:sldMk cId="2234964575" sldId="269"/>
            <ac:spMk id="5" creationId="{02A26A69-9535-1682-F17C-90B055F59BC8}"/>
          </ac:spMkLst>
        </pc:spChg>
        <pc:spChg chg="del">
          <ac:chgData name="Myers, Matthew" userId="S::matthewmyers8@my.unt.edu::2422cdd8-e27b-4b6d-b0fc-fbefbef6f960" providerId="AD" clId="Web-{D4EDBC8B-773E-0594-0A22-BCE966F94DEE}" dt="2025-07-23T21:21:16.382" v="162"/>
          <ac:spMkLst>
            <pc:docMk/>
            <pc:sldMk cId="2234964575" sldId="269"/>
            <ac:spMk id="6" creationId="{2E5F8A25-C012-EDD6-EE77-FC166B99EE5E}"/>
          </ac:spMkLst>
        </pc:spChg>
        <pc:spChg chg="add">
          <ac:chgData name="Myers, Matthew" userId="S::matthewmyers8@my.unt.edu::2422cdd8-e27b-4b6d-b0fc-fbefbef6f960" providerId="AD" clId="Web-{D4EDBC8B-773E-0594-0A22-BCE966F94DEE}" dt="2025-07-23T21:35:12.624" v="314"/>
          <ac:spMkLst>
            <pc:docMk/>
            <pc:sldMk cId="2234964575" sldId="269"/>
            <ac:spMk id="16" creationId="{E49D7415-2F11-44C2-B6AA-13A25B6814B9}"/>
          </ac:spMkLst>
        </pc:spChg>
        <pc:picChg chg="add mod ord">
          <ac:chgData name="Myers, Matthew" userId="S::matthewmyers8@my.unt.edu::2422cdd8-e27b-4b6d-b0fc-fbefbef6f960" providerId="AD" clId="Web-{D4EDBC8B-773E-0594-0A22-BCE966F94DEE}" dt="2025-07-23T21:35:12.624" v="314"/>
          <ac:picMkLst>
            <pc:docMk/>
            <pc:sldMk cId="2234964575" sldId="269"/>
            <ac:picMk id="7" creationId="{616C6514-467B-3156-2B16-135B68659C7D}"/>
          </ac:picMkLst>
        </pc:picChg>
        <pc:cxnChg chg="add">
          <ac:chgData name="Myers, Matthew" userId="S::matthewmyers8@my.unt.edu::2422cdd8-e27b-4b6d-b0fc-fbefbef6f960" providerId="AD" clId="Web-{D4EDBC8B-773E-0594-0A22-BCE966F94DEE}" dt="2025-07-23T21:35:12.624" v="314"/>
          <ac:cxnSpMkLst>
            <pc:docMk/>
            <pc:sldMk cId="2234964575" sldId="269"/>
            <ac:cxnSpMk id="12" creationId="{F64F9B95-9045-48D2-B9F3-2927E98F54AA}"/>
          </ac:cxnSpMkLst>
        </pc:cxnChg>
        <pc:cxnChg chg="add">
          <ac:chgData name="Myers, Matthew" userId="S::matthewmyers8@my.unt.edu::2422cdd8-e27b-4b6d-b0fc-fbefbef6f960" providerId="AD" clId="Web-{D4EDBC8B-773E-0594-0A22-BCE966F94DEE}" dt="2025-07-23T21:35:12.624" v="314"/>
          <ac:cxnSpMkLst>
            <pc:docMk/>
            <pc:sldMk cId="2234964575" sldId="269"/>
            <ac:cxnSpMk id="14" creationId="{085AA86F-6A4D-4BCB-A045-D992CDC2959B}"/>
          </ac:cxnSpMkLst>
        </pc:cxnChg>
        <pc:cxnChg chg="add">
          <ac:chgData name="Myers, Matthew" userId="S::matthewmyers8@my.unt.edu::2422cdd8-e27b-4b6d-b0fc-fbefbef6f960" providerId="AD" clId="Web-{D4EDBC8B-773E-0594-0A22-BCE966F94DEE}" dt="2025-07-23T21:35:12.624" v="314"/>
          <ac:cxnSpMkLst>
            <pc:docMk/>
            <pc:sldMk cId="2234964575" sldId="269"/>
            <ac:cxnSpMk id="18" creationId="{7D3DF08D-8EDA-0FB3-59D9-B692F2ADD1EA}"/>
          </ac:cxnSpMkLst>
        </pc:cxnChg>
      </pc:sldChg>
    </pc:docChg>
  </pc:docChgLst>
  <pc:docChgLst>
    <pc:chgData name="Flores, Matthew" userId="S::matthewflores10@my.unt.edu::ea14b9c6-4cb9-499c-b151-e3cac6d5e518" providerId="AD" clId="Web-{C12701D3-7542-B0D3-B269-D856870DBC5A}"/>
    <pc:docChg chg="modSld modMainMaster">
      <pc:chgData name="Flores, Matthew" userId="S::matthewflores10@my.unt.edu::ea14b9c6-4cb9-499c-b151-e3cac6d5e518" providerId="AD" clId="Web-{C12701D3-7542-B0D3-B269-D856870DBC5A}" dt="2025-07-23T22:04:08.195" v="91"/>
      <pc:docMkLst>
        <pc:docMk/>
      </pc:docMkLst>
      <pc:sldChg chg="mod">
        <pc:chgData name="Flores, Matthew" userId="S::matthewflores10@my.unt.edu::ea14b9c6-4cb9-499c-b151-e3cac6d5e518" providerId="AD" clId="Web-{C12701D3-7542-B0D3-B269-D856870DBC5A}" dt="2025-07-23T22:02:15.632" v="85"/>
        <pc:sldMkLst>
          <pc:docMk/>
          <pc:sldMk cId="109857222" sldId="256"/>
        </pc:sldMkLst>
      </pc:sldChg>
      <pc:sldChg chg="mod">
        <pc:chgData name="Flores, Matthew" userId="S::matthewflores10@my.unt.edu::ea14b9c6-4cb9-499c-b151-e3cac6d5e518" providerId="AD" clId="Web-{C12701D3-7542-B0D3-B269-D856870DBC5A}" dt="2025-07-23T22:02:15.632" v="85"/>
        <pc:sldMkLst>
          <pc:docMk/>
          <pc:sldMk cId="1142844507" sldId="257"/>
        </pc:sldMkLst>
      </pc:sldChg>
      <pc:sldChg chg="mod">
        <pc:chgData name="Flores, Matthew" userId="S::matthewflores10@my.unt.edu::ea14b9c6-4cb9-499c-b151-e3cac6d5e518" providerId="AD" clId="Web-{C12701D3-7542-B0D3-B269-D856870DBC5A}" dt="2025-07-23T22:02:15.632" v="85"/>
        <pc:sldMkLst>
          <pc:docMk/>
          <pc:sldMk cId="2992883875" sldId="258"/>
        </pc:sldMkLst>
      </pc:sldChg>
      <pc:sldChg chg="mod">
        <pc:chgData name="Flores, Matthew" userId="S::matthewflores10@my.unt.edu::ea14b9c6-4cb9-499c-b151-e3cac6d5e518" providerId="AD" clId="Web-{C12701D3-7542-B0D3-B269-D856870DBC5A}" dt="2025-07-23T22:02:15.632" v="85"/>
        <pc:sldMkLst>
          <pc:docMk/>
          <pc:sldMk cId="1203599283" sldId="261"/>
        </pc:sldMkLst>
      </pc:sldChg>
      <pc:sldChg chg="mod">
        <pc:chgData name="Flores, Matthew" userId="S::matthewflores10@my.unt.edu::ea14b9c6-4cb9-499c-b151-e3cac6d5e518" providerId="AD" clId="Web-{C12701D3-7542-B0D3-B269-D856870DBC5A}" dt="2025-07-23T22:02:15.632" v="85"/>
        <pc:sldMkLst>
          <pc:docMk/>
          <pc:sldMk cId="3473609798" sldId="262"/>
        </pc:sldMkLst>
      </pc:sldChg>
      <pc:sldChg chg="mod">
        <pc:chgData name="Flores, Matthew" userId="S::matthewflores10@my.unt.edu::ea14b9c6-4cb9-499c-b151-e3cac6d5e518" providerId="AD" clId="Web-{C12701D3-7542-B0D3-B269-D856870DBC5A}" dt="2025-07-23T22:02:15.632" v="85"/>
        <pc:sldMkLst>
          <pc:docMk/>
          <pc:sldMk cId="4060487086" sldId="263"/>
        </pc:sldMkLst>
      </pc:sldChg>
      <pc:sldChg chg="mod">
        <pc:chgData name="Flores, Matthew" userId="S::matthewflores10@my.unt.edu::ea14b9c6-4cb9-499c-b151-e3cac6d5e518" providerId="AD" clId="Web-{C12701D3-7542-B0D3-B269-D856870DBC5A}" dt="2025-07-23T22:02:15.632" v="85"/>
        <pc:sldMkLst>
          <pc:docMk/>
          <pc:sldMk cId="3947768060" sldId="264"/>
        </pc:sldMkLst>
      </pc:sldChg>
      <pc:sldChg chg="mod">
        <pc:chgData name="Flores, Matthew" userId="S::matthewflores10@my.unt.edu::ea14b9c6-4cb9-499c-b151-e3cac6d5e518" providerId="AD" clId="Web-{C12701D3-7542-B0D3-B269-D856870DBC5A}" dt="2025-07-23T22:02:15.632" v="85"/>
        <pc:sldMkLst>
          <pc:docMk/>
          <pc:sldMk cId="4152842803" sldId="265"/>
        </pc:sldMkLst>
      </pc:sldChg>
      <pc:sldChg chg="mod">
        <pc:chgData name="Flores, Matthew" userId="S::matthewflores10@my.unt.edu::ea14b9c6-4cb9-499c-b151-e3cac6d5e518" providerId="AD" clId="Web-{C12701D3-7542-B0D3-B269-D856870DBC5A}" dt="2025-07-23T22:02:15.632" v="85"/>
        <pc:sldMkLst>
          <pc:docMk/>
          <pc:sldMk cId="3483217788" sldId="266"/>
        </pc:sldMkLst>
      </pc:sldChg>
      <pc:sldChg chg="mod">
        <pc:chgData name="Flores, Matthew" userId="S::matthewflores10@my.unt.edu::ea14b9c6-4cb9-499c-b151-e3cac6d5e518" providerId="AD" clId="Web-{C12701D3-7542-B0D3-B269-D856870DBC5A}" dt="2025-07-23T22:02:15.632" v="85"/>
        <pc:sldMkLst>
          <pc:docMk/>
          <pc:sldMk cId="2234964575" sldId="269"/>
        </pc:sldMkLst>
      </pc:sldChg>
      <pc:sldChg chg="addSp delSp modSp mod setBg">
        <pc:chgData name="Flores, Matthew" userId="S::matthewflores10@my.unt.edu::ea14b9c6-4cb9-499c-b151-e3cac6d5e518" providerId="AD" clId="Web-{C12701D3-7542-B0D3-B269-D856870DBC5A}" dt="2025-07-23T22:04:08.195" v="91"/>
        <pc:sldMkLst>
          <pc:docMk/>
          <pc:sldMk cId="4277888559" sldId="270"/>
        </pc:sldMkLst>
        <pc:spChg chg="mod">
          <ac:chgData name="Flores, Matthew" userId="S::matthewflores10@my.unt.edu::ea14b9c6-4cb9-499c-b151-e3cac6d5e518" providerId="AD" clId="Web-{C12701D3-7542-B0D3-B269-D856870DBC5A}" dt="2025-07-23T21:47:25.034" v="65"/>
          <ac:spMkLst>
            <pc:docMk/>
            <pc:sldMk cId="4277888559" sldId="270"/>
            <ac:spMk id="2" creationId="{7C12B0D0-31CF-39FB-09AA-561C6CB860FC}"/>
          </ac:spMkLst>
        </pc:spChg>
        <pc:spChg chg="del">
          <ac:chgData name="Flores, Matthew" userId="S::matthewflores10@my.unt.edu::ea14b9c6-4cb9-499c-b151-e3cac6d5e518" providerId="AD" clId="Web-{C12701D3-7542-B0D3-B269-D856870DBC5A}" dt="2025-07-23T21:41:51.705" v="17"/>
          <ac:spMkLst>
            <pc:docMk/>
            <pc:sldMk cId="4277888559" sldId="270"/>
            <ac:spMk id="15" creationId="{F68B2C62-7648-4430-90D5-AE0F252AF113}"/>
          </ac:spMkLst>
        </pc:spChg>
        <pc:spChg chg="add del">
          <ac:chgData name="Flores, Matthew" userId="S::matthewflores10@my.unt.edu::ea14b9c6-4cb9-499c-b151-e3cac6d5e518" providerId="AD" clId="Web-{C12701D3-7542-B0D3-B269-D856870DBC5A}" dt="2025-07-23T21:42:29.705" v="19"/>
          <ac:spMkLst>
            <pc:docMk/>
            <pc:sldMk cId="4277888559" sldId="270"/>
            <ac:spMk id="26" creationId="{E49D7415-2F11-44C2-B6AA-13A25B6814B9}"/>
          </ac:spMkLst>
        </pc:spChg>
        <pc:spChg chg="add del">
          <ac:chgData name="Flores, Matthew" userId="S::matthewflores10@my.unt.edu::ea14b9c6-4cb9-499c-b151-e3cac6d5e518" providerId="AD" clId="Web-{C12701D3-7542-B0D3-B269-D856870DBC5A}" dt="2025-07-23T21:47:25.034" v="65"/>
          <ac:spMkLst>
            <pc:docMk/>
            <pc:sldMk cId="4277888559" sldId="270"/>
            <ac:spMk id="39" creationId="{E53615EE-C559-4E03-999B-5477F1626FE5}"/>
          </ac:spMkLst>
        </pc:spChg>
        <pc:spChg chg="add">
          <ac:chgData name="Flores, Matthew" userId="S::matthewflores10@my.unt.edu::ea14b9c6-4cb9-499c-b151-e3cac6d5e518" providerId="AD" clId="Web-{C12701D3-7542-B0D3-B269-D856870DBC5A}" dt="2025-07-23T21:47:25.034" v="65"/>
          <ac:spMkLst>
            <pc:docMk/>
            <pc:sldMk cId="4277888559" sldId="270"/>
            <ac:spMk id="48" creationId="{E53615EE-C559-4E03-999B-5477F1626FE5}"/>
          </ac:spMkLst>
        </pc:spChg>
        <pc:graphicFrameChg chg="mod ord modGraphic">
          <ac:chgData name="Flores, Matthew" userId="S::matthewflores10@my.unt.edu::ea14b9c6-4cb9-499c-b151-e3cac6d5e518" providerId="AD" clId="Web-{C12701D3-7542-B0D3-B269-D856870DBC5A}" dt="2025-07-23T21:47:25.034" v="65"/>
          <ac:graphicFrameMkLst>
            <pc:docMk/>
            <pc:sldMk cId="4277888559" sldId="270"/>
            <ac:graphicFrameMk id="5" creationId="{80B3CEE6-E16F-DB13-45A4-697B37AC6D40}"/>
          </ac:graphicFrameMkLst>
        </pc:graphicFrameChg>
        <pc:picChg chg="add mod ord">
          <ac:chgData name="Flores, Matthew" userId="S::matthewflores10@my.unt.edu::ea14b9c6-4cb9-499c-b151-e3cac6d5e518" providerId="AD" clId="Web-{C12701D3-7542-B0D3-B269-D856870DBC5A}" dt="2025-07-23T21:47:25.034" v="65"/>
          <ac:picMkLst>
            <pc:docMk/>
            <pc:sldMk cId="4277888559" sldId="270"/>
            <ac:picMk id="21" creationId="{094F2C2C-494B-D019-719A-58A9FB4B53A1}"/>
          </ac:picMkLst>
        </pc:picChg>
        <pc:picChg chg="add mod">
          <ac:chgData name="Flores, Matthew" userId="S::matthewflores10@my.unt.edu::ea14b9c6-4cb9-499c-b151-e3cac6d5e518" providerId="AD" clId="Web-{C12701D3-7542-B0D3-B269-D856870DBC5A}" dt="2025-07-23T21:47:25.034" v="65"/>
          <ac:picMkLst>
            <pc:docMk/>
            <pc:sldMk cId="4277888559" sldId="270"/>
            <ac:picMk id="34" creationId="{02C2EF5E-8C22-49CD-84C0-D64151BD3192}"/>
          </ac:picMkLst>
        </pc:picChg>
        <pc:cxnChg chg="del">
          <ac:chgData name="Flores, Matthew" userId="S::matthewflores10@my.unt.edu::ea14b9c6-4cb9-499c-b151-e3cac6d5e518" providerId="AD" clId="Web-{C12701D3-7542-B0D3-B269-D856870DBC5A}" dt="2025-07-23T21:41:51.705" v="17"/>
          <ac:cxnSpMkLst>
            <pc:docMk/>
            <pc:sldMk cId="4277888559" sldId="270"/>
            <ac:cxnSpMk id="14" creationId="{9D74C2FC-3228-4FC1-B97B-87AD35508D91}"/>
          </ac:cxnSpMkLst>
        </pc:cxnChg>
        <pc:cxnChg chg="del">
          <ac:chgData name="Flores, Matthew" userId="S::matthewflores10@my.unt.edu::ea14b9c6-4cb9-499c-b151-e3cac6d5e518" providerId="AD" clId="Web-{C12701D3-7542-B0D3-B269-D856870DBC5A}" dt="2025-07-23T21:41:51.705" v="17"/>
          <ac:cxnSpMkLst>
            <pc:docMk/>
            <pc:sldMk cId="4277888559" sldId="270"/>
            <ac:cxnSpMk id="16" creationId="{AAD0195E-7F27-4D06-9427-0C121D721A14}"/>
          </ac:cxnSpMkLst>
        </pc:cxnChg>
        <pc:cxnChg chg="add del">
          <ac:chgData name="Flores, Matthew" userId="S::matthewflores10@my.unt.edu::ea14b9c6-4cb9-499c-b151-e3cac6d5e518" providerId="AD" clId="Web-{C12701D3-7542-B0D3-B269-D856870DBC5A}" dt="2025-07-23T21:42:29.705" v="19"/>
          <ac:cxnSpMkLst>
            <pc:docMk/>
            <pc:sldMk cId="4277888559" sldId="270"/>
            <ac:cxnSpMk id="28" creationId="{4E495065-8864-87FB-2BCC-254769963EA4}"/>
          </ac:cxnSpMkLst>
        </pc:cxnChg>
        <pc:cxnChg chg="add del">
          <ac:chgData name="Flores, Matthew" userId="S::matthewflores10@my.unt.edu::ea14b9c6-4cb9-499c-b151-e3cac6d5e518" providerId="AD" clId="Web-{C12701D3-7542-B0D3-B269-D856870DBC5A}" dt="2025-07-23T21:47:25.034" v="65"/>
          <ac:cxnSpMkLst>
            <pc:docMk/>
            <pc:sldMk cId="4277888559" sldId="270"/>
            <ac:cxnSpMk id="41" creationId="{799A8EBD-049C-48E6-97ED-C9102D78FC79}"/>
          </ac:cxnSpMkLst>
        </pc:cxnChg>
        <pc:cxnChg chg="add del">
          <ac:chgData name="Flores, Matthew" userId="S::matthewflores10@my.unt.edu::ea14b9c6-4cb9-499c-b151-e3cac6d5e518" providerId="AD" clId="Web-{C12701D3-7542-B0D3-B269-D856870DBC5A}" dt="2025-07-23T21:47:25.034" v="65"/>
          <ac:cxnSpMkLst>
            <pc:docMk/>
            <pc:sldMk cId="4277888559" sldId="270"/>
            <ac:cxnSpMk id="43" creationId="{07AB7C5C-C091-4C25-B1BD-93E2F6948C92}"/>
          </ac:cxnSpMkLst>
        </pc:cxnChg>
        <pc:cxnChg chg="add">
          <ac:chgData name="Flores, Matthew" userId="S::matthewflores10@my.unt.edu::ea14b9c6-4cb9-499c-b151-e3cac6d5e518" providerId="AD" clId="Web-{C12701D3-7542-B0D3-B269-D856870DBC5A}" dt="2025-07-23T21:47:25.034" v="65"/>
          <ac:cxnSpMkLst>
            <pc:docMk/>
            <pc:sldMk cId="4277888559" sldId="270"/>
            <ac:cxnSpMk id="50" creationId="{BC7A31E9-CB8F-4167-A21B-6AF00864F4E0}"/>
          </ac:cxnSpMkLst>
        </pc:cxnChg>
        <pc:cxnChg chg="add">
          <ac:chgData name="Flores, Matthew" userId="S::matthewflores10@my.unt.edu::ea14b9c6-4cb9-499c-b151-e3cac6d5e518" providerId="AD" clId="Web-{C12701D3-7542-B0D3-B269-D856870DBC5A}" dt="2025-07-23T21:47:25.034" v="65"/>
          <ac:cxnSpMkLst>
            <pc:docMk/>
            <pc:sldMk cId="4277888559" sldId="270"/>
            <ac:cxnSpMk id="52" creationId="{3F983119-182B-4BC7-AC8F-ED02E4F9D1BA}"/>
          </ac:cxnSpMkLst>
        </pc:cxnChg>
      </pc:sldChg>
      <pc:sldChg chg="addSp delSp modSp mod setBg">
        <pc:chgData name="Flores, Matthew" userId="S::matthewflores10@my.unt.edu::ea14b9c6-4cb9-499c-b151-e3cac6d5e518" providerId="AD" clId="Web-{C12701D3-7542-B0D3-B269-D856870DBC5A}" dt="2025-07-23T22:02:15.632" v="85"/>
        <pc:sldMkLst>
          <pc:docMk/>
          <pc:sldMk cId="904126247" sldId="271"/>
        </pc:sldMkLst>
        <pc:spChg chg="mod">
          <ac:chgData name="Flores, Matthew" userId="S::matthewflores10@my.unt.edu::ea14b9c6-4cb9-499c-b151-e3cac6d5e518" providerId="AD" clId="Web-{C12701D3-7542-B0D3-B269-D856870DBC5A}" dt="2025-07-23T21:40:21.048" v="9"/>
          <ac:spMkLst>
            <pc:docMk/>
            <pc:sldMk cId="904126247" sldId="271"/>
            <ac:spMk id="2" creationId="{A8A5110D-D339-6D78-64B7-362DA2A139C4}"/>
          </ac:spMkLst>
        </pc:spChg>
        <pc:spChg chg="add del">
          <ac:chgData name="Flores, Matthew" userId="S::matthewflores10@my.unt.edu::ea14b9c6-4cb9-499c-b151-e3cac6d5e518" providerId="AD" clId="Web-{C12701D3-7542-B0D3-B269-D856870DBC5A}" dt="2025-07-23T21:38:33.079" v="4"/>
          <ac:spMkLst>
            <pc:docMk/>
            <pc:sldMk cId="904126247" sldId="271"/>
            <ac:spMk id="10" creationId="{F68B2C62-7648-4430-90D5-AE0F252AF113}"/>
          </ac:spMkLst>
        </pc:spChg>
        <pc:spChg chg="add del">
          <ac:chgData name="Flores, Matthew" userId="S::matthewflores10@my.unt.edu::ea14b9c6-4cb9-499c-b151-e3cac6d5e518" providerId="AD" clId="Web-{C12701D3-7542-B0D3-B269-D856870DBC5A}" dt="2025-07-23T21:40:21.048" v="9"/>
          <ac:spMkLst>
            <pc:docMk/>
            <pc:sldMk cId="904126247" sldId="271"/>
            <ac:spMk id="36" creationId="{E49D7415-2F11-44C2-B6AA-13A25B6814B9}"/>
          </ac:spMkLst>
        </pc:spChg>
        <pc:spChg chg="add del">
          <ac:chgData name="Flores, Matthew" userId="S::matthewflores10@my.unt.edu::ea14b9c6-4cb9-499c-b151-e3cac6d5e518" providerId="AD" clId="Web-{C12701D3-7542-B0D3-B269-D856870DBC5A}" dt="2025-07-23T21:40:21.017" v="8"/>
          <ac:spMkLst>
            <pc:docMk/>
            <pc:sldMk cId="904126247" sldId="271"/>
            <ac:spMk id="49" creationId="{E49D7415-2F11-44C2-B6AA-13A25B6814B9}"/>
          </ac:spMkLst>
        </pc:spChg>
        <pc:spChg chg="add">
          <ac:chgData name="Flores, Matthew" userId="S::matthewflores10@my.unt.edu::ea14b9c6-4cb9-499c-b151-e3cac6d5e518" providerId="AD" clId="Web-{C12701D3-7542-B0D3-B269-D856870DBC5A}" dt="2025-07-23T21:40:21.048" v="9"/>
          <ac:spMkLst>
            <pc:docMk/>
            <pc:sldMk cId="904126247" sldId="271"/>
            <ac:spMk id="55" creationId="{E49D7415-2F11-44C2-B6AA-13A25B6814B9}"/>
          </ac:spMkLst>
        </pc:spChg>
        <pc:graphicFrameChg chg="mod ord modGraphic">
          <ac:chgData name="Flores, Matthew" userId="S::matthewflores10@my.unt.edu::ea14b9c6-4cb9-499c-b151-e3cac6d5e518" providerId="AD" clId="Web-{C12701D3-7542-B0D3-B269-D856870DBC5A}" dt="2025-07-23T21:40:21.048" v="9"/>
          <ac:graphicFrameMkLst>
            <pc:docMk/>
            <pc:sldMk cId="904126247" sldId="271"/>
            <ac:graphicFrameMk id="5" creationId="{4643283C-F70A-B763-5AF2-5CF920D827D6}"/>
          </ac:graphicFrameMkLst>
        </pc:graphicFrameChg>
        <pc:picChg chg="add del mod">
          <ac:chgData name="Flores, Matthew" userId="S::matthewflores10@my.unt.edu::ea14b9c6-4cb9-499c-b151-e3cac6d5e518" providerId="AD" clId="Web-{C12701D3-7542-B0D3-B269-D856870DBC5A}" dt="2025-07-23T21:38:52.626" v="5"/>
          <ac:picMkLst>
            <pc:docMk/>
            <pc:sldMk cId="904126247" sldId="271"/>
            <ac:picMk id="31" creationId="{F70F1A6A-1568-E3AA-D332-B1307DD1A6C1}"/>
          </ac:picMkLst>
        </pc:picChg>
        <pc:picChg chg="add mod">
          <ac:chgData name="Flores, Matthew" userId="S::matthewflores10@my.unt.edu::ea14b9c6-4cb9-499c-b151-e3cac6d5e518" providerId="AD" clId="Web-{C12701D3-7542-B0D3-B269-D856870DBC5A}" dt="2025-07-23T21:40:21.048" v="9"/>
          <ac:picMkLst>
            <pc:docMk/>
            <pc:sldMk cId="904126247" sldId="271"/>
            <ac:picMk id="44" creationId="{858CE6D3-6431-550B-880D-7AA11AF01FB9}"/>
          </ac:picMkLst>
        </pc:picChg>
        <pc:cxnChg chg="add del">
          <ac:chgData name="Flores, Matthew" userId="S::matthewflores10@my.unt.edu::ea14b9c6-4cb9-499c-b151-e3cac6d5e518" providerId="AD" clId="Web-{C12701D3-7542-B0D3-B269-D856870DBC5A}" dt="2025-07-23T21:38:33.079" v="4"/>
          <ac:cxnSpMkLst>
            <pc:docMk/>
            <pc:sldMk cId="904126247" sldId="271"/>
            <ac:cxnSpMk id="12" creationId="{AAD0195E-7F27-4D06-9427-0C121D721A14}"/>
          </ac:cxnSpMkLst>
        </pc:cxnChg>
        <pc:cxnChg chg="add del">
          <ac:chgData name="Flores, Matthew" userId="S::matthewflores10@my.unt.edu::ea14b9c6-4cb9-499c-b151-e3cac6d5e518" providerId="AD" clId="Web-{C12701D3-7542-B0D3-B269-D856870DBC5A}" dt="2025-07-23T21:38:33.079" v="4"/>
          <ac:cxnSpMkLst>
            <pc:docMk/>
            <pc:sldMk cId="904126247" sldId="271"/>
            <ac:cxnSpMk id="14" creationId="{9D74C2FC-3228-4FC1-B97B-87AD35508D91}"/>
          </ac:cxnSpMkLst>
        </pc:cxnChg>
        <pc:cxnChg chg="add del">
          <ac:chgData name="Flores, Matthew" userId="S::matthewflores10@my.unt.edu::ea14b9c6-4cb9-499c-b151-e3cac6d5e518" providerId="AD" clId="Web-{C12701D3-7542-B0D3-B269-D856870DBC5A}" dt="2025-07-23T21:40:21.048" v="9"/>
          <ac:cxnSpMkLst>
            <pc:docMk/>
            <pc:sldMk cId="904126247" sldId="271"/>
            <ac:cxnSpMk id="38" creationId="{D2E57F3D-33BE-4306-87E6-245763719516}"/>
          </ac:cxnSpMkLst>
        </pc:cxnChg>
        <pc:cxnChg chg="add del">
          <ac:chgData name="Flores, Matthew" userId="S::matthewflores10@my.unt.edu::ea14b9c6-4cb9-499c-b151-e3cac6d5e518" providerId="AD" clId="Web-{C12701D3-7542-B0D3-B269-D856870DBC5A}" dt="2025-07-23T21:40:21.017" v="8"/>
          <ac:cxnSpMkLst>
            <pc:docMk/>
            <pc:sldMk cId="904126247" sldId="271"/>
            <ac:cxnSpMk id="51" creationId="{511FC409-B3C2-4F68-865C-C5333D6F2710}"/>
          </ac:cxnSpMkLst>
        </pc:cxnChg>
        <pc:cxnChg chg="add del">
          <ac:chgData name="Flores, Matthew" userId="S::matthewflores10@my.unt.edu::ea14b9c6-4cb9-499c-b151-e3cac6d5e518" providerId="AD" clId="Web-{C12701D3-7542-B0D3-B269-D856870DBC5A}" dt="2025-07-23T21:40:21.017" v="8"/>
          <ac:cxnSpMkLst>
            <pc:docMk/>
            <pc:sldMk cId="904126247" sldId="271"/>
            <ac:cxnSpMk id="53" creationId="{B810270D-76A7-44B3-9746-7EDF5788602E}"/>
          </ac:cxnSpMkLst>
        </pc:cxnChg>
        <pc:cxnChg chg="add">
          <ac:chgData name="Flores, Matthew" userId="S::matthewflores10@my.unt.edu::ea14b9c6-4cb9-499c-b151-e3cac6d5e518" providerId="AD" clId="Web-{C12701D3-7542-B0D3-B269-D856870DBC5A}" dt="2025-07-23T21:40:21.048" v="9"/>
          <ac:cxnSpMkLst>
            <pc:docMk/>
            <pc:sldMk cId="904126247" sldId="271"/>
            <ac:cxnSpMk id="56" creationId="{4583FD9E-C5A7-96F7-951D-7D292013CD58}"/>
          </ac:cxnSpMkLst>
        </pc:cxnChg>
      </pc:sldChg>
      <pc:sldChg chg="addSp delSp modSp mod setBg">
        <pc:chgData name="Flores, Matthew" userId="S::matthewflores10@my.unt.edu::ea14b9c6-4cb9-499c-b151-e3cac6d5e518" providerId="AD" clId="Web-{C12701D3-7542-B0D3-B269-D856870DBC5A}" dt="2025-07-23T22:02:15.632" v="85"/>
        <pc:sldMkLst>
          <pc:docMk/>
          <pc:sldMk cId="176475260" sldId="273"/>
        </pc:sldMkLst>
        <pc:spChg chg="mod">
          <ac:chgData name="Flores, Matthew" userId="S::matthewflores10@my.unt.edu::ea14b9c6-4cb9-499c-b151-e3cac6d5e518" providerId="AD" clId="Web-{C12701D3-7542-B0D3-B269-D856870DBC5A}" dt="2025-07-23T21:41:18.142" v="15"/>
          <ac:spMkLst>
            <pc:docMk/>
            <pc:sldMk cId="176475260" sldId="273"/>
            <ac:spMk id="2" creationId="{2AA70B07-19E0-1A14-A542-EA48F0C6F3FF}"/>
          </ac:spMkLst>
        </pc:spChg>
        <pc:spChg chg="add del">
          <ac:chgData name="Flores, Matthew" userId="S::matthewflores10@my.unt.edu::ea14b9c6-4cb9-499c-b151-e3cac6d5e518" providerId="AD" clId="Web-{C12701D3-7542-B0D3-B269-D856870DBC5A}" dt="2025-07-23T21:41:18.142" v="15"/>
          <ac:spMkLst>
            <pc:docMk/>
            <pc:sldMk cId="176475260" sldId="273"/>
            <ac:spMk id="10" creationId="{F68B2C62-7648-4430-90D5-AE0F252AF113}"/>
          </ac:spMkLst>
        </pc:spChg>
        <pc:spChg chg="add del">
          <ac:chgData name="Flores, Matthew" userId="S::matthewflores10@my.unt.edu::ea14b9c6-4cb9-499c-b151-e3cac6d5e518" providerId="AD" clId="Web-{C12701D3-7542-B0D3-B269-D856870DBC5A}" dt="2025-07-23T21:41:13.283" v="12"/>
          <ac:spMkLst>
            <pc:docMk/>
            <pc:sldMk cId="176475260" sldId="273"/>
            <ac:spMk id="37" creationId="{E49D7415-2F11-44C2-B6AA-13A25B6814B9}"/>
          </ac:spMkLst>
        </pc:spChg>
        <pc:spChg chg="add del">
          <ac:chgData name="Flores, Matthew" userId="S::matthewflores10@my.unt.edu::ea14b9c6-4cb9-499c-b151-e3cac6d5e518" providerId="AD" clId="Web-{C12701D3-7542-B0D3-B269-D856870DBC5A}" dt="2025-07-23T21:41:18.111" v="14"/>
          <ac:spMkLst>
            <pc:docMk/>
            <pc:sldMk cId="176475260" sldId="273"/>
            <ac:spMk id="43" creationId="{E49D7415-2F11-44C2-B6AA-13A25B6814B9}"/>
          </ac:spMkLst>
        </pc:spChg>
        <pc:spChg chg="add">
          <ac:chgData name="Flores, Matthew" userId="S::matthewflores10@my.unt.edu::ea14b9c6-4cb9-499c-b151-e3cac6d5e518" providerId="AD" clId="Web-{C12701D3-7542-B0D3-B269-D856870DBC5A}" dt="2025-07-23T21:41:18.142" v="15"/>
          <ac:spMkLst>
            <pc:docMk/>
            <pc:sldMk cId="176475260" sldId="273"/>
            <ac:spMk id="46" creationId="{E49D7415-2F11-44C2-B6AA-13A25B6814B9}"/>
          </ac:spMkLst>
        </pc:spChg>
        <pc:graphicFrameChg chg="mod ord modGraphic">
          <ac:chgData name="Flores, Matthew" userId="S::matthewflores10@my.unt.edu::ea14b9c6-4cb9-499c-b151-e3cac6d5e518" providerId="AD" clId="Web-{C12701D3-7542-B0D3-B269-D856870DBC5A}" dt="2025-07-23T21:41:18.142" v="15"/>
          <ac:graphicFrameMkLst>
            <pc:docMk/>
            <pc:sldMk cId="176475260" sldId="273"/>
            <ac:graphicFrameMk id="5" creationId="{386AFBF7-0B78-2EAD-071E-6E80BC644C7E}"/>
          </ac:graphicFrameMkLst>
        </pc:graphicFrameChg>
        <pc:picChg chg="add mod">
          <ac:chgData name="Flores, Matthew" userId="S::matthewflores10@my.unt.edu::ea14b9c6-4cb9-499c-b151-e3cac6d5e518" providerId="AD" clId="Web-{C12701D3-7542-B0D3-B269-D856870DBC5A}" dt="2025-07-23T21:41:18.142" v="15"/>
          <ac:picMkLst>
            <pc:docMk/>
            <pc:sldMk cId="176475260" sldId="273"/>
            <ac:picMk id="32" creationId="{97259A06-6018-A9A6-6FF9-FC958D3CDF0F}"/>
          </ac:picMkLst>
        </pc:picChg>
        <pc:cxnChg chg="add del">
          <ac:chgData name="Flores, Matthew" userId="S::matthewflores10@my.unt.edu::ea14b9c6-4cb9-499c-b151-e3cac6d5e518" providerId="AD" clId="Web-{C12701D3-7542-B0D3-B269-D856870DBC5A}" dt="2025-07-23T21:41:18.142" v="15"/>
          <ac:cxnSpMkLst>
            <pc:docMk/>
            <pc:sldMk cId="176475260" sldId="273"/>
            <ac:cxnSpMk id="12" creationId="{9BB96FAB-CCBF-4D1E-9D0D-B038ACC29BD0}"/>
          </ac:cxnSpMkLst>
        </pc:cxnChg>
        <pc:cxnChg chg="add del">
          <ac:chgData name="Flores, Matthew" userId="S::matthewflores10@my.unt.edu::ea14b9c6-4cb9-499c-b151-e3cac6d5e518" providerId="AD" clId="Web-{C12701D3-7542-B0D3-B269-D856870DBC5A}" dt="2025-07-23T21:41:13.283" v="12"/>
          <ac:cxnSpMkLst>
            <pc:docMk/>
            <pc:sldMk cId="176475260" sldId="273"/>
            <ac:cxnSpMk id="39" creationId="{511FC409-B3C2-4F68-865C-C5333D6F2710}"/>
          </ac:cxnSpMkLst>
        </pc:cxnChg>
        <pc:cxnChg chg="add del">
          <ac:chgData name="Flores, Matthew" userId="S::matthewflores10@my.unt.edu::ea14b9c6-4cb9-499c-b151-e3cac6d5e518" providerId="AD" clId="Web-{C12701D3-7542-B0D3-B269-D856870DBC5A}" dt="2025-07-23T21:41:13.283" v="12"/>
          <ac:cxnSpMkLst>
            <pc:docMk/>
            <pc:sldMk cId="176475260" sldId="273"/>
            <ac:cxnSpMk id="41" creationId="{B810270D-76A7-44B3-9746-7EDF5788602E}"/>
          </ac:cxnSpMkLst>
        </pc:cxnChg>
        <pc:cxnChg chg="add del">
          <ac:chgData name="Flores, Matthew" userId="S::matthewflores10@my.unt.edu::ea14b9c6-4cb9-499c-b151-e3cac6d5e518" providerId="AD" clId="Web-{C12701D3-7542-B0D3-B269-D856870DBC5A}" dt="2025-07-23T21:41:18.111" v="14"/>
          <ac:cxnSpMkLst>
            <pc:docMk/>
            <pc:sldMk cId="176475260" sldId="273"/>
            <ac:cxnSpMk id="44" creationId="{D2E57F3D-33BE-4306-87E6-245763719516}"/>
          </ac:cxnSpMkLst>
        </pc:cxnChg>
        <pc:cxnChg chg="add">
          <ac:chgData name="Flores, Matthew" userId="S::matthewflores10@my.unt.edu::ea14b9c6-4cb9-499c-b151-e3cac6d5e518" providerId="AD" clId="Web-{C12701D3-7542-B0D3-B269-D856870DBC5A}" dt="2025-07-23T21:41:18.142" v="15"/>
          <ac:cxnSpMkLst>
            <pc:docMk/>
            <pc:sldMk cId="176475260" sldId="273"/>
            <ac:cxnSpMk id="47" creationId="{D2E57F3D-33BE-4306-87E6-245763719516}"/>
          </ac:cxnSpMkLst>
        </pc:cxnChg>
      </pc:sldChg>
      <pc:sldChg chg="addSp delSp modSp mod setBg">
        <pc:chgData name="Flores, Matthew" userId="S::matthewflores10@my.unt.edu::ea14b9c6-4cb9-499c-b151-e3cac6d5e518" providerId="AD" clId="Web-{C12701D3-7542-B0D3-B269-D856870DBC5A}" dt="2025-07-23T22:02:15.632" v="85"/>
        <pc:sldMkLst>
          <pc:docMk/>
          <pc:sldMk cId="222008959" sldId="274"/>
        </pc:sldMkLst>
        <pc:spChg chg="mod">
          <ac:chgData name="Flores, Matthew" userId="S::matthewflores10@my.unt.edu::ea14b9c6-4cb9-499c-b151-e3cac6d5e518" providerId="AD" clId="Web-{C12701D3-7542-B0D3-B269-D856870DBC5A}" dt="2025-07-23T21:54:04.552" v="83"/>
          <ac:spMkLst>
            <pc:docMk/>
            <pc:sldMk cId="222008959" sldId="274"/>
            <ac:spMk id="2" creationId="{354ADD94-DCB1-50F1-33A9-5795D072A207}"/>
          </ac:spMkLst>
        </pc:spChg>
        <pc:spChg chg="add del">
          <ac:chgData name="Flores, Matthew" userId="S::matthewflores10@my.unt.edu::ea14b9c6-4cb9-499c-b151-e3cac6d5e518" providerId="AD" clId="Web-{C12701D3-7542-B0D3-B269-D856870DBC5A}" dt="2025-07-23T21:52:01.129" v="80"/>
          <ac:spMkLst>
            <pc:docMk/>
            <pc:sldMk cId="222008959" sldId="274"/>
            <ac:spMk id="10" creationId="{E49D7415-2F11-44C2-B6AA-13A25B6814B9}"/>
          </ac:spMkLst>
        </pc:spChg>
        <pc:spChg chg="add del">
          <ac:chgData name="Flores, Matthew" userId="S::matthewflores10@my.unt.edu::ea14b9c6-4cb9-499c-b151-e3cac6d5e518" providerId="AD" clId="Web-{C12701D3-7542-B0D3-B269-D856870DBC5A}" dt="2025-07-23T21:50:44.551" v="69"/>
          <ac:spMkLst>
            <pc:docMk/>
            <pc:sldMk cId="222008959" sldId="274"/>
            <ac:spMk id="43" creationId="{E49D7415-2F11-44C2-B6AA-13A25B6814B9}"/>
          </ac:spMkLst>
        </pc:spChg>
        <pc:spChg chg="add del">
          <ac:chgData name="Flores, Matthew" userId="S::matthewflores10@my.unt.edu::ea14b9c6-4cb9-499c-b151-e3cac6d5e518" providerId="AD" clId="Web-{C12701D3-7542-B0D3-B269-D856870DBC5A}" dt="2025-07-23T21:50:50.223" v="71"/>
          <ac:spMkLst>
            <pc:docMk/>
            <pc:sldMk cId="222008959" sldId="274"/>
            <ac:spMk id="48" creationId="{660EB578-C970-4186-B93C-45851BBC6E34}"/>
          </ac:spMkLst>
        </pc:spChg>
        <pc:spChg chg="add del">
          <ac:chgData name="Flores, Matthew" userId="S::matthewflores10@my.unt.edu::ea14b9c6-4cb9-499c-b151-e3cac6d5e518" providerId="AD" clId="Web-{C12701D3-7542-B0D3-B269-D856870DBC5A}" dt="2025-07-23T21:51:16.613" v="73"/>
          <ac:spMkLst>
            <pc:docMk/>
            <pc:sldMk cId="222008959" sldId="274"/>
            <ac:spMk id="51" creationId="{E53615EE-C559-4E03-999B-5477F1626FE5}"/>
          </ac:spMkLst>
        </pc:spChg>
        <pc:spChg chg="add del">
          <ac:chgData name="Flores, Matthew" userId="S::matthewflores10@my.unt.edu::ea14b9c6-4cb9-499c-b151-e3cac6d5e518" providerId="AD" clId="Web-{C12701D3-7542-B0D3-B269-D856870DBC5A}" dt="2025-07-23T21:51:43.770" v="75"/>
          <ac:spMkLst>
            <pc:docMk/>
            <pc:sldMk cId="222008959" sldId="274"/>
            <ac:spMk id="55" creationId="{E49D7415-2F11-44C2-B6AA-13A25B6814B9}"/>
          </ac:spMkLst>
        </pc:spChg>
        <pc:spChg chg="add del">
          <ac:chgData name="Flores, Matthew" userId="S::matthewflores10@my.unt.edu::ea14b9c6-4cb9-499c-b151-e3cac6d5e518" providerId="AD" clId="Web-{C12701D3-7542-B0D3-B269-D856870DBC5A}" dt="2025-07-23T21:51:55.254" v="77"/>
          <ac:spMkLst>
            <pc:docMk/>
            <pc:sldMk cId="222008959" sldId="274"/>
            <ac:spMk id="59" creationId="{660EB578-C970-4186-B93C-45851BBC6E34}"/>
          </ac:spMkLst>
        </pc:spChg>
        <pc:spChg chg="add del">
          <ac:chgData name="Flores, Matthew" userId="S::matthewflores10@my.unt.edu::ea14b9c6-4cb9-499c-b151-e3cac6d5e518" providerId="AD" clId="Web-{C12701D3-7542-B0D3-B269-D856870DBC5A}" dt="2025-07-23T21:52:01.051" v="79"/>
          <ac:spMkLst>
            <pc:docMk/>
            <pc:sldMk cId="222008959" sldId="274"/>
            <ac:spMk id="63" creationId="{C3D0AD61-C4EE-4A0B-8733-BAE046F63A90}"/>
          </ac:spMkLst>
        </pc:spChg>
        <pc:spChg chg="add del">
          <ac:chgData name="Flores, Matthew" userId="S::matthewflores10@my.unt.edu::ea14b9c6-4cb9-499c-b151-e3cac6d5e518" providerId="AD" clId="Web-{C12701D3-7542-B0D3-B269-D856870DBC5A}" dt="2025-07-23T21:54:04.552" v="83"/>
          <ac:spMkLst>
            <pc:docMk/>
            <pc:sldMk cId="222008959" sldId="274"/>
            <ac:spMk id="67" creationId="{E49D7415-2F11-44C2-B6AA-13A25B6814B9}"/>
          </ac:spMkLst>
        </pc:spChg>
        <pc:spChg chg="add">
          <ac:chgData name="Flores, Matthew" userId="S::matthewflores10@my.unt.edu::ea14b9c6-4cb9-499c-b151-e3cac6d5e518" providerId="AD" clId="Web-{C12701D3-7542-B0D3-B269-D856870DBC5A}" dt="2025-07-23T21:54:04.552" v="83"/>
          <ac:spMkLst>
            <pc:docMk/>
            <pc:sldMk cId="222008959" sldId="274"/>
            <ac:spMk id="123" creationId="{E53615EE-C559-4E03-999B-5477F1626FE5}"/>
          </ac:spMkLst>
        </pc:spChg>
        <pc:graphicFrameChg chg="mod ord modGraphic">
          <ac:chgData name="Flores, Matthew" userId="S::matthewflores10@my.unt.edu::ea14b9c6-4cb9-499c-b151-e3cac6d5e518" providerId="AD" clId="Web-{C12701D3-7542-B0D3-B269-D856870DBC5A}" dt="2025-07-23T21:54:04.552" v="83"/>
          <ac:graphicFrameMkLst>
            <pc:docMk/>
            <pc:sldMk cId="222008959" sldId="274"/>
            <ac:graphicFrameMk id="5" creationId="{DB5B7E2E-FF31-B8A3-CC99-C9FCE67A13C7}"/>
          </ac:graphicFrameMkLst>
        </pc:graphicFrameChg>
        <pc:picChg chg="add mod ord">
          <ac:chgData name="Flores, Matthew" userId="S::matthewflores10@my.unt.edu::ea14b9c6-4cb9-499c-b151-e3cac6d5e518" providerId="AD" clId="Web-{C12701D3-7542-B0D3-B269-D856870DBC5A}" dt="2025-07-23T21:54:04.552" v="83"/>
          <ac:picMkLst>
            <pc:docMk/>
            <pc:sldMk cId="222008959" sldId="274"/>
            <ac:picMk id="37" creationId="{2914FB06-F981-ADB8-F978-74696596E8E5}"/>
          </ac:picMkLst>
        </pc:picChg>
        <pc:picChg chg="add del mod">
          <ac:chgData name="Flores, Matthew" userId="S::matthewflores10@my.unt.edu::ea14b9c6-4cb9-499c-b151-e3cac6d5e518" providerId="AD" clId="Web-{C12701D3-7542-B0D3-B269-D856870DBC5A}" dt="2025-07-23T21:53:23.114" v="81"/>
          <ac:picMkLst>
            <pc:docMk/>
            <pc:sldMk cId="222008959" sldId="274"/>
            <ac:picMk id="38" creationId="{BF4EE721-46D6-A40B-BC2B-6240BBDB3BBD}"/>
          </ac:picMkLst>
        </pc:picChg>
        <pc:picChg chg="add mod ord">
          <ac:chgData name="Flores, Matthew" userId="S::matthewflores10@my.unt.edu::ea14b9c6-4cb9-499c-b151-e3cac6d5e518" providerId="AD" clId="Web-{C12701D3-7542-B0D3-B269-D856870DBC5A}" dt="2025-07-23T21:54:04.552" v="83"/>
          <ac:picMkLst>
            <pc:docMk/>
            <pc:sldMk cId="222008959" sldId="274"/>
            <ac:picMk id="118" creationId="{3E257DE9-C448-C5A6-648A-9CE7D9585475}"/>
          </ac:picMkLst>
        </pc:picChg>
        <pc:cxnChg chg="add del">
          <ac:chgData name="Flores, Matthew" userId="S::matthewflores10@my.unt.edu::ea14b9c6-4cb9-499c-b151-e3cac6d5e518" providerId="AD" clId="Web-{C12701D3-7542-B0D3-B269-D856870DBC5A}" dt="2025-07-23T21:52:01.129" v="80"/>
          <ac:cxnSpMkLst>
            <pc:docMk/>
            <pc:sldMk cId="222008959" sldId="274"/>
            <ac:cxnSpMk id="12" creationId="{40ADC89C-EB4E-4AA5-ABBD-448BEC5FA3C4}"/>
          </ac:cxnSpMkLst>
        </pc:cxnChg>
        <pc:cxnChg chg="add del">
          <ac:chgData name="Flores, Matthew" userId="S::matthewflores10@my.unt.edu::ea14b9c6-4cb9-499c-b151-e3cac6d5e518" providerId="AD" clId="Web-{C12701D3-7542-B0D3-B269-D856870DBC5A}" dt="2025-07-23T21:50:44.551" v="69"/>
          <ac:cxnSpMkLst>
            <pc:docMk/>
            <pc:sldMk cId="222008959" sldId="274"/>
            <ac:cxnSpMk id="45" creationId="{9D15A59D-0E33-4ECD-8312-5E0201B3D95D}"/>
          </ac:cxnSpMkLst>
        </pc:cxnChg>
        <pc:cxnChg chg="add del">
          <ac:chgData name="Flores, Matthew" userId="S::matthewflores10@my.unt.edu::ea14b9c6-4cb9-499c-b151-e3cac6d5e518" providerId="AD" clId="Web-{C12701D3-7542-B0D3-B269-D856870DBC5A}" dt="2025-07-23T21:50:50.223" v="71"/>
          <ac:cxnSpMkLst>
            <pc:docMk/>
            <pc:sldMk cId="222008959" sldId="274"/>
            <ac:cxnSpMk id="47" creationId="{E6523A9E-CB4E-4FB6-AF68-C947B5086446}"/>
          </ac:cxnSpMkLst>
        </pc:cxnChg>
        <pc:cxnChg chg="add del">
          <ac:chgData name="Flores, Matthew" userId="S::matthewflores10@my.unt.edu::ea14b9c6-4cb9-499c-b151-e3cac6d5e518" providerId="AD" clId="Web-{C12701D3-7542-B0D3-B269-D856870DBC5A}" dt="2025-07-23T21:50:50.223" v="71"/>
          <ac:cxnSpMkLst>
            <pc:docMk/>
            <pc:sldMk cId="222008959" sldId="274"/>
            <ac:cxnSpMk id="49" creationId="{D57D541F-8B1D-4D6A-969A-B9D7473AD983}"/>
          </ac:cxnSpMkLst>
        </pc:cxnChg>
        <pc:cxnChg chg="add del">
          <ac:chgData name="Flores, Matthew" userId="S::matthewflores10@my.unt.edu::ea14b9c6-4cb9-499c-b151-e3cac6d5e518" providerId="AD" clId="Web-{C12701D3-7542-B0D3-B269-D856870DBC5A}" dt="2025-07-23T21:51:16.613" v="73"/>
          <ac:cxnSpMkLst>
            <pc:docMk/>
            <pc:sldMk cId="222008959" sldId="274"/>
            <ac:cxnSpMk id="52" creationId="{986D0DB0-CC82-4868-9E40-44D1164BD6BA}"/>
          </ac:cxnSpMkLst>
        </pc:cxnChg>
        <pc:cxnChg chg="add del">
          <ac:chgData name="Flores, Matthew" userId="S::matthewflores10@my.unt.edu::ea14b9c6-4cb9-499c-b151-e3cac6d5e518" providerId="AD" clId="Web-{C12701D3-7542-B0D3-B269-D856870DBC5A}" dt="2025-07-23T21:51:16.613" v="73"/>
          <ac:cxnSpMkLst>
            <pc:docMk/>
            <pc:sldMk cId="222008959" sldId="274"/>
            <ac:cxnSpMk id="53" creationId="{E9879F10-54E5-4F60-A54F-91F348A6C7E8}"/>
          </ac:cxnSpMkLst>
        </pc:cxnChg>
        <pc:cxnChg chg="add del">
          <ac:chgData name="Flores, Matthew" userId="S::matthewflores10@my.unt.edu::ea14b9c6-4cb9-499c-b151-e3cac6d5e518" providerId="AD" clId="Web-{C12701D3-7542-B0D3-B269-D856870DBC5A}" dt="2025-07-23T21:51:43.770" v="75"/>
          <ac:cxnSpMkLst>
            <pc:docMk/>
            <pc:sldMk cId="222008959" sldId="274"/>
            <ac:cxnSpMk id="56" creationId="{C19EF34C-5622-413F-9C9F-AC937E306E7B}"/>
          </ac:cxnSpMkLst>
        </pc:cxnChg>
        <pc:cxnChg chg="add del">
          <ac:chgData name="Flores, Matthew" userId="S::matthewflores10@my.unt.edu::ea14b9c6-4cb9-499c-b151-e3cac6d5e518" providerId="AD" clId="Web-{C12701D3-7542-B0D3-B269-D856870DBC5A}" dt="2025-07-23T21:51:43.770" v="75"/>
          <ac:cxnSpMkLst>
            <pc:docMk/>
            <pc:sldMk cId="222008959" sldId="274"/>
            <ac:cxnSpMk id="57" creationId="{28549954-3C0C-48B7-9BE6-9B32C39D0444}"/>
          </ac:cxnSpMkLst>
        </pc:cxnChg>
        <pc:cxnChg chg="add del">
          <ac:chgData name="Flores, Matthew" userId="S::matthewflores10@my.unt.edu::ea14b9c6-4cb9-499c-b151-e3cac6d5e518" providerId="AD" clId="Web-{C12701D3-7542-B0D3-B269-D856870DBC5A}" dt="2025-07-23T21:51:55.254" v="77"/>
          <ac:cxnSpMkLst>
            <pc:docMk/>
            <pc:sldMk cId="222008959" sldId="274"/>
            <ac:cxnSpMk id="60" creationId="{D57D541F-8B1D-4D6A-969A-B9D7473AD983}"/>
          </ac:cxnSpMkLst>
        </pc:cxnChg>
        <pc:cxnChg chg="add del">
          <ac:chgData name="Flores, Matthew" userId="S::matthewflores10@my.unt.edu::ea14b9c6-4cb9-499c-b151-e3cac6d5e518" providerId="AD" clId="Web-{C12701D3-7542-B0D3-B269-D856870DBC5A}" dt="2025-07-23T21:51:55.254" v="77"/>
          <ac:cxnSpMkLst>
            <pc:docMk/>
            <pc:sldMk cId="222008959" sldId="274"/>
            <ac:cxnSpMk id="61" creationId="{E6523A9E-CB4E-4FB6-AF68-C947B5086446}"/>
          </ac:cxnSpMkLst>
        </pc:cxnChg>
        <pc:cxnChg chg="add del">
          <ac:chgData name="Flores, Matthew" userId="S::matthewflores10@my.unt.edu::ea14b9c6-4cb9-499c-b151-e3cac6d5e518" providerId="AD" clId="Web-{C12701D3-7542-B0D3-B269-D856870DBC5A}" dt="2025-07-23T21:52:01.051" v="79"/>
          <ac:cxnSpMkLst>
            <pc:docMk/>
            <pc:sldMk cId="222008959" sldId="274"/>
            <ac:cxnSpMk id="64" creationId="{8916C3E3-8382-46AB-88B8-8CAE8FF28288}"/>
          </ac:cxnSpMkLst>
        </pc:cxnChg>
        <pc:cxnChg chg="add del">
          <ac:chgData name="Flores, Matthew" userId="S::matthewflores10@my.unt.edu::ea14b9c6-4cb9-499c-b151-e3cac6d5e518" providerId="AD" clId="Web-{C12701D3-7542-B0D3-B269-D856870DBC5A}" dt="2025-07-23T21:52:01.051" v="79"/>
          <ac:cxnSpMkLst>
            <pc:docMk/>
            <pc:sldMk cId="222008959" sldId="274"/>
            <ac:cxnSpMk id="65" creationId="{066B2F53-52E2-4B53-BAF3-FCB37CD9E331}"/>
          </ac:cxnSpMkLst>
        </pc:cxnChg>
        <pc:cxnChg chg="add del">
          <ac:chgData name="Flores, Matthew" userId="S::matthewflores10@my.unt.edu::ea14b9c6-4cb9-499c-b151-e3cac6d5e518" providerId="AD" clId="Web-{C12701D3-7542-B0D3-B269-D856870DBC5A}" dt="2025-07-23T21:54:04.552" v="83"/>
          <ac:cxnSpMkLst>
            <pc:docMk/>
            <pc:sldMk cId="222008959" sldId="274"/>
            <ac:cxnSpMk id="68" creationId="{BB7C66CA-DA4D-47B5-AAC3-CD1A8EE95C63}"/>
          </ac:cxnSpMkLst>
        </pc:cxnChg>
        <pc:cxnChg chg="add">
          <ac:chgData name="Flores, Matthew" userId="S::matthewflores10@my.unt.edu::ea14b9c6-4cb9-499c-b151-e3cac6d5e518" providerId="AD" clId="Web-{C12701D3-7542-B0D3-B269-D856870DBC5A}" dt="2025-07-23T21:54:04.552" v="83"/>
          <ac:cxnSpMkLst>
            <pc:docMk/>
            <pc:sldMk cId="222008959" sldId="274"/>
            <ac:cxnSpMk id="125" creationId="{799A8EBD-049C-48E6-97ED-C9102D78FC79}"/>
          </ac:cxnSpMkLst>
        </pc:cxnChg>
        <pc:cxnChg chg="add">
          <ac:chgData name="Flores, Matthew" userId="S::matthewflores10@my.unt.edu::ea14b9c6-4cb9-499c-b151-e3cac6d5e518" providerId="AD" clId="Web-{C12701D3-7542-B0D3-B269-D856870DBC5A}" dt="2025-07-23T21:54:04.552" v="83"/>
          <ac:cxnSpMkLst>
            <pc:docMk/>
            <pc:sldMk cId="222008959" sldId="274"/>
            <ac:cxnSpMk id="127" creationId="{07AB7C5C-C091-4C25-B1BD-93E2F6948C92}"/>
          </ac:cxnSpMkLst>
        </pc:cxnChg>
      </pc:sldChg>
      <pc:sldMasterChg chg="mod setBg modSldLayout">
        <pc:chgData name="Flores, Matthew" userId="S::matthewflores10@my.unt.edu::ea14b9c6-4cb9-499c-b151-e3cac6d5e518" providerId="AD" clId="Web-{C12701D3-7542-B0D3-B269-D856870DBC5A}" dt="2025-07-23T22:02:15.632" v="85"/>
        <pc:sldMasterMkLst>
          <pc:docMk/>
          <pc:sldMasterMk cId="403649193" sldId="2147483708"/>
        </pc:sldMasterMkLst>
        <pc:sldLayoutChg chg="mod">
          <pc:chgData name="Flores, Matthew" userId="S::matthewflores10@my.unt.edu::ea14b9c6-4cb9-499c-b151-e3cac6d5e518" providerId="AD" clId="Web-{C12701D3-7542-B0D3-B269-D856870DBC5A}" dt="2025-07-23T22:02:15.632" v="85"/>
          <pc:sldLayoutMkLst>
            <pc:docMk/>
            <pc:sldMasterMk cId="403649193" sldId="2147483708"/>
            <pc:sldLayoutMk cId="1191279286" sldId="2147483697"/>
          </pc:sldLayoutMkLst>
        </pc:sldLayoutChg>
        <pc:sldLayoutChg chg="mod">
          <pc:chgData name="Flores, Matthew" userId="S::matthewflores10@my.unt.edu::ea14b9c6-4cb9-499c-b151-e3cac6d5e518" providerId="AD" clId="Web-{C12701D3-7542-B0D3-B269-D856870DBC5A}" dt="2025-07-23T22:02:15.632" v="85"/>
          <pc:sldLayoutMkLst>
            <pc:docMk/>
            <pc:sldMasterMk cId="403649193" sldId="2147483708"/>
            <pc:sldLayoutMk cId="2909949890" sldId="2147483698"/>
          </pc:sldLayoutMkLst>
        </pc:sldLayoutChg>
        <pc:sldLayoutChg chg="mod">
          <pc:chgData name="Flores, Matthew" userId="S::matthewflores10@my.unt.edu::ea14b9c6-4cb9-499c-b151-e3cac6d5e518" providerId="AD" clId="Web-{C12701D3-7542-B0D3-B269-D856870DBC5A}" dt="2025-07-23T22:02:15.632" v="85"/>
          <pc:sldLayoutMkLst>
            <pc:docMk/>
            <pc:sldMasterMk cId="403649193" sldId="2147483708"/>
            <pc:sldLayoutMk cId="2357437190" sldId="2147483699"/>
          </pc:sldLayoutMkLst>
        </pc:sldLayoutChg>
        <pc:sldLayoutChg chg="mod">
          <pc:chgData name="Flores, Matthew" userId="S::matthewflores10@my.unt.edu::ea14b9c6-4cb9-499c-b151-e3cac6d5e518" providerId="AD" clId="Web-{C12701D3-7542-B0D3-B269-D856870DBC5A}" dt="2025-07-23T22:02:15.632" v="85"/>
          <pc:sldLayoutMkLst>
            <pc:docMk/>
            <pc:sldMasterMk cId="403649193" sldId="2147483708"/>
            <pc:sldLayoutMk cId="325270334" sldId="2147483700"/>
          </pc:sldLayoutMkLst>
        </pc:sldLayoutChg>
        <pc:sldLayoutChg chg="mod">
          <pc:chgData name="Flores, Matthew" userId="S::matthewflores10@my.unt.edu::ea14b9c6-4cb9-499c-b151-e3cac6d5e518" providerId="AD" clId="Web-{C12701D3-7542-B0D3-B269-D856870DBC5A}" dt="2025-07-23T22:02:15.632" v="85"/>
          <pc:sldLayoutMkLst>
            <pc:docMk/>
            <pc:sldMasterMk cId="403649193" sldId="2147483708"/>
            <pc:sldLayoutMk cId="264523214" sldId="2147483701"/>
          </pc:sldLayoutMkLst>
        </pc:sldLayoutChg>
        <pc:sldLayoutChg chg="mod">
          <pc:chgData name="Flores, Matthew" userId="S::matthewflores10@my.unt.edu::ea14b9c6-4cb9-499c-b151-e3cac6d5e518" providerId="AD" clId="Web-{C12701D3-7542-B0D3-B269-D856870DBC5A}" dt="2025-07-23T22:02:15.632" v="85"/>
          <pc:sldLayoutMkLst>
            <pc:docMk/>
            <pc:sldMasterMk cId="403649193" sldId="2147483708"/>
            <pc:sldLayoutMk cId="432493552" sldId="2147483702"/>
          </pc:sldLayoutMkLst>
        </pc:sldLayoutChg>
        <pc:sldLayoutChg chg="mod">
          <pc:chgData name="Flores, Matthew" userId="S::matthewflores10@my.unt.edu::ea14b9c6-4cb9-499c-b151-e3cac6d5e518" providerId="AD" clId="Web-{C12701D3-7542-B0D3-B269-D856870DBC5A}" dt="2025-07-23T22:02:15.632" v="85"/>
          <pc:sldLayoutMkLst>
            <pc:docMk/>
            <pc:sldMasterMk cId="403649193" sldId="2147483708"/>
            <pc:sldLayoutMk cId="3820417606" sldId="2147483703"/>
          </pc:sldLayoutMkLst>
        </pc:sldLayoutChg>
        <pc:sldLayoutChg chg="mod">
          <pc:chgData name="Flores, Matthew" userId="S::matthewflores10@my.unt.edu::ea14b9c6-4cb9-499c-b151-e3cac6d5e518" providerId="AD" clId="Web-{C12701D3-7542-B0D3-B269-D856870DBC5A}" dt="2025-07-23T22:02:15.632" v="85"/>
          <pc:sldLayoutMkLst>
            <pc:docMk/>
            <pc:sldMasterMk cId="403649193" sldId="2147483708"/>
            <pc:sldLayoutMk cId="4170446100" sldId="2147483704"/>
          </pc:sldLayoutMkLst>
        </pc:sldLayoutChg>
        <pc:sldLayoutChg chg="mod">
          <pc:chgData name="Flores, Matthew" userId="S::matthewflores10@my.unt.edu::ea14b9c6-4cb9-499c-b151-e3cac6d5e518" providerId="AD" clId="Web-{C12701D3-7542-B0D3-B269-D856870DBC5A}" dt="2025-07-23T22:02:15.632" v="85"/>
          <pc:sldLayoutMkLst>
            <pc:docMk/>
            <pc:sldMasterMk cId="403649193" sldId="2147483708"/>
            <pc:sldLayoutMk cId="927763738" sldId="2147483705"/>
          </pc:sldLayoutMkLst>
        </pc:sldLayoutChg>
        <pc:sldLayoutChg chg="mod">
          <pc:chgData name="Flores, Matthew" userId="S::matthewflores10@my.unt.edu::ea14b9c6-4cb9-499c-b151-e3cac6d5e518" providerId="AD" clId="Web-{C12701D3-7542-B0D3-B269-D856870DBC5A}" dt="2025-07-23T22:02:15.632" v="85"/>
          <pc:sldLayoutMkLst>
            <pc:docMk/>
            <pc:sldMasterMk cId="403649193" sldId="2147483708"/>
            <pc:sldLayoutMk cId="709976859" sldId="2147483706"/>
          </pc:sldLayoutMkLst>
        </pc:sldLayoutChg>
        <pc:sldLayoutChg chg="mod">
          <pc:chgData name="Flores, Matthew" userId="S::matthewflores10@my.unt.edu::ea14b9c6-4cb9-499c-b151-e3cac6d5e518" providerId="AD" clId="Web-{C12701D3-7542-B0D3-B269-D856870DBC5A}" dt="2025-07-23T22:02:15.632" v="85"/>
          <pc:sldLayoutMkLst>
            <pc:docMk/>
            <pc:sldMasterMk cId="403649193" sldId="2147483708"/>
            <pc:sldLayoutMk cId="2753848969" sldId="2147483707"/>
          </pc:sldLayoutMkLst>
        </pc:sldLayoutChg>
      </pc:sldMasterChg>
    </pc:docChg>
  </pc:docChgLst>
  <pc:docChgLst>
    <pc:chgData name="Batchu, Vikram" userId="S::vikrambatchu@my.unt.edu::bd062977-ac84-44a9-a739-f02028a53ffd" providerId="AD" clId="Web-{7C3A7349-10CB-229E-D357-69B41CC180CF}"/>
    <pc:docChg chg="modSld">
      <pc:chgData name="Batchu, Vikram" userId="S::vikrambatchu@my.unt.edu::bd062977-ac84-44a9-a739-f02028a53ffd" providerId="AD" clId="Web-{7C3A7349-10CB-229E-D357-69B41CC180CF}" dt="2025-07-23T16:38:11.898" v="38" actId="20577"/>
      <pc:docMkLst>
        <pc:docMk/>
      </pc:docMkLst>
      <pc:sldChg chg="addSp delSp modSp mod setBg">
        <pc:chgData name="Batchu, Vikram" userId="S::vikrambatchu@my.unt.edu::bd062977-ac84-44a9-a739-f02028a53ffd" providerId="AD" clId="Web-{7C3A7349-10CB-229E-D357-69B41CC180CF}" dt="2025-07-23T16:36:08.351" v="23"/>
        <pc:sldMkLst>
          <pc:docMk/>
          <pc:sldMk cId="4060487086" sldId="263"/>
        </pc:sldMkLst>
        <pc:spChg chg="mod">
          <ac:chgData name="Batchu, Vikram" userId="S::vikrambatchu@my.unt.edu::bd062977-ac84-44a9-a739-f02028a53ffd" providerId="AD" clId="Web-{7C3A7349-10CB-229E-D357-69B41CC180CF}" dt="2025-07-23T16:36:08.351" v="23"/>
          <ac:spMkLst>
            <pc:docMk/>
            <pc:sldMk cId="4060487086" sldId="263"/>
            <ac:spMk id="2" creationId="{2A4FF30A-BDA4-76B7-810E-747B855FE3F3}"/>
          </ac:spMkLst>
        </pc:spChg>
        <pc:spChg chg="add del mod ord">
          <ac:chgData name="Batchu, Vikram" userId="S::vikrambatchu@my.unt.edu::bd062977-ac84-44a9-a739-f02028a53ffd" providerId="AD" clId="Web-{7C3A7349-10CB-229E-D357-69B41CC180CF}" dt="2025-07-23T16:36:08.351" v="23"/>
          <ac:spMkLst>
            <pc:docMk/>
            <pc:sldMk cId="4060487086" sldId="263"/>
            <ac:spMk id="3" creationId="{A8E76219-A017-E36C-8AAA-AFD286E6E771}"/>
          </ac:spMkLst>
        </pc:spChg>
        <pc:spChg chg="add del">
          <ac:chgData name="Batchu, Vikram" userId="S::vikrambatchu@my.unt.edu::bd062977-ac84-44a9-a739-f02028a53ffd" providerId="AD" clId="Web-{7C3A7349-10CB-229E-D357-69B41CC180CF}" dt="2025-07-23T16:24:31.004" v="7"/>
          <ac:spMkLst>
            <pc:docMk/>
            <pc:sldMk cId="4060487086" sldId="263"/>
            <ac:spMk id="9" creationId="{E49D7415-2F11-44C2-B6AA-13A25B6814B9}"/>
          </ac:spMkLst>
        </pc:spChg>
        <pc:spChg chg="add del">
          <ac:chgData name="Batchu, Vikram" userId="S::vikrambatchu@my.unt.edu::bd062977-ac84-44a9-a739-f02028a53ffd" providerId="AD" clId="Web-{7C3A7349-10CB-229E-D357-69B41CC180CF}" dt="2025-07-23T16:30:39.740" v="14"/>
          <ac:spMkLst>
            <pc:docMk/>
            <pc:sldMk cId="4060487086" sldId="263"/>
            <ac:spMk id="16" creationId="{E49D7415-2F11-44C2-B6AA-13A25B6814B9}"/>
          </ac:spMkLst>
        </pc:spChg>
        <pc:spChg chg="add del">
          <ac:chgData name="Batchu, Vikram" userId="S::vikrambatchu@my.unt.edu::bd062977-ac84-44a9-a739-f02028a53ffd" providerId="AD" clId="Web-{7C3A7349-10CB-229E-D357-69B41CC180CF}" dt="2025-07-23T16:36:08.351" v="23"/>
          <ac:spMkLst>
            <pc:docMk/>
            <pc:sldMk cId="4060487086" sldId="263"/>
            <ac:spMk id="23" creationId="{5F710FDB-0919-493E-8539-8240C23F1EB2}"/>
          </ac:spMkLst>
        </pc:spChg>
        <pc:spChg chg="add del">
          <ac:chgData name="Batchu, Vikram" userId="S::vikrambatchu@my.unt.edu::bd062977-ac84-44a9-a739-f02028a53ffd" providerId="AD" clId="Web-{7C3A7349-10CB-229E-D357-69B41CC180CF}" dt="2025-07-23T16:31:32.552" v="20"/>
          <ac:spMkLst>
            <pc:docMk/>
            <pc:sldMk cId="4060487086" sldId="263"/>
            <ac:spMk id="30" creationId="{5F710FDB-0919-493E-8539-8240C23F1EB2}"/>
          </ac:spMkLst>
        </pc:spChg>
        <pc:spChg chg="add del">
          <ac:chgData name="Batchu, Vikram" userId="S::vikrambatchu@my.unt.edu::bd062977-ac84-44a9-a739-f02028a53ffd" providerId="AD" clId="Web-{7C3A7349-10CB-229E-D357-69B41CC180CF}" dt="2025-07-23T16:31:32.552" v="20"/>
          <ac:spMkLst>
            <pc:docMk/>
            <pc:sldMk cId="4060487086" sldId="263"/>
            <ac:spMk id="31" creationId="{A8E76219-A017-E36C-8AAA-AFD286E6E771}"/>
          </ac:spMkLst>
        </pc:spChg>
        <pc:spChg chg="add del">
          <ac:chgData name="Batchu, Vikram" userId="S::vikrambatchu@my.unt.edu::bd062977-ac84-44a9-a739-f02028a53ffd" providerId="AD" clId="Web-{7C3A7349-10CB-229E-D357-69B41CC180CF}" dt="2025-07-23T16:36:08.351" v="22"/>
          <ac:spMkLst>
            <pc:docMk/>
            <pc:sldMk cId="4060487086" sldId="263"/>
            <ac:spMk id="36" creationId="{5F710FDB-0919-493E-8539-8240C23F1EB2}"/>
          </ac:spMkLst>
        </pc:spChg>
        <pc:spChg chg="add">
          <ac:chgData name="Batchu, Vikram" userId="S::vikrambatchu@my.unt.edu::bd062977-ac84-44a9-a739-f02028a53ffd" providerId="AD" clId="Web-{7C3A7349-10CB-229E-D357-69B41CC180CF}" dt="2025-07-23T16:36:08.351" v="23"/>
          <ac:spMkLst>
            <pc:docMk/>
            <pc:sldMk cId="4060487086" sldId="263"/>
            <ac:spMk id="40" creationId="{5F710FDB-0919-493E-8539-8240C23F1EB2}"/>
          </ac:spMkLst>
        </pc:spChg>
        <pc:spChg chg="add">
          <ac:chgData name="Batchu, Vikram" userId="S::vikrambatchu@my.unt.edu::bd062977-ac84-44a9-a739-f02028a53ffd" providerId="AD" clId="Web-{7C3A7349-10CB-229E-D357-69B41CC180CF}" dt="2025-07-23T16:36:08.351" v="23"/>
          <ac:spMkLst>
            <pc:docMk/>
            <pc:sldMk cId="4060487086" sldId="263"/>
            <ac:spMk id="41" creationId="{A8E76219-A017-E36C-8AAA-AFD286E6E771}"/>
          </ac:spMkLst>
        </pc:spChg>
        <pc:graphicFrameChg chg="add del">
          <ac:chgData name="Batchu, Vikram" userId="S::vikrambatchu@my.unt.edu::bd062977-ac84-44a9-a739-f02028a53ffd" providerId="AD" clId="Web-{7C3A7349-10CB-229E-D357-69B41CC180CF}" dt="2025-07-23T16:31:27.084" v="16"/>
          <ac:graphicFrameMkLst>
            <pc:docMk/>
            <pc:sldMk cId="4060487086" sldId="263"/>
            <ac:graphicFrameMk id="27" creationId="{8A11DABC-7C35-AC77-8AAB-E1B3CCD21A2D}"/>
          </ac:graphicFrameMkLst>
        </pc:graphicFrameChg>
        <pc:graphicFrameChg chg="add del">
          <ac:chgData name="Batchu, Vikram" userId="S::vikrambatchu@my.unt.edu::bd062977-ac84-44a9-a739-f02028a53ffd" providerId="AD" clId="Web-{7C3A7349-10CB-229E-D357-69B41CC180CF}" dt="2025-07-23T16:31:29.771" v="18"/>
          <ac:graphicFrameMkLst>
            <pc:docMk/>
            <pc:sldMk cId="4060487086" sldId="263"/>
            <ac:graphicFrameMk id="29" creationId="{F0C5DDE4-9B3A-6A13-F268-716AB54BD732}"/>
          </ac:graphicFrameMkLst>
        </pc:graphicFrameChg>
        <pc:graphicFrameChg chg="add del">
          <ac:chgData name="Batchu, Vikram" userId="S::vikrambatchu@my.unt.edu::bd062977-ac84-44a9-a739-f02028a53ffd" providerId="AD" clId="Web-{7C3A7349-10CB-229E-D357-69B41CC180CF}" dt="2025-07-23T16:36:08.351" v="22"/>
          <ac:graphicFrameMkLst>
            <pc:docMk/>
            <pc:sldMk cId="4060487086" sldId="263"/>
            <ac:graphicFrameMk id="37" creationId="{F0C5DDE4-9B3A-6A13-F268-716AB54BD732}"/>
          </ac:graphicFrameMkLst>
        </pc:graphicFrameChg>
        <pc:picChg chg="add del mod">
          <ac:chgData name="Batchu, Vikram" userId="S::vikrambatchu@my.unt.edu::bd062977-ac84-44a9-a739-f02028a53ffd" providerId="AD" clId="Web-{7C3A7349-10CB-229E-D357-69B41CC180CF}" dt="2025-07-23T16:29:58.849" v="13"/>
          <ac:picMkLst>
            <pc:docMk/>
            <pc:sldMk cId="4060487086" sldId="263"/>
            <ac:picMk id="5" creationId="{07BB851A-088E-31E6-089D-6AB4E0A495FD}"/>
          </ac:picMkLst>
        </pc:picChg>
        <pc:cxnChg chg="add del">
          <ac:chgData name="Batchu, Vikram" userId="S::vikrambatchu@my.unt.edu::bd062977-ac84-44a9-a739-f02028a53ffd" providerId="AD" clId="Web-{7C3A7349-10CB-229E-D357-69B41CC180CF}" dt="2025-07-23T16:24:31.004" v="7"/>
          <ac:cxnSpMkLst>
            <pc:docMk/>
            <pc:sldMk cId="4060487086" sldId="263"/>
            <ac:cxnSpMk id="11" creationId="{3815BE95-1337-20E2-B2EF-5DA486F72FCB}"/>
          </ac:cxnSpMkLst>
        </pc:cxnChg>
        <pc:cxnChg chg="add del">
          <ac:chgData name="Batchu, Vikram" userId="S::vikrambatchu@my.unt.edu::bd062977-ac84-44a9-a739-f02028a53ffd" providerId="AD" clId="Web-{7C3A7349-10CB-229E-D357-69B41CC180CF}" dt="2025-07-23T16:30:39.740" v="14"/>
          <ac:cxnSpMkLst>
            <pc:docMk/>
            <pc:sldMk cId="4060487086" sldId="263"/>
            <ac:cxnSpMk id="18" creationId="{4E495065-8864-87FB-2BCC-254769963EA4}"/>
          </ac:cxnSpMkLst>
        </pc:cxnChg>
        <pc:cxnChg chg="add del">
          <ac:chgData name="Batchu, Vikram" userId="S::vikrambatchu@my.unt.edu::bd062977-ac84-44a9-a739-f02028a53ffd" providerId="AD" clId="Web-{7C3A7349-10CB-229E-D357-69B41CC180CF}" dt="2025-07-23T16:36:08.351" v="23"/>
          <ac:cxnSpMkLst>
            <pc:docMk/>
            <pc:sldMk cId="4060487086" sldId="263"/>
            <ac:cxnSpMk id="25" creationId="{033715A5-8048-453E-A44A-0F17BBB481A4}"/>
          </ac:cxnSpMkLst>
        </pc:cxnChg>
        <pc:cxnChg chg="add del">
          <ac:chgData name="Batchu, Vikram" userId="S::vikrambatchu@my.unt.edu::bd062977-ac84-44a9-a739-f02028a53ffd" providerId="AD" clId="Web-{7C3A7349-10CB-229E-D357-69B41CC180CF}" dt="2025-07-23T16:31:32.552" v="20"/>
          <ac:cxnSpMkLst>
            <pc:docMk/>
            <pc:sldMk cId="4060487086" sldId="263"/>
            <ac:cxnSpMk id="32" creationId="{22F20000-FD86-48F6-9363-FEC90C932DCD}"/>
          </ac:cxnSpMkLst>
        </pc:cxnChg>
        <pc:cxnChg chg="add del">
          <ac:chgData name="Batchu, Vikram" userId="S::vikrambatchu@my.unt.edu::bd062977-ac84-44a9-a739-f02028a53ffd" providerId="AD" clId="Web-{7C3A7349-10CB-229E-D357-69B41CC180CF}" dt="2025-07-23T16:31:32.552" v="20"/>
          <ac:cxnSpMkLst>
            <pc:docMk/>
            <pc:sldMk cId="4060487086" sldId="263"/>
            <ac:cxnSpMk id="34" creationId="{872AE332-6ACA-45BE-875F-91A291D4A40D}"/>
          </ac:cxnSpMkLst>
        </pc:cxnChg>
        <pc:cxnChg chg="add del">
          <ac:chgData name="Batchu, Vikram" userId="S::vikrambatchu@my.unt.edu::bd062977-ac84-44a9-a739-f02028a53ffd" providerId="AD" clId="Web-{7C3A7349-10CB-229E-D357-69B41CC180CF}" dt="2025-07-23T16:36:08.351" v="22"/>
          <ac:cxnSpMkLst>
            <pc:docMk/>
            <pc:sldMk cId="4060487086" sldId="263"/>
            <ac:cxnSpMk id="38" creationId="{033715A5-8048-453E-A44A-0F17BBB481A4}"/>
          </ac:cxnSpMkLst>
        </pc:cxnChg>
        <pc:cxnChg chg="add">
          <ac:chgData name="Batchu, Vikram" userId="S::vikrambatchu@my.unt.edu::bd062977-ac84-44a9-a739-f02028a53ffd" providerId="AD" clId="Web-{7C3A7349-10CB-229E-D357-69B41CC180CF}" dt="2025-07-23T16:36:08.351" v="23"/>
          <ac:cxnSpMkLst>
            <pc:docMk/>
            <pc:sldMk cId="4060487086" sldId="263"/>
            <ac:cxnSpMk id="42" creationId="{0AFF0B6C-73E2-4B40-9280-938C14922C87}"/>
          </ac:cxnSpMkLst>
        </pc:cxnChg>
      </pc:sldChg>
      <pc:sldChg chg="modSp">
        <pc:chgData name="Batchu, Vikram" userId="S::vikrambatchu@my.unt.edu::bd062977-ac84-44a9-a739-f02028a53ffd" providerId="AD" clId="Web-{7C3A7349-10CB-229E-D357-69B41CC180CF}" dt="2025-07-23T16:38:11.898" v="38" actId="20577"/>
        <pc:sldMkLst>
          <pc:docMk/>
          <pc:sldMk cId="3947768060" sldId="264"/>
        </pc:sldMkLst>
        <pc:spChg chg="mod">
          <ac:chgData name="Batchu, Vikram" userId="S::vikrambatchu@my.unt.edu::bd062977-ac84-44a9-a739-f02028a53ffd" providerId="AD" clId="Web-{7C3A7349-10CB-229E-D357-69B41CC180CF}" dt="2025-07-23T16:38:11.898" v="38" actId="20577"/>
          <ac:spMkLst>
            <pc:docMk/>
            <pc:sldMk cId="3947768060" sldId="264"/>
            <ac:spMk id="3" creationId="{E3778FAB-7E5B-5373-07D7-CEF3F0A1E467}"/>
          </ac:spMkLst>
        </pc:spChg>
      </pc:sldChg>
    </pc:docChg>
  </pc:docChgLst>
</pc:chgInfo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04028D-1A41-4833-9843-85D46F2E9DC7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C05ECA4-57D6-4F19-A53B-56A3E1FD0C04}">
      <dgm:prSet/>
      <dgm:spPr/>
      <dgm:t>
        <a:bodyPr/>
        <a:lstStyle/>
        <a:p>
          <a:r>
            <a:rPr lang="en-US"/>
            <a:t>Our team utilized  Kaggle's "Rossmann Store Sales" dataset</a:t>
          </a:r>
        </a:p>
      </dgm:t>
    </dgm:pt>
    <dgm:pt modelId="{D78AA802-E7B4-4F8D-B275-F126229DE3D1}" type="parTrans" cxnId="{8AE980B2-123E-411C-BBDD-192A576265D8}">
      <dgm:prSet/>
      <dgm:spPr/>
      <dgm:t>
        <a:bodyPr/>
        <a:lstStyle/>
        <a:p>
          <a:endParaRPr lang="en-US"/>
        </a:p>
      </dgm:t>
    </dgm:pt>
    <dgm:pt modelId="{76F3C4C4-F24D-4CF2-86D5-A3CE0D09C758}" type="sibTrans" cxnId="{8AE980B2-123E-411C-BBDD-192A576265D8}">
      <dgm:prSet/>
      <dgm:spPr/>
      <dgm:t>
        <a:bodyPr/>
        <a:lstStyle/>
        <a:p>
          <a:endParaRPr lang="en-US"/>
        </a:p>
      </dgm:t>
    </dgm:pt>
    <dgm:pt modelId="{E635E6DF-8D15-40C9-A37E-448E08010DE4}">
      <dgm:prSet/>
      <dgm:spPr/>
      <dgm:t>
        <a:bodyPr/>
        <a:lstStyle/>
        <a:p>
          <a:r>
            <a:rPr lang="en-US"/>
            <a:t>Imported train.csv, test.csv, store.csv</a:t>
          </a:r>
        </a:p>
      </dgm:t>
    </dgm:pt>
    <dgm:pt modelId="{91DA3C4C-148C-4B05-9C34-D4C5E9830B28}" type="parTrans" cxnId="{758CADBE-5C4A-4DFC-832C-9AC043AD9E79}">
      <dgm:prSet/>
      <dgm:spPr/>
      <dgm:t>
        <a:bodyPr/>
        <a:lstStyle/>
        <a:p>
          <a:endParaRPr lang="en-US"/>
        </a:p>
      </dgm:t>
    </dgm:pt>
    <dgm:pt modelId="{18353D3C-3CBE-47B5-AEF5-18EC112A253C}" type="sibTrans" cxnId="{758CADBE-5C4A-4DFC-832C-9AC043AD9E79}">
      <dgm:prSet/>
      <dgm:spPr/>
      <dgm:t>
        <a:bodyPr/>
        <a:lstStyle/>
        <a:p>
          <a:endParaRPr lang="en-US"/>
        </a:p>
      </dgm:t>
    </dgm:pt>
    <dgm:pt modelId="{3E4DAF4D-718C-48EC-B752-842A85E1BA6C}">
      <dgm:prSet/>
      <dgm:spPr/>
      <dgm:t>
        <a:bodyPr/>
        <a:lstStyle/>
        <a:p>
          <a:r>
            <a:rPr lang="en-US"/>
            <a:t>Explored with .head(), .info(), .describe()</a:t>
          </a:r>
        </a:p>
      </dgm:t>
    </dgm:pt>
    <dgm:pt modelId="{C945FAA0-61A7-41B4-BDC6-42B9214997E4}" type="parTrans" cxnId="{CC2865F7-F656-494D-9746-2905EC96B73A}">
      <dgm:prSet/>
      <dgm:spPr/>
      <dgm:t>
        <a:bodyPr/>
        <a:lstStyle/>
        <a:p>
          <a:endParaRPr lang="en-US"/>
        </a:p>
      </dgm:t>
    </dgm:pt>
    <dgm:pt modelId="{DF36E864-AE66-421B-B7FC-67195AD0A493}" type="sibTrans" cxnId="{CC2865F7-F656-494D-9746-2905EC96B73A}">
      <dgm:prSet/>
      <dgm:spPr/>
      <dgm:t>
        <a:bodyPr/>
        <a:lstStyle/>
        <a:p>
          <a:endParaRPr lang="en-US"/>
        </a:p>
      </dgm:t>
    </dgm:pt>
    <dgm:pt modelId="{CA605CF4-CFBA-4786-ACB7-A2C31FACE199}">
      <dgm:prSet/>
      <dgm:spPr/>
      <dgm:t>
        <a:bodyPr/>
        <a:lstStyle/>
        <a:p>
          <a:r>
            <a:rPr lang="en-US"/>
            <a:t>Data merging</a:t>
          </a:r>
        </a:p>
      </dgm:t>
    </dgm:pt>
    <dgm:pt modelId="{21B4C2EB-201B-4C4C-822F-24FD085114C3}" type="parTrans" cxnId="{F3D4C68C-F1FD-4B74-AE54-36CE71E00BCB}">
      <dgm:prSet/>
      <dgm:spPr/>
      <dgm:t>
        <a:bodyPr/>
        <a:lstStyle/>
        <a:p>
          <a:endParaRPr lang="en-US"/>
        </a:p>
      </dgm:t>
    </dgm:pt>
    <dgm:pt modelId="{010DD604-712C-49C1-AC8C-BD5AE3C9CAB4}" type="sibTrans" cxnId="{F3D4C68C-F1FD-4B74-AE54-36CE71E00BCB}">
      <dgm:prSet/>
      <dgm:spPr/>
      <dgm:t>
        <a:bodyPr/>
        <a:lstStyle/>
        <a:p>
          <a:endParaRPr lang="en-US"/>
        </a:p>
      </dgm:t>
    </dgm:pt>
    <dgm:pt modelId="{AF790A0D-3D93-4D52-8C81-8E08DF0E6364}">
      <dgm:prSet/>
      <dgm:spPr/>
      <dgm:t>
        <a:bodyPr/>
        <a:lstStyle/>
        <a:p>
          <a:r>
            <a:rPr lang="en-US"/>
            <a:t>Merged train_df with store_df on the store key to create merged_df</a:t>
          </a:r>
        </a:p>
      </dgm:t>
    </dgm:pt>
    <dgm:pt modelId="{7956CF60-EA48-4C6F-AB5F-E7E6B2870827}" type="parTrans" cxnId="{D5DC0576-BC43-4CE2-8368-C40D186FCA2A}">
      <dgm:prSet/>
      <dgm:spPr/>
      <dgm:t>
        <a:bodyPr/>
        <a:lstStyle/>
        <a:p>
          <a:endParaRPr lang="en-US"/>
        </a:p>
      </dgm:t>
    </dgm:pt>
    <dgm:pt modelId="{A8D32206-D718-4335-BB4D-7EF990B533E3}" type="sibTrans" cxnId="{D5DC0576-BC43-4CE2-8368-C40D186FCA2A}">
      <dgm:prSet/>
      <dgm:spPr/>
      <dgm:t>
        <a:bodyPr/>
        <a:lstStyle/>
        <a:p>
          <a:endParaRPr lang="en-US"/>
        </a:p>
      </dgm:t>
    </dgm:pt>
    <dgm:pt modelId="{051521EE-78DF-493F-987C-E2242D9FDDDA}">
      <dgm:prSet/>
      <dgm:spPr/>
      <dgm:t>
        <a:bodyPr/>
        <a:lstStyle/>
        <a:p>
          <a:r>
            <a:rPr lang="en-US"/>
            <a:t>Merged test_df with store_df</a:t>
          </a:r>
        </a:p>
      </dgm:t>
    </dgm:pt>
    <dgm:pt modelId="{1310F41A-77EF-42E2-845B-4B51CAB7644B}" type="parTrans" cxnId="{D1312C37-6EE0-4B3F-B7A1-BD710891FE08}">
      <dgm:prSet/>
      <dgm:spPr/>
      <dgm:t>
        <a:bodyPr/>
        <a:lstStyle/>
        <a:p>
          <a:endParaRPr lang="en-US"/>
        </a:p>
      </dgm:t>
    </dgm:pt>
    <dgm:pt modelId="{415D2870-BEAA-45F2-A456-6E072EE5300E}" type="sibTrans" cxnId="{D1312C37-6EE0-4B3F-B7A1-BD710891FE08}">
      <dgm:prSet/>
      <dgm:spPr/>
      <dgm:t>
        <a:bodyPr/>
        <a:lstStyle/>
        <a:p>
          <a:endParaRPr lang="en-US"/>
        </a:p>
      </dgm:t>
    </dgm:pt>
    <dgm:pt modelId="{98EB67FA-99C8-47F1-A4CD-73B6C6FEE72F}">
      <dgm:prSet/>
      <dgm:spPr/>
      <dgm:t>
        <a:bodyPr/>
        <a:lstStyle/>
        <a:p>
          <a:r>
            <a:rPr lang="en-US"/>
            <a:t>Date Feature Engineering</a:t>
          </a:r>
        </a:p>
      </dgm:t>
    </dgm:pt>
    <dgm:pt modelId="{E306F223-4B07-4742-9A75-5E8F158A3592}" type="parTrans" cxnId="{3F95DDB0-A35D-4A3B-A98C-66468D19722E}">
      <dgm:prSet/>
      <dgm:spPr/>
      <dgm:t>
        <a:bodyPr/>
        <a:lstStyle/>
        <a:p>
          <a:endParaRPr lang="en-US"/>
        </a:p>
      </dgm:t>
    </dgm:pt>
    <dgm:pt modelId="{5F64695B-BCD1-4507-B102-D12322085E18}" type="sibTrans" cxnId="{3F95DDB0-A35D-4A3B-A98C-66468D19722E}">
      <dgm:prSet/>
      <dgm:spPr/>
      <dgm:t>
        <a:bodyPr/>
        <a:lstStyle/>
        <a:p>
          <a:endParaRPr lang="en-US"/>
        </a:p>
      </dgm:t>
    </dgm:pt>
    <dgm:pt modelId="{77D180A8-86B5-4282-A4D7-FD74800D9CE2}">
      <dgm:prSet/>
      <dgm:spPr/>
      <dgm:t>
        <a:bodyPr/>
        <a:lstStyle/>
        <a:p>
          <a:r>
            <a:rPr lang="en-US"/>
            <a:t>Extracted features from Date for models to build correlations from</a:t>
          </a:r>
        </a:p>
      </dgm:t>
    </dgm:pt>
    <dgm:pt modelId="{77C399DF-5761-43A8-A863-453E281E7057}" type="parTrans" cxnId="{2240ACC1-944F-4BA7-B068-726D0A152634}">
      <dgm:prSet/>
      <dgm:spPr/>
      <dgm:t>
        <a:bodyPr/>
        <a:lstStyle/>
        <a:p>
          <a:endParaRPr lang="en-US"/>
        </a:p>
      </dgm:t>
    </dgm:pt>
    <dgm:pt modelId="{3F0CC8BE-7271-4653-802A-1510686563D4}" type="sibTrans" cxnId="{2240ACC1-944F-4BA7-B068-726D0A152634}">
      <dgm:prSet/>
      <dgm:spPr/>
      <dgm:t>
        <a:bodyPr/>
        <a:lstStyle/>
        <a:p>
          <a:endParaRPr lang="en-US"/>
        </a:p>
      </dgm:t>
    </dgm:pt>
    <dgm:pt modelId="{FC7C9E49-D9BA-4254-8826-76409B9A491D}">
      <dgm:prSet/>
      <dgm:spPr/>
      <dgm:t>
        <a:bodyPr/>
        <a:lstStyle/>
        <a:p>
          <a:r>
            <a:rPr lang="en-US"/>
            <a:t>Target Variable Transformation</a:t>
          </a:r>
        </a:p>
      </dgm:t>
    </dgm:pt>
    <dgm:pt modelId="{96E418DF-152A-4BB6-AB12-22084B979089}" type="parTrans" cxnId="{69B146ED-B7F9-459B-856D-9B95847B34F9}">
      <dgm:prSet/>
      <dgm:spPr/>
      <dgm:t>
        <a:bodyPr/>
        <a:lstStyle/>
        <a:p>
          <a:endParaRPr lang="en-US"/>
        </a:p>
      </dgm:t>
    </dgm:pt>
    <dgm:pt modelId="{84CCBD60-B1A9-4DC8-ABF7-1480A7BD0692}" type="sibTrans" cxnId="{69B146ED-B7F9-459B-856D-9B95847B34F9}">
      <dgm:prSet/>
      <dgm:spPr/>
      <dgm:t>
        <a:bodyPr/>
        <a:lstStyle/>
        <a:p>
          <a:endParaRPr lang="en-US"/>
        </a:p>
      </dgm:t>
    </dgm:pt>
    <dgm:pt modelId="{CBA4711A-3861-4944-BA81-E43D6F5B879A}">
      <dgm:prSet/>
      <dgm:spPr/>
      <dgm:t>
        <a:bodyPr/>
        <a:lstStyle/>
        <a:p>
          <a:r>
            <a:rPr lang="en-US"/>
            <a:t>Created LogSales to avoid log(0) errors and normalize distribution of sales</a:t>
          </a:r>
        </a:p>
      </dgm:t>
    </dgm:pt>
    <dgm:pt modelId="{D0D4D488-EF83-4EAD-9E64-07AE593FB8E8}" type="parTrans" cxnId="{54E18A83-6685-4038-8979-F553B1F113D8}">
      <dgm:prSet/>
      <dgm:spPr/>
      <dgm:t>
        <a:bodyPr/>
        <a:lstStyle/>
        <a:p>
          <a:endParaRPr lang="en-US"/>
        </a:p>
      </dgm:t>
    </dgm:pt>
    <dgm:pt modelId="{56B315F2-8EA2-4C46-9C6A-DACF0227553D}" type="sibTrans" cxnId="{54E18A83-6685-4038-8979-F553B1F113D8}">
      <dgm:prSet/>
      <dgm:spPr/>
      <dgm:t>
        <a:bodyPr/>
        <a:lstStyle/>
        <a:p>
          <a:endParaRPr lang="en-US"/>
        </a:p>
      </dgm:t>
    </dgm:pt>
    <dgm:pt modelId="{B7116395-DD52-4F44-8E30-60C2A9C2E4F3}">
      <dgm:prSet/>
      <dgm:spPr/>
      <dgm:t>
        <a:bodyPr/>
        <a:lstStyle/>
        <a:p>
          <a:r>
            <a:rPr lang="en-US"/>
            <a:t>Categorical Encoding</a:t>
          </a:r>
        </a:p>
      </dgm:t>
    </dgm:pt>
    <dgm:pt modelId="{A79AB112-7D1B-4F2F-ADE8-A0D3BF3D7F3B}" type="parTrans" cxnId="{CD55FD3C-3C00-4DBB-A618-56A3E0628AD6}">
      <dgm:prSet/>
      <dgm:spPr/>
      <dgm:t>
        <a:bodyPr/>
        <a:lstStyle/>
        <a:p>
          <a:endParaRPr lang="en-US"/>
        </a:p>
      </dgm:t>
    </dgm:pt>
    <dgm:pt modelId="{0A868FE3-27C1-4FD4-BF3E-3C50F2161B3E}" type="sibTrans" cxnId="{CD55FD3C-3C00-4DBB-A618-56A3E0628AD6}">
      <dgm:prSet/>
      <dgm:spPr/>
      <dgm:t>
        <a:bodyPr/>
        <a:lstStyle/>
        <a:p>
          <a:endParaRPr lang="en-US"/>
        </a:p>
      </dgm:t>
    </dgm:pt>
    <dgm:pt modelId="{89C8A4B7-0E40-4DBA-93FB-5D1D511E175C}">
      <dgm:prSet/>
      <dgm:spPr/>
      <dgm:t>
        <a:bodyPr/>
        <a:lstStyle/>
        <a:p>
          <a:r>
            <a:rPr lang="en-US"/>
            <a:t>Converted StateHoliday and StoreType to categorical with dummy variables for models to detect and utilize information</a:t>
          </a:r>
        </a:p>
      </dgm:t>
    </dgm:pt>
    <dgm:pt modelId="{C8F6FD44-6664-422C-AEE1-693B347BCE93}" type="parTrans" cxnId="{9FB70EE8-8D6A-4AF0-9DF3-3CBC6E6BE427}">
      <dgm:prSet/>
      <dgm:spPr/>
      <dgm:t>
        <a:bodyPr/>
        <a:lstStyle/>
        <a:p>
          <a:endParaRPr lang="en-US"/>
        </a:p>
      </dgm:t>
    </dgm:pt>
    <dgm:pt modelId="{E3FAA530-41AD-40BC-B095-B2E796ED143C}" type="sibTrans" cxnId="{9FB70EE8-8D6A-4AF0-9DF3-3CBC6E6BE427}">
      <dgm:prSet/>
      <dgm:spPr/>
      <dgm:t>
        <a:bodyPr/>
        <a:lstStyle/>
        <a:p>
          <a:endParaRPr lang="en-US"/>
        </a:p>
      </dgm:t>
    </dgm:pt>
    <dgm:pt modelId="{76550BE5-00AD-46A8-8722-EB6D395063AD}" type="pres">
      <dgm:prSet presAssocID="{4904028D-1A41-4833-9843-85D46F2E9DC7}" presName="linear" presStyleCnt="0">
        <dgm:presLayoutVars>
          <dgm:dir/>
          <dgm:animLvl val="lvl"/>
          <dgm:resizeHandles val="exact"/>
        </dgm:presLayoutVars>
      </dgm:prSet>
      <dgm:spPr/>
    </dgm:pt>
    <dgm:pt modelId="{2E01B383-88EF-4189-B9E4-79D27C87BC1F}" type="pres">
      <dgm:prSet presAssocID="{5C05ECA4-57D6-4F19-A53B-56A3E1FD0C04}" presName="parentLin" presStyleCnt="0"/>
      <dgm:spPr/>
    </dgm:pt>
    <dgm:pt modelId="{B18BD0E9-34C6-4D0A-A02A-7AC4B9FAD209}" type="pres">
      <dgm:prSet presAssocID="{5C05ECA4-57D6-4F19-A53B-56A3E1FD0C04}" presName="parentLeftMargin" presStyleLbl="node1" presStyleIdx="0" presStyleCnt="6"/>
      <dgm:spPr/>
    </dgm:pt>
    <dgm:pt modelId="{091F2497-8B8A-4CC8-B526-BECA7AE9341B}" type="pres">
      <dgm:prSet presAssocID="{5C05ECA4-57D6-4F19-A53B-56A3E1FD0C0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70E14D3D-D3ED-49B6-9035-F80C95A0B2D7}" type="pres">
      <dgm:prSet presAssocID="{5C05ECA4-57D6-4F19-A53B-56A3E1FD0C04}" presName="negativeSpace" presStyleCnt="0"/>
      <dgm:spPr/>
    </dgm:pt>
    <dgm:pt modelId="{C0D2561E-3D85-4489-9B90-DFF04DC6D0C4}" type="pres">
      <dgm:prSet presAssocID="{5C05ECA4-57D6-4F19-A53B-56A3E1FD0C04}" presName="childText" presStyleLbl="conFgAcc1" presStyleIdx="0" presStyleCnt="6">
        <dgm:presLayoutVars>
          <dgm:bulletEnabled val="1"/>
        </dgm:presLayoutVars>
      </dgm:prSet>
      <dgm:spPr/>
    </dgm:pt>
    <dgm:pt modelId="{262BABA4-CD5F-48A5-8F74-A0BAAC92F798}" type="pres">
      <dgm:prSet presAssocID="{76F3C4C4-F24D-4CF2-86D5-A3CE0D09C758}" presName="spaceBetweenRectangles" presStyleCnt="0"/>
      <dgm:spPr/>
    </dgm:pt>
    <dgm:pt modelId="{CA591E30-7545-48DA-8F37-E7A03B278849}" type="pres">
      <dgm:prSet presAssocID="{E635E6DF-8D15-40C9-A37E-448E08010DE4}" presName="parentLin" presStyleCnt="0"/>
      <dgm:spPr/>
    </dgm:pt>
    <dgm:pt modelId="{61C51B54-EE11-46E8-B886-E9E845EA08BB}" type="pres">
      <dgm:prSet presAssocID="{E635E6DF-8D15-40C9-A37E-448E08010DE4}" presName="parentLeftMargin" presStyleLbl="node1" presStyleIdx="0" presStyleCnt="6"/>
      <dgm:spPr/>
    </dgm:pt>
    <dgm:pt modelId="{18C50CA3-CB63-4717-B99D-899DDC081F5B}" type="pres">
      <dgm:prSet presAssocID="{E635E6DF-8D15-40C9-A37E-448E08010DE4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43D1BBE4-BE5E-4222-837E-36C8BED44541}" type="pres">
      <dgm:prSet presAssocID="{E635E6DF-8D15-40C9-A37E-448E08010DE4}" presName="negativeSpace" presStyleCnt="0"/>
      <dgm:spPr/>
    </dgm:pt>
    <dgm:pt modelId="{F23CF061-5C7B-49B5-8EA6-23B2B4AD5C13}" type="pres">
      <dgm:prSet presAssocID="{E635E6DF-8D15-40C9-A37E-448E08010DE4}" presName="childText" presStyleLbl="conFgAcc1" presStyleIdx="1" presStyleCnt="6">
        <dgm:presLayoutVars>
          <dgm:bulletEnabled val="1"/>
        </dgm:presLayoutVars>
      </dgm:prSet>
      <dgm:spPr/>
    </dgm:pt>
    <dgm:pt modelId="{C8467246-762E-4B7A-8CFA-17FCE263A1DF}" type="pres">
      <dgm:prSet presAssocID="{18353D3C-3CBE-47B5-AEF5-18EC112A253C}" presName="spaceBetweenRectangles" presStyleCnt="0"/>
      <dgm:spPr/>
    </dgm:pt>
    <dgm:pt modelId="{9238F93D-2A9E-47CA-AF03-05900BE596B1}" type="pres">
      <dgm:prSet presAssocID="{CA605CF4-CFBA-4786-ACB7-A2C31FACE199}" presName="parentLin" presStyleCnt="0"/>
      <dgm:spPr/>
    </dgm:pt>
    <dgm:pt modelId="{B0C50F79-EC20-4D1F-A40E-889DBE149F80}" type="pres">
      <dgm:prSet presAssocID="{CA605CF4-CFBA-4786-ACB7-A2C31FACE199}" presName="parentLeftMargin" presStyleLbl="node1" presStyleIdx="1" presStyleCnt="6"/>
      <dgm:spPr/>
    </dgm:pt>
    <dgm:pt modelId="{351FFC99-C745-44CB-871E-E2CD511F6C4F}" type="pres">
      <dgm:prSet presAssocID="{CA605CF4-CFBA-4786-ACB7-A2C31FACE199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A1993112-F669-43A9-ADB6-F3E29B17229C}" type="pres">
      <dgm:prSet presAssocID="{CA605CF4-CFBA-4786-ACB7-A2C31FACE199}" presName="negativeSpace" presStyleCnt="0"/>
      <dgm:spPr/>
    </dgm:pt>
    <dgm:pt modelId="{2C823A07-BA02-424F-B5A2-58D8376FD4E5}" type="pres">
      <dgm:prSet presAssocID="{CA605CF4-CFBA-4786-ACB7-A2C31FACE199}" presName="childText" presStyleLbl="conFgAcc1" presStyleIdx="2" presStyleCnt="6">
        <dgm:presLayoutVars>
          <dgm:bulletEnabled val="1"/>
        </dgm:presLayoutVars>
      </dgm:prSet>
      <dgm:spPr/>
    </dgm:pt>
    <dgm:pt modelId="{D1F4135C-9CA8-41E3-AB7A-4D435D223E31}" type="pres">
      <dgm:prSet presAssocID="{010DD604-712C-49C1-AC8C-BD5AE3C9CAB4}" presName="spaceBetweenRectangles" presStyleCnt="0"/>
      <dgm:spPr/>
    </dgm:pt>
    <dgm:pt modelId="{D7878BEF-E777-45EE-AE18-4A4BE77CA745}" type="pres">
      <dgm:prSet presAssocID="{98EB67FA-99C8-47F1-A4CD-73B6C6FEE72F}" presName="parentLin" presStyleCnt="0"/>
      <dgm:spPr/>
    </dgm:pt>
    <dgm:pt modelId="{D616CF4D-7E67-4A1C-AE83-682F306B1473}" type="pres">
      <dgm:prSet presAssocID="{98EB67FA-99C8-47F1-A4CD-73B6C6FEE72F}" presName="parentLeftMargin" presStyleLbl="node1" presStyleIdx="2" presStyleCnt="6"/>
      <dgm:spPr/>
    </dgm:pt>
    <dgm:pt modelId="{30EAF8EA-2A5D-4B27-BC6F-405B35FB1DC6}" type="pres">
      <dgm:prSet presAssocID="{98EB67FA-99C8-47F1-A4CD-73B6C6FEE72F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DFDD058F-48BE-4EA5-ABFA-0DE503CCEA41}" type="pres">
      <dgm:prSet presAssocID="{98EB67FA-99C8-47F1-A4CD-73B6C6FEE72F}" presName="negativeSpace" presStyleCnt="0"/>
      <dgm:spPr/>
    </dgm:pt>
    <dgm:pt modelId="{52864BBB-40D2-4055-B58B-90A67A8BA1DB}" type="pres">
      <dgm:prSet presAssocID="{98EB67FA-99C8-47F1-A4CD-73B6C6FEE72F}" presName="childText" presStyleLbl="conFgAcc1" presStyleIdx="3" presStyleCnt="6">
        <dgm:presLayoutVars>
          <dgm:bulletEnabled val="1"/>
        </dgm:presLayoutVars>
      </dgm:prSet>
      <dgm:spPr/>
    </dgm:pt>
    <dgm:pt modelId="{9CEF0CC2-3D89-4AA6-8476-4B3560A0B90A}" type="pres">
      <dgm:prSet presAssocID="{5F64695B-BCD1-4507-B102-D12322085E18}" presName="spaceBetweenRectangles" presStyleCnt="0"/>
      <dgm:spPr/>
    </dgm:pt>
    <dgm:pt modelId="{70330D54-A097-4CCD-BAAD-44C44DB3F214}" type="pres">
      <dgm:prSet presAssocID="{FC7C9E49-D9BA-4254-8826-76409B9A491D}" presName="parentLin" presStyleCnt="0"/>
      <dgm:spPr/>
    </dgm:pt>
    <dgm:pt modelId="{0F678B19-494C-4FDD-87B4-F4DA78F3AC7F}" type="pres">
      <dgm:prSet presAssocID="{FC7C9E49-D9BA-4254-8826-76409B9A491D}" presName="parentLeftMargin" presStyleLbl="node1" presStyleIdx="3" presStyleCnt="6"/>
      <dgm:spPr/>
    </dgm:pt>
    <dgm:pt modelId="{5AF623CB-8FC9-41A5-BC44-46879FF81D96}" type="pres">
      <dgm:prSet presAssocID="{FC7C9E49-D9BA-4254-8826-76409B9A491D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E7309B9C-3B0E-4293-956B-FF74F1A6B749}" type="pres">
      <dgm:prSet presAssocID="{FC7C9E49-D9BA-4254-8826-76409B9A491D}" presName="negativeSpace" presStyleCnt="0"/>
      <dgm:spPr/>
    </dgm:pt>
    <dgm:pt modelId="{99D3B341-02FF-4545-B812-60C2354B9D5D}" type="pres">
      <dgm:prSet presAssocID="{FC7C9E49-D9BA-4254-8826-76409B9A491D}" presName="childText" presStyleLbl="conFgAcc1" presStyleIdx="4" presStyleCnt="6">
        <dgm:presLayoutVars>
          <dgm:bulletEnabled val="1"/>
        </dgm:presLayoutVars>
      </dgm:prSet>
      <dgm:spPr/>
    </dgm:pt>
    <dgm:pt modelId="{60746DF7-E262-48B9-9E68-E0A7C92BD6BD}" type="pres">
      <dgm:prSet presAssocID="{84CCBD60-B1A9-4DC8-ABF7-1480A7BD0692}" presName="spaceBetweenRectangles" presStyleCnt="0"/>
      <dgm:spPr/>
    </dgm:pt>
    <dgm:pt modelId="{4F5A6C5A-97D9-49BD-AEB2-F84C6EC9AF9E}" type="pres">
      <dgm:prSet presAssocID="{B7116395-DD52-4F44-8E30-60C2A9C2E4F3}" presName="parentLin" presStyleCnt="0"/>
      <dgm:spPr/>
    </dgm:pt>
    <dgm:pt modelId="{3B1B6C51-4ECE-43C2-850D-E2DACF5DD8FE}" type="pres">
      <dgm:prSet presAssocID="{B7116395-DD52-4F44-8E30-60C2A9C2E4F3}" presName="parentLeftMargin" presStyleLbl="node1" presStyleIdx="4" presStyleCnt="6"/>
      <dgm:spPr/>
    </dgm:pt>
    <dgm:pt modelId="{6D06086B-6579-42AC-B3D3-DB1B130FF8EB}" type="pres">
      <dgm:prSet presAssocID="{B7116395-DD52-4F44-8E30-60C2A9C2E4F3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6E5E7EFD-1B8E-4B95-948D-B94925298E8B}" type="pres">
      <dgm:prSet presAssocID="{B7116395-DD52-4F44-8E30-60C2A9C2E4F3}" presName="negativeSpace" presStyleCnt="0"/>
      <dgm:spPr/>
    </dgm:pt>
    <dgm:pt modelId="{5AE321C3-DA12-43F7-9574-C7C8FFE6B548}" type="pres">
      <dgm:prSet presAssocID="{B7116395-DD52-4F44-8E30-60C2A9C2E4F3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5256770F-9A7E-43CC-8AC6-E143B200FD4B}" type="presOf" srcId="{98EB67FA-99C8-47F1-A4CD-73B6C6FEE72F}" destId="{D616CF4D-7E67-4A1C-AE83-682F306B1473}" srcOrd="0" destOrd="0" presId="urn:microsoft.com/office/officeart/2005/8/layout/list1"/>
    <dgm:cxn modelId="{0CE07611-82FD-40B6-B58E-58D830B7A2B6}" type="presOf" srcId="{3E4DAF4D-718C-48EC-B752-842A85E1BA6C}" destId="{F23CF061-5C7B-49B5-8EA6-23B2B4AD5C13}" srcOrd="0" destOrd="0" presId="urn:microsoft.com/office/officeart/2005/8/layout/list1"/>
    <dgm:cxn modelId="{BE2E6717-13DB-4B0A-9492-D1A81658B2DA}" type="presOf" srcId="{77D180A8-86B5-4282-A4D7-FD74800D9CE2}" destId="{52864BBB-40D2-4055-B58B-90A67A8BA1DB}" srcOrd="0" destOrd="0" presId="urn:microsoft.com/office/officeart/2005/8/layout/list1"/>
    <dgm:cxn modelId="{E585C323-AA1A-4898-BFEF-5CBC3700F281}" type="presOf" srcId="{89C8A4B7-0E40-4DBA-93FB-5D1D511E175C}" destId="{5AE321C3-DA12-43F7-9574-C7C8FFE6B548}" srcOrd="0" destOrd="0" presId="urn:microsoft.com/office/officeart/2005/8/layout/list1"/>
    <dgm:cxn modelId="{532A7F34-1F3F-4EDC-A70D-B74BD378E57C}" type="presOf" srcId="{AF790A0D-3D93-4D52-8C81-8E08DF0E6364}" destId="{2C823A07-BA02-424F-B5A2-58D8376FD4E5}" srcOrd="0" destOrd="0" presId="urn:microsoft.com/office/officeart/2005/8/layout/list1"/>
    <dgm:cxn modelId="{CBC58835-9873-485D-8938-D16F513A8E86}" type="presOf" srcId="{5C05ECA4-57D6-4F19-A53B-56A3E1FD0C04}" destId="{091F2497-8B8A-4CC8-B526-BECA7AE9341B}" srcOrd="1" destOrd="0" presId="urn:microsoft.com/office/officeart/2005/8/layout/list1"/>
    <dgm:cxn modelId="{A7936D36-D522-4017-9B77-0AF5E5C8FC43}" type="presOf" srcId="{CA605CF4-CFBA-4786-ACB7-A2C31FACE199}" destId="{351FFC99-C745-44CB-871E-E2CD511F6C4F}" srcOrd="1" destOrd="0" presId="urn:microsoft.com/office/officeart/2005/8/layout/list1"/>
    <dgm:cxn modelId="{D1312C37-6EE0-4B3F-B7A1-BD710891FE08}" srcId="{CA605CF4-CFBA-4786-ACB7-A2C31FACE199}" destId="{051521EE-78DF-493F-987C-E2242D9FDDDA}" srcOrd="1" destOrd="0" parTransId="{1310F41A-77EF-42E2-845B-4B51CAB7644B}" sibTransId="{415D2870-BEAA-45F2-A456-6E072EE5300E}"/>
    <dgm:cxn modelId="{CD55FD3C-3C00-4DBB-A618-56A3E0628AD6}" srcId="{4904028D-1A41-4833-9843-85D46F2E9DC7}" destId="{B7116395-DD52-4F44-8E30-60C2A9C2E4F3}" srcOrd="5" destOrd="0" parTransId="{A79AB112-7D1B-4F2F-ADE8-A0D3BF3D7F3B}" sibTransId="{0A868FE3-27C1-4FD4-BF3E-3C50F2161B3E}"/>
    <dgm:cxn modelId="{99C6095F-1B7F-4DFA-9095-B6D1E2A7B502}" type="presOf" srcId="{E635E6DF-8D15-40C9-A37E-448E08010DE4}" destId="{18C50CA3-CB63-4717-B99D-899DDC081F5B}" srcOrd="1" destOrd="0" presId="urn:microsoft.com/office/officeart/2005/8/layout/list1"/>
    <dgm:cxn modelId="{90BB6164-8B3B-4078-932F-19E9E3D35D3F}" type="presOf" srcId="{E635E6DF-8D15-40C9-A37E-448E08010DE4}" destId="{61C51B54-EE11-46E8-B886-E9E845EA08BB}" srcOrd="0" destOrd="0" presId="urn:microsoft.com/office/officeart/2005/8/layout/list1"/>
    <dgm:cxn modelId="{DE38DF6D-2FDA-4BA1-A590-563B68BDD10E}" type="presOf" srcId="{98EB67FA-99C8-47F1-A4CD-73B6C6FEE72F}" destId="{30EAF8EA-2A5D-4B27-BC6F-405B35FB1DC6}" srcOrd="1" destOrd="0" presId="urn:microsoft.com/office/officeart/2005/8/layout/list1"/>
    <dgm:cxn modelId="{7C436271-A532-4314-8705-57AF7EC5C13E}" type="presOf" srcId="{CBA4711A-3861-4944-BA81-E43D6F5B879A}" destId="{99D3B341-02FF-4545-B812-60C2354B9D5D}" srcOrd="0" destOrd="0" presId="urn:microsoft.com/office/officeart/2005/8/layout/list1"/>
    <dgm:cxn modelId="{D5DC0576-BC43-4CE2-8368-C40D186FCA2A}" srcId="{CA605CF4-CFBA-4786-ACB7-A2C31FACE199}" destId="{AF790A0D-3D93-4D52-8C81-8E08DF0E6364}" srcOrd="0" destOrd="0" parTransId="{7956CF60-EA48-4C6F-AB5F-E7E6B2870827}" sibTransId="{A8D32206-D718-4335-BB4D-7EF990B533E3}"/>
    <dgm:cxn modelId="{81728380-5585-431B-A034-63EF429C1B98}" type="presOf" srcId="{FC7C9E49-D9BA-4254-8826-76409B9A491D}" destId="{0F678B19-494C-4FDD-87B4-F4DA78F3AC7F}" srcOrd="0" destOrd="0" presId="urn:microsoft.com/office/officeart/2005/8/layout/list1"/>
    <dgm:cxn modelId="{54E18A83-6685-4038-8979-F553B1F113D8}" srcId="{FC7C9E49-D9BA-4254-8826-76409B9A491D}" destId="{CBA4711A-3861-4944-BA81-E43D6F5B879A}" srcOrd="0" destOrd="0" parTransId="{D0D4D488-EF83-4EAD-9E64-07AE593FB8E8}" sibTransId="{56B315F2-8EA2-4C46-9C6A-DACF0227553D}"/>
    <dgm:cxn modelId="{F3D4C68C-F1FD-4B74-AE54-36CE71E00BCB}" srcId="{4904028D-1A41-4833-9843-85D46F2E9DC7}" destId="{CA605CF4-CFBA-4786-ACB7-A2C31FACE199}" srcOrd="2" destOrd="0" parTransId="{21B4C2EB-201B-4C4C-822F-24FD085114C3}" sibTransId="{010DD604-712C-49C1-AC8C-BD5AE3C9CAB4}"/>
    <dgm:cxn modelId="{B72AE19D-155E-4532-9B17-A3EEA9921559}" type="presOf" srcId="{5C05ECA4-57D6-4F19-A53B-56A3E1FD0C04}" destId="{B18BD0E9-34C6-4D0A-A02A-7AC4B9FAD209}" srcOrd="0" destOrd="0" presId="urn:microsoft.com/office/officeart/2005/8/layout/list1"/>
    <dgm:cxn modelId="{3F95DDB0-A35D-4A3B-A98C-66468D19722E}" srcId="{4904028D-1A41-4833-9843-85D46F2E9DC7}" destId="{98EB67FA-99C8-47F1-A4CD-73B6C6FEE72F}" srcOrd="3" destOrd="0" parTransId="{E306F223-4B07-4742-9A75-5E8F158A3592}" sibTransId="{5F64695B-BCD1-4507-B102-D12322085E18}"/>
    <dgm:cxn modelId="{8AE980B2-123E-411C-BBDD-192A576265D8}" srcId="{4904028D-1A41-4833-9843-85D46F2E9DC7}" destId="{5C05ECA4-57D6-4F19-A53B-56A3E1FD0C04}" srcOrd="0" destOrd="0" parTransId="{D78AA802-E7B4-4F8D-B275-F126229DE3D1}" sibTransId="{76F3C4C4-F24D-4CF2-86D5-A3CE0D09C758}"/>
    <dgm:cxn modelId="{758CADBE-5C4A-4DFC-832C-9AC043AD9E79}" srcId="{4904028D-1A41-4833-9843-85D46F2E9DC7}" destId="{E635E6DF-8D15-40C9-A37E-448E08010DE4}" srcOrd="1" destOrd="0" parTransId="{91DA3C4C-148C-4B05-9C34-D4C5E9830B28}" sibTransId="{18353D3C-3CBE-47B5-AEF5-18EC112A253C}"/>
    <dgm:cxn modelId="{2240ACC1-944F-4BA7-B068-726D0A152634}" srcId="{98EB67FA-99C8-47F1-A4CD-73B6C6FEE72F}" destId="{77D180A8-86B5-4282-A4D7-FD74800D9CE2}" srcOrd="0" destOrd="0" parTransId="{77C399DF-5761-43A8-A863-453E281E7057}" sibTransId="{3F0CC8BE-7271-4653-802A-1510686563D4}"/>
    <dgm:cxn modelId="{573226C3-D653-4E44-BED1-7A111B4D9CF7}" type="presOf" srcId="{CA605CF4-CFBA-4786-ACB7-A2C31FACE199}" destId="{B0C50F79-EC20-4D1F-A40E-889DBE149F80}" srcOrd="0" destOrd="0" presId="urn:microsoft.com/office/officeart/2005/8/layout/list1"/>
    <dgm:cxn modelId="{E26279CC-7409-4190-A476-E2DDDB52A20F}" type="presOf" srcId="{B7116395-DD52-4F44-8E30-60C2A9C2E4F3}" destId="{6D06086B-6579-42AC-B3D3-DB1B130FF8EB}" srcOrd="1" destOrd="0" presId="urn:microsoft.com/office/officeart/2005/8/layout/list1"/>
    <dgm:cxn modelId="{D45D52CD-6424-449B-A28B-A610BF01F369}" type="presOf" srcId="{4904028D-1A41-4833-9843-85D46F2E9DC7}" destId="{76550BE5-00AD-46A8-8722-EB6D395063AD}" srcOrd="0" destOrd="0" presId="urn:microsoft.com/office/officeart/2005/8/layout/list1"/>
    <dgm:cxn modelId="{B95AC4D7-BF8F-4080-8B2E-F63C12B3AAC2}" type="presOf" srcId="{051521EE-78DF-493F-987C-E2242D9FDDDA}" destId="{2C823A07-BA02-424F-B5A2-58D8376FD4E5}" srcOrd="0" destOrd="1" presId="urn:microsoft.com/office/officeart/2005/8/layout/list1"/>
    <dgm:cxn modelId="{9FB70EE8-8D6A-4AF0-9DF3-3CBC6E6BE427}" srcId="{B7116395-DD52-4F44-8E30-60C2A9C2E4F3}" destId="{89C8A4B7-0E40-4DBA-93FB-5D1D511E175C}" srcOrd="0" destOrd="0" parTransId="{C8F6FD44-6664-422C-AEE1-693B347BCE93}" sibTransId="{E3FAA530-41AD-40BC-B095-B2E796ED143C}"/>
    <dgm:cxn modelId="{69B146ED-B7F9-459B-856D-9B95847B34F9}" srcId="{4904028D-1A41-4833-9843-85D46F2E9DC7}" destId="{FC7C9E49-D9BA-4254-8826-76409B9A491D}" srcOrd="4" destOrd="0" parTransId="{96E418DF-152A-4BB6-AB12-22084B979089}" sibTransId="{84CCBD60-B1A9-4DC8-ABF7-1480A7BD0692}"/>
    <dgm:cxn modelId="{9270E0F4-C31C-424A-B98C-80F61EE3E619}" type="presOf" srcId="{B7116395-DD52-4F44-8E30-60C2A9C2E4F3}" destId="{3B1B6C51-4ECE-43C2-850D-E2DACF5DD8FE}" srcOrd="0" destOrd="0" presId="urn:microsoft.com/office/officeart/2005/8/layout/list1"/>
    <dgm:cxn modelId="{CC2865F7-F656-494D-9746-2905EC96B73A}" srcId="{E635E6DF-8D15-40C9-A37E-448E08010DE4}" destId="{3E4DAF4D-718C-48EC-B752-842A85E1BA6C}" srcOrd="0" destOrd="0" parTransId="{C945FAA0-61A7-41B4-BDC6-42B9214997E4}" sibTransId="{DF36E864-AE66-421B-B7FC-67195AD0A493}"/>
    <dgm:cxn modelId="{EA8F42FE-E973-4A81-9E5C-B92D7A8A7506}" type="presOf" srcId="{FC7C9E49-D9BA-4254-8826-76409B9A491D}" destId="{5AF623CB-8FC9-41A5-BC44-46879FF81D96}" srcOrd="1" destOrd="0" presId="urn:microsoft.com/office/officeart/2005/8/layout/list1"/>
    <dgm:cxn modelId="{026A91D0-4AE5-445B-BB1A-4B023DD133A2}" type="presParOf" srcId="{76550BE5-00AD-46A8-8722-EB6D395063AD}" destId="{2E01B383-88EF-4189-B9E4-79D27C87BC1F}" srcOrd="0" destOrd="0" presId="urn:microsoft.com/office/officeart/2005/8/layout/list1"/>
    <dgm:cxn modelId="{92433C0C-67B7-42D5-B70B-EE342E6E537A}" type="presParOf" srcId="{2E01B383-88EF-4189-B9E4-79D27C87BC1F}" destId="{B18BD0E9-34C6-4D0A-A02A-7AC4B9FAD209}" srcOrd="0" destOrd="0" presId="urn:microsoft.com/office/officeart/2005/8/layout/list1"/>
    <dgm:cxn modelId="{3D5E7554-9D60-4598-B818-25B1972CB3A1}" type="presParOf" srcId="{2E01B383-88EF-4189-B9E4-79D27C87BC1F}" destId="{091F2497-8B8A-4CC8-B526-BECA7AE9341B}" srcOrd="1" destOrd="0" presId="urn:microsoft.com/office/officeart/2005/8/layout/list1"/>
    <dgm:cxn modelId="{959D5DC9-EB79-4A3C-9A85-BE164FBD3598}" type="presParOf" srcId="{76550BE5-00AD-46A8-8722-EB6D395063AD}" destId="{70E14D3D-D3ED-49B6-9035-F80C95A0B2D7}" srcOrd="1" destOrd="0" presId="urn:microsoft.com/office/officeart/2005/8/layout/list1"/>
    <dgm:cxn modelId="{35888D80-3B13-40D2-98F6-EA2EF6C97321}" type="presParOf" srcId="{76550BE5-00AD-46A8-8722-EB6D395063AD}" destId="{C0D2561E-3D85-4489-9B90-DFF04DC6D0C4}" srcOrd="2" destOrd="0" presId="urn:microsoft.com/office/officeart/2005/8/layout/list1"/>
    <dgm:cxn modelId="{A00E37E9-9CF8-4440-8621-AB435917B39F}" type="presParOf" srcId="{76550BE5-00AD-46A8-8722-EB6D395063AD}" destId="{262BABA4-CD5F-48A5-8F74-A0BAAC92F798}" srcOrd="3" destOrd="0" presId="urn:microsoft.com/office/officeart/2005/8/layout/list1"/>
    <dgm:cxn modelId="{F2E50534-BE99-4DF6-BB5A-8DB00EBA5B87}" type="presParOf" srcId="{76550BE5-00AD-46A8-8722-EB6D395063AD}" destId="{CA591E30-7545-48DA-8F37-E7A03B278849}" srcOrd="4" destOrd="0" presId="urn:microsoft.com/office/officeart/2005/8/layout/list1"/>
    <dgm:cxn modelId="{C8732190-797B-47FC-97A1-D772C4CE85F2}" type="presParOf" srcId="{CA591E30-7545-48DA-8F37-E7A03B278849}" destId="{61C51B54-EE11-46E8-B886-E9E845EA08BB}" srcOrd="0" destOrd="0" presId="urn:microsoft.com/office/officeart/2005/8/layout/list1"/>
    <dgm:cxn modelId="{F844DD27-1551-4634-AC7C-C8157E2B0960}" type="presParOf" srcId="{CA591E30-7545-48DA-8F37-E7A03B278849}" destId="{18C50CA3-CB63-4717-B99D-899DDC081F5B}" srcOrd="1" destOrd="0" presId="urn:microsoft.com/office/officeart/2005/8/layout/list1"/>
    <dgm:cxn modelId="{A882C26C-851E-4050-8A2B-EC9A5EAF520C}" type="presParOf" srcId="{76550BE5-00AD-46A8-8722-EB6D395063AD}" destId="{43D1BBE4-BE5E-4222-837E-36C8BED44541}" srcOrd="5" destOrd="0" presId="urn:microsoft.com/office/officeart/2005/8/layout/list1"/>
    <dgm:cxn modelId="{F08C29B7-0754-4641-A897-E1E9AFC9E4BB}" type="presParOf" srcId="{76550BE5-00AD-46A8-8722-EB6D395063AD}" destId="{F23CF061-5C7B-49B5-8EA6-23B2B4AD5C13}" srcOrd="6" destOrd="0" presId="urn:microsoft.com/office/officeart/2005/8/layout/list1"/>
    <dgm:cxn modelId="{1F202464-5670-4B8A-B011-C2AD84A918E9}" type="presParOf" srcId="{76550BE5-00AD-46A8-8722-EB6D395063AD}" destId="{C8467246-762E-4B7A-8CFA-17FCE263A1DF}" srcOrd="7" destOrd="0" presId="urn:microsoft.com/office/officeart/2005/8/layout/list1"/>
    <dgm:cxn modelId="{7B11D7E7-9EED-4B72-94BE-8ADAA1F00A5E}" type="presParOf" srcId="{76550BE5-00AD-46A8-8722-EB6D395063AD}" destId="{9238F93D-2A9E-47CA-AF03-05900BE596B1}" srcOrd="8" destOrd="0" presId="urn:microsoft.com/office/officeart/2005/8/layout/list1"/>
    <dgm:cxn modelId="{2117AE51-5332-4C09-AD46-077807F5E4F7}" type="presParOf" srcId="{9238F93D-2A9E-47CA-AF03-05900BE596B1}" destId="{B0C50F79-EC20-4D1F-A40E-889DBE149F80}" srcOrd="0" destOrd="0" presId="urn:microsoft.com/office/officeart/2005/8/layout/list1"/>
    <dgm:cxn modelId="{5FE10774-7C19-445B-9368-2C7F60FA4BF7}" type="presParOf" srcId="{9238F93D-2A9E-47CA-AF03-05900BE596B1}" destId="{351FFC99-C745-44CB-871E-E2CD511F6C4F}" srcOrd="1" destOrd="0" presId="urn:microsoft.com/office/officeart/2005/8/layout/list1"/>
    <dgm:cxn modelId="{4B17782D-7AEE-448A-B38E-E7CD44A9FD5F}" type="presParOf" srcId="{76550BE5-00AD-46A8-8722-EB6D395063AD}" destId="{A1993112-F669-43A9-ADB6-F3E29B17229C}" srcOrd="9" destOrd="0" presId="urn:microsoft.com/office/officeart/2005/8/layout/list1"/>
    <dgm:cxn modelId="{F57EE05F-DC3A-4644-9AAF-F3F6CB2E97F6}" type="presParOf" srcId="{76550BE5-00AD-46A8-8722-EB6D395063AD}" destId="{2C823A07-BA02-424F-B5A2-58D8376FD4E5}" srcOrd="10" destOrd="0" presId="urn:microsoft.com/office/officeart/2005/8/layout/list1"/>
    <dgm:cxn modelId="{2E2083DB-27DD-4DE6-81FD-B74B53D00B4E}" type="presParOf" srcId="{76550BE5-00AD-46A8-8722-EB6D395063AD}" destId="{D1F4135C-9CA8-41E3-AB7A-4D435D223E31}" srcOrd="11" destOrd="0" presId="urn:microsoft.com/office/officeart/2005/8/layout/list1"/>
    <dgm:cxn modelId="{C0E00739-B4BE-49EC-AD88-52B126FEBD4A}" type="presParOf" srcId="{76550BE5-00AD-46A8-8722-EB6D395063AD}" destId="{D7878BEF-E777-45EE-AE18-4A4BE77CA745}" srcOrd="12" destOrd="0" presId="urn:microsoft.com/office/officeart/2005/8/layout/list1"/>
    <dgm:cxn modelId="{4A1E0AE4-B065-4652-A548-434E88A5045E}" type="presParOf" srcId="{D7878BEF-E777-45EE-AE18-4A4BE77CA745}" destId="{D616CF4D-7E67-4A1C-AE83-682F306B1473}" srcOrd="0" destOrd="0" presId="urn:microsoft.com/office/officeart/2005/8/layout/list1"/>
    <dgm:cxn modelId="{D93B7BDC-C309-4CF5-8D87-45050592660D}" type="presParOf" srcId="{D7878BEF-E777-45EE-AE18-4A4BE77CA745}" destId="{30EAF8EA-2A5D-4B27-BC6F-405B35FB1DC6}" srcOrd="1" destOrd="0" presId="urn:microsoft.com/office/officeart/2005/8/layout/list1"/>
    <dgm:cxn modelId="{01114273-37B4-4CA3-82CC-3F1C523B2C48}" type="presParOf" srcId="{76550BE5-00AD-46A8-8722-EB6D395063AD}" destId="{DFDD058F-48BE-4EA5-ABFA-0DE503CCEA41}" srcOrd="13" destOrd="0" presId="urn:microsoft.com/office/officeart/2005/8/layout/list1"/>
    <dgm:cxn modelId="{F6793A44-DC5D-492F-B562-6E8320BC72AD}" type="presParOf" srcId="{76550BE5-00AD-46A8-8722-EB6D395063AD}" destId="{52864BBB-40D2-4055-B58B-90A67A8BA1DB}" srcOrd="14" destOrd="0" presId="urn:microsoft.com/office/officeart/2005/8/layout/list1"/>
    <dgm:cxn modelId="{476D0D5D-5155-4F7C-8FB6-92E4F16AC21B}" type="presParOf" srcId="{76550BE5-00AD-46A8-8722-EB6D395063AD}" destId="{9CEF0CC2-3D89-4AA6-8476-4B3560A0B90A}" srcOrd="15" destOrd="0" presId="urn:microsoft.com/office/officeart/2005/8/layout/list1"/>
    <dgm:cxn modelId="{BC2EF03F-DDA4-475A-9383-231F9E67A33B}" type="presParOf" srcId="{76550BE5-00AD-46A8-8722-EB6D395063AD}" destId="{70330D54-A097-4CCD-BAAD-44C44DB3F214}" srcOrd="16" destOrd="0" presId="urn:microsoft.com/office/officeart/2005/8/layout/list1"/>
    <dgm:cxn modelId="{27D30B19-1CE6-4F7C-B76D-EEBAEE08266F}" type="presParOf" srcId="{70330D54-A097-4CCD-BAAD-44C44DB3F214}" destId="{0F678B19-494C-4FDD-87B4-F4DA78F3AC7F}" srcOrd="0" destOrd="0" presId="urn:microsoft.com/office/officeart/2005/8/layout/list1"/>
    <dgm:cxn modelId="{EB95D9F0-087E-413F-9BD6-66132397BB2E}" type="presParOf" srcId="{70330D54-A097-4CCD-BAAD-44C44DB3F214}" destId="{5AF623CB-8FC9-41A5-BC44-46879FF81D96}" srcOrd="1" destOrd="0" presId="urn:microsoft.com/office/officeart/2005/8/layout/list1"/>
    <dgm:cxn modelId="{6E09BDBF-D9EC-47FC-90A4-594487B72683}" type="presParOf" srcId="{76550BE5-00AD-46A8-8722-EB6D395063AD}" destId="{E7309B9C-3B0E-4293-956B-FF74F1A6B749}" srcOrd="17" destOrd="0" presId="urn:microsoft.com/office/officeart/2005/8/layout/list1"/>
    <dgm:cxn modelId="{BB67F867-8439-4607-A4DF-486C0A1F9108}" type="presParOf" srcId="{76550BE5-00AD-46A8-8722-EB6D395063AD}" destId="{99D3B341-02FF-4545-B812-60C2354B9D5D}" srcOrd="18" destOrd="0" presId="urn:microsoft.com/office/officeart/2005/8/layout/list1"/>
    <dgm:cxn modelId="{1B3436E2-7437-4AC7-A282-F6C345520121}" type="presParOf" srcId="{76550BE5-00AD-46A8-8722-EB6D395063AD}" destId="{60746DF7-E262-48B9-9E68-E0A7C92BD6BD}" srcOrd="19" destOrd="0" presId="urn:microsoft.com/office/officeart/2005/8/layout/list1"/>
    <dgm:cxn modelId="{9F3B2332-8D65-4C74-9784-9295525342AD}" type="presParOf" srcId="{76550BE5-00AD-46A8-8722-EB6D395063AD}" destId="{4F5A6C5A-97D9-49BD-AEB2-F84C6EC9AF9E}" srcOrd="20" destOrd="0" presId="urn:microsoft.com/office/officeart/2005/8/layout/list1"/>
    <dgm:cxn modelId="{81A7C796-560D-45E9-A482-81F63A050D62}" type="presParOf" srcId="{4F5A6C5A-97D9-49BD-AEB2-F84C6EC9AF9E}" destId="{3B1B6C51-4ECE-43C2-850D-E2DACF5DD8FE}" srcOrd="0" destOrd="0" presId="urn:microsoft.com/office/officeart/2005/8/layout/list1"/>
    <dgm:cxn modelId="{727CA49A-AFCC-4FFE-9317-7493750A5B7C}" type="presParOf" srcId="{4F5A6C5A-97D9-49BD-AEB2-F84C6EC9AF9E}" destId="{6D06086B-6579-42AC-B3D3-DB1B130FF8EB}" srcOrd="1" destOrd="0" presId="urn:microsoft.com/office/officeart/2005/8/layout/list1"/>
    <dgm:cxn modelId="{48D77E38-DAEE-48EB-8FF0-7F8B12AAEB10}" type="presParOf" srcId="{76550BE5-00AD-46A8-8722-EB6D395063AD}" destId="{6E5E7EFD-1B8E-4B95-948D-B94925298E8B}" srcOrd="21" destOrd="0" presId="urn:microsoft.com/office/officeart/2005/8/layout/list1"/>
    <dgm:cxn modelId="{8D3A8719-A1DC-46E0-A9C8-DBA5C82C2EE1}" type="presParOf" srcId="{76550BE5-00AD-46A8-8722-EB6D395063AD}" destId="{5AE321C3-DA12-43F7-9574-C7C8FFE6B548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CB3662-246C-4193-9CBA-FE9961450162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BFB9BF7-4A63-4A9F-8F86-6E75A6E635EE}">
      <dgm:prSet/>
      <dgm:spPr/>
      <dgm:t>
        <a:bodyPr/>
        <a:lstStyle/>
        <a:p>
          <a:r>
            <a:rPr lang="en-US"/>
            <a:t>Handling of Competition and Promo2 Variables</a:t>
          </a:r>
        </a:p>
      </dgm:t>
    </dgm:pt>
    <dgm:pt modelId="{350EEC37-2091-4C14-9B3F-42B93B426D5C}" type="parTrans" cxnId="{B1A1D596-8B2D-4F6E-8CF1-00654B005473}">
      <dgm:prSet/>
      <dgm:spPr/>
      <dgm:t>
        <a:bodyPr/>
        <a:lstStyle/>
        <a:p>
          <a:endParaRPr lang="en-US"/>
        </a:p>
      </dgm:t>
    </dgm:pt>
    <dgm:pt modelId="{4E74C667-32D1-4A19-9D1B-366D1AC2C469}" type="sibTrans" cxnId="{B1A1D596-8B2D-4F6E-8CF1-00654B005473}">
      <dgm:prSet/>
      <dgm:spPr/>
      <dgm:t>
        <a:bodyPr/>
        <a:lstStyle/>
        <a:p>
          <a:endParaRPr lang="en-US"/>
        </a:p>
      </dgm:t>
    </dgm:pt>
    <dgm:pt modelId="{31D91454-50FD-4550-A87E-CAE9AE158583}">
      <dgm:prSet/>
      <dgm:spPr/>
      <dgm:t>
        <a:bodyPr/>
        <a:lstStyle/>
        <a:p>
          <a:r>
            <a:rPr lang="en-US"/>
            <a:t>Cleaning of missing values</a:t>
          </a:r>
        </a:p>
      </dgm:t>
    </dgm:pt>
    <dgm:pt modelId="{B1A626DD-4D55-407E-B700-DE9C4683DF43}" type="parTrans" cxnId="{1356C3BB-F1A1-4079-BE70-C74B1F926992}">
      <dgm:prSet/>
      <dgm:spPr/>
      <dgm:t>
        <a:bodyPr/>
        <a:lstStyle/>
        <a:p>
          <a:endParaRPr lang="en-US"/>
        </a:p>
      </dgm:t>
    </dgm:pt>
    <dgm:pt modelId="{94D91C96-7462-4D70-B1D9-8545A67A9ED9}" type="sibTrans" cxnId="{1356C3BB-F1A1-4079-BE70-C74B1F926992}">
      <dgm:prSet/>
      <dgm:spPr/>
      <dgm:t>
        <a:bodyPr/>
        <a:lstStyle/>
        <a:p>
          <a:endParaRPr lang="en-US"/>
        </a:p>
      </dgm:t>
    </dgm:pt>
    <dgm:pt modelId="{4911F9ED-6725-4AEB-86FA-307457587FB8}">
      <dgm:prSet/>
      <dgm:spPr/>
      <dgm:t>
        <a:bodyPr/>
        <a:lstStyle/>
        <a:p>
          <a:r>
            <a:rPr lang="en-US"/>
            <a:t>Identified to the model clear signals for competition and promotion activity</a:t>
          </a:r>
        </a:p>
      </dgm:t>
    </dgm:pt>
    <dgm:pt modelId="{A122A79A-D4E3-46EA-80F9-4C41365B8690}" type="parTrans" cxnId="{922CB919-3C42-4413-B5BA-8681EA4E9BEC}">
      <dgm:prSet/>
      <dgm:spPr/>
      <dgm:t>
        <a:bodyPr/>
        <a:lstStyle/>
        <a:p>
          <a:endParaRPr lang="en-US"/>
        </a:p>
      </dgm:t>
    </dgm:pt>
    <dgm:pt modelId="{55AD4B02-1ADC-4A8D-92F5-3E7A5373F0E5}" type="sibTrans" cxnId="{922CB919-3C42-4413-B5BA-8681EA4E9BEC}">
      <dgm:prSet/>
      <dgm:spPr/>
      <dgm:t>
        <a:bodyPr/>
        <a:lstStyle/>
        <a:p>
          <a:endParaRPr lang="en-US"/>
        </a:p>
      </dgm:t>
    </dgm:pt>
    <dgm:pt modelId="{EE3A8509-AFEF-40A4-A4B2-ECF9250051C4}">
      <dgm:prSet/>
      <dgm:spPr/>
      <dgm:t>
        <a:bodyPr/>
        <a:lstStyle/>
        <a:p>
          <a:r>
            <a:rPr lang="en-US"/>
            <a:t>Checks for missing values, outliers and duplicates</a:t>
          </a:r>
        </a:p>
      </dgm:t>
    </dgm:pt>
    <dgm:pt modelId="{3EFC7216-C5B0-41A1-B432-B13337AB154B}" type="parTrans" cxnId="{8ECE92D4-EE74-486D-B58C-63F8A721D4DD}">
      <dgm:prSet/>
      <dgm:spPr/>
      <dgm:t>
        <a:bodyPr/>
        <a:lstStyle/>
        <a:p>
          <a:endParaRPr lang="en-US"/>
        </a:p>
      </dgm:t>
    </dgm:pt>
    <dgm:pt modelId="{7B41A4D1-C811-4A23-B32C-29B3616244B6}" type="sibTrans" cxnId="{8ECE92D4-EE74-486D-B58C-63F8A721D4DD}">
      <dgm:prSet/>
      <dgm:spPr/>
      <dgm:t>
        <a:bodyPr/>
        <a:lstStyle/>
        <a:p>
          <a:endParaRPr lang="en-US"/>
        </a:p>
      </dgm:t>
    </dgm:pt>
    <dgm:pt modelId="{B9CDE20C-A20F-47D0-9C01-19235771B512}">
      <dgm:prSet/>
      <dgm:spPr/>
      <dgm:t>
        <a:bodyPr/>
        <a:lstStyle/>
        <a:p>
          <a:r>
            <a:rPr lang="en-US"/>
            <a:t>Confirm no critical values missing before modeling</a:t>
          </a:r>
        </a:p>
      </dgm:t>
    </dgm:pt>
    <dgm:pt modelId="{6B097F4D-FD94-411B-894C-67984BD0F248}" type="parTrans" cxnId="{FD05307D-0028-49DC-B52B-9E03D64F7C56}">
      <dgm:prSet/>
      <dgm:spPr/>
      <dgm:t>
        <a:bodyPr/>
        <a:lstStyle/>
        <a:p>
          <a:endParaRPr lang="en-US"/>
        </a:p>
      </dgm:t>
    </dgm:pt>
    <dgm:pt modelId="{DAAB0493-49F8-415D-81F4-8FE9D9002726}" type="sibTrans" cxnId="{FD05307D-0028-49DC-B52B-9E03D64F7C56}">
      <dgm:prSet/>
      <dgm:spPr/>
      <dgm:t>
        <a:bodyPr/>
        <a:lstStyle/>
        <a:p>
          <a:endParaRPr lang="en-US"/>
        </a:p>
      </dgm:t>
    </dgm:pt>
    <dgm:pt modelId="{D3130080-AB3C-4D83-80EB-E9B0AA500AAC}">
      <dgm:prSet/>
      <dgm:spPr/>
      <dgm:t>
        <a:bodyPr/>
        <a:lstStyle/>
        <a:p>
          <a:r>
            <a:rPr lang="en-US"/>
            <a:t>Confirm preprocessing steps worked as expected</a:t>
          </a:r>
        </a:p>
      </dgm:t>
    </dgm:pt>
    <dgm:pt modelId="{BA8645A0-8E3A-4919-9E10-EE63F0F420CC}" type="parTrans" cxnId="{0A1054AD-0798-45F0-AACD-802B512CB4EF}">
      <dgm:prSet/>
      <dgm:spPr/>
      <dgm:t>
        <a:bodyPr/>
        <a:lstStyle/>
        <a:p>
          <a:endParaRPr lang="en-US"/>
        </a:p>
      </dgm:t>
    </dgm:pt>
    <dgm:pt modelId="{1ECB61C9-EF4E-440F-8E5F-D83F5148436E}" type="sibTrans" cxnId="{0A1054AD-0798-45F0-AACD-802B512CB4EF}">
      <dgm:prSet/>
      <dgm:spPr/>
      <dgm:t>
        <a:bodyPr/>
        <a:lstStyle/>
        <a:p>
          <a:endParaRPr lang="en-US"/>
        </a:p>
      </dgm:t>
    </dgm:pt>
    <dgm:pt modelId="{F8DA1B02-ED81-45B8-B924-7B700077CAF1}">
      <dgm:prSet/>
      <dgm:spPr/>
      <dgm:t>
        <a:bodyPr/>
        <a:lstStyle/>
        <a:p>
          <a:r>
            <a:rPr lang="en-US"/>
            <a:t>No duplicates that could lead to incorrect training were found</a:t>
          </a:r>
        </a:p>
      </dgm:t>
    </dgm:pt>
    <dgm:pt modelId="{400BC99E-C498-4C6D-A8A1-E0B915FC2CFA}" type="parTrans" cxnId="{D320D673-3EE6-4EB9-88FD-3709F7B598BE}">
      <dgm:prSet/>
      <dgm:spPr/>
      <dgm:t>
        <a:bodyPr/>
        <a:lstStyle/>
        <a:p>
          <a:endParaRPr lang="en-US"/>
        </a:p>
      </dgm:t>
    </dgm:pt>
    <dgm:pt modelId="{5E367073-2E19-474C-B687-CCC0A7696315}" type="sibTrans" cxnId="{D320D673-3EE6-4EB9-88FD-3709F7B598BE}">
      <dgm:prSet/>
      <dgm:spPr/>
      <dgm:t>
        <a:bodyPr/>
        <a:lstStyle/>
        <a:p>
          <a:endParaRPr lang="en-US"/>
        </a:p>
      </dgm:t>
    </dgm:pt>
    <dgm:pt modelId="{F0339ED5-43C4-42C7-909C-6C317713DACB}">
      <dgm:prSet/>
      <dgm:spPr/>
      <dgm:t>
        <a:bodyPr/>
        <a:lstStyle/>
        <a:p>
          <a:r>
            <a:rPr lang="en-US"/>
            <a:t>Scaling and Normalization</a:t>
          </a:r>
        </a:p>
      </dgm:t>
    </dgm:pt>
    <dgm:pt modelId="{9012E7C6-0FED-4A02-AAA5-108FC9072D95}" type="parTrans" cxnId="{55C5D18D-0CF7-4D4F-83B3-E4EDA35BCC6F}">
      <dgm:prSet/>
      <dgm:spPr/>
      <dgm:t>
        <a:bodyPr/>
        <a:lstStyle/>
        <a:p>
          <a:endParaRPr lang="en-US"/>
        </a:p>
      </dgm:t>
    </dgm:pt>
    <dgm:pt modelId="{2E9DBA35-012B-4AFA-8E7C-BD81179F5F83}" type="sibTrans" cxnId="{55C5D18D-0CF7-4D4F-83B3-E4EDA35BCC6F}">
      <dgm:prSet/>
      <dgm:spPr/>
      <dgm:t>
        <a:bodyPr/>
        <a:lstStyle/>
        <a:p>
          <a:endParaRPr lang="en-US"/>
        </a:p>
      </dgm:t>
    </dgm:pt>
    <dgm:pt modelId="{86C46330-B6FC-458D-8751-668F1B376151}">
      <dgm:prSet/>
      <dgm:spPr/>
      <dgm:t>
        <a:bodyPr/>
        <a:lstStyle/>
        <a:p>
          <a:r>
            <a:rPr lang="en-US"/>
            <a:t>Applied StandardScaler() to numeric columns</a:t>
          </a:r>
        </a:p>
      </dgm:t>
    </dgm:pt>
    <dgm:pt modelId="{F2932873-F339-4A81-BA22-08C64A789953}" type="parTrans" cxnId="{A500A542-640D-4064-BAEA-1ACF5FB65A6B}">
      <dgm:prSet/>
      <dgm:spPr/>
      <dgm:t>
        <a:bodyPr/>
        <a:lstStyle/>
        <a:p>
          <a:endParaRPr lang="en-US"/>
        </a:p>
      </dgm:t>
    </dgm:pt>
    <dgm:pt modelId="{326BBC58-943B-4553-9A94-DC9BE47F24A4}" type="sibTrans" cxnId="{A500A542-640D-4064-BAEA-1ACF5FB65A6B}">
      <dgm:prSet/>
      <dgm:spPr/>
      <dgm:t>
        <a:bodyPr/>
        <a:lstStyle/>
        <a:p>
          <a:endParaRPr lang="en-US"/>
        </a:p>
      </dgm:t>
    </dgm:pt>
    <dgm:pt modelId="{147CC53E-E0BE-40E9-A7B5-5B0603DB82C1}">
      <dgm:prSet/>
      <dgm:spPr/>
      <dgm:t>
        <a:bodyPr/>
        <a:lstStyle/>
        <a:p>
          <a:r>
            <a:rPr lang="en-US"/>
            <a:t>Attempted to ensure features were on similar range for model performance improvement</a:t>
          </a:r>
        </a:p>
      </dgm:t>
    </dgm:pt>
    <dgm:pt modelId="{5E2BE291-5662-4ED5-9205-A850E4F343EB}" type="parTrans" cxnId="{F52C751F-C14F-469F-9B48-AD71AE8F73DA}">
      <dgm:prSet/>
      <dgm:spPr/>
      <dgm:t>
        <a:bodyPr/>
        <a:lstStyle/>
        <a:p>
          <a:endParaRPr lang="en-US"/>
        </a:p>
      </dgm:t>
    </dgm:pt>
    <dgm:pt modelId="{1CCE3BEA-FF38-49A3-A323-85CF25552867}" type="sibTrans" cxnId="{F52C751F-C14F-469F-9B48-AD71AE8F73DA}">
      <dgm:prSet/>
      <dgm:spPr/>
      <dgm:t>
        <a:bodyPr/>
        <a:lstStyle/>
        <a:p>
          <a:endParaRPr lang="en-US"/>
        </a:p>
      </dgm:t>
    </dgm:pt>
    <dgm:pt modelId="{F66788FB-12DF-430F-8AE4-72A4458222CD}" type="pres">
      <dgm:prSet presAssocID="{C8CB3662-246C-4193-9CBA-FE9961450162}" presName="linear" presStyleCnt="0">
        <dgm:presLayoutVars>
          <dgm:dir/>
          <dgm:animLvl val="lvl"/>
          <dgm:resizeHandles val="exact"/>
        </dgm:presLayoutVars>
      </dgm:prSet>
      <dgm:spPr/>
    </dgm:pt>
    <dgm:pt modelId="{4014DFFE-AA86-4B54-B5CD-5BCB9403D2B2}" type="pres">
      <dgm:prSet presAssocID="{6BFB9BF7-4A63-4A9F-8F86-6E75A6E635EE}" presName="parentLin" presStyleCnt="0"/>
      <dgm:spPr/>
    </dgm:pt>
    <dgm:pt modelId="{0F3E4EC9-4AD5-4AED-9B29-74F29096C284}" type="pres">
      <dgm:prSet presAssocID="{6BFB9BF7-4A63-4A9F-8F86-6E75A6E635EE}" presName="parentLeftMargin" presStyleLbl="node1" presStyleIdx="0" presStyleCnt="3"/>
      <dgm:spPr/>
    </dgm:pt>
    <dgm:pt modelId="{9FDDBC67-FEEE-405B-943F-AE3F247318D5}" type="pres">
      <dgm:prSet presAssocID="{6BFB9BF7-4A63-4A9F-8F86-6E75A6E635E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AC98F19-06B0-4C7F-AE24-ED6A0A6F3DD0}" type="pres">
      <dgm:prSet presAssocID="{6BFB9BF7-4A63-4A9F-8F86-6E75A6E635EE}" presName="negativeSpace" presStyleCnt="0"/>
      <dgm:spPr/>
    </dgm:pt>
    <dgm:pt modelId="{0464BBDE-EAC7-4219-BB81-C44849BDC5B0}" type="pres">
      <dgm:prSet presAssocID="{6BFB9BF7-4A63-4A9F-8F86-6E75A6E635EE}" presName="childText" presStyleLbl="conFgAcc1" presStyleIdx="0" presStyleCnt="3">
        <dgm:presLayoutVars>
          <dgm:bulletEnabled val="1"/>
        </dgm:presLayoutVars>
      </dgm:prSet>
      <dgm:spPr/>
    </dgm:pt>
    <dgm:pt modelId="{99E819D1-3543-4680-97F4-5FA802369B39}" type="pres">
      <dgm:prSet presAssocID="{4E74C667-32D1-4A19-9D1B-366D1AC2C469}" presName="spaceBetweenRectangles" presStyleCnt="0"/>
      <dgm:spPr/>
    </dgm:pt>
    <dgm:pt modelId="{5B678763-39DB-4AB5-8AA3-DDA8B20CE76B}" type="pres">
      <dgm:prSet presAssocID="{EE3A8509-AFEF-40A4-A4B2-ECF9250051C4}" presName="parentLin" presStyleCnt="0"/>
      <dgm:spPr/>
    </dgm:pt>
    <dgm:pt modelId="{C4874231-9CAB-4614-9642-F9DB1A49FC23}" type="pres">
      <dgm:prSet presAssocID="{EE3A8509-AFEF-40A4-A4B2-ECF9250051C4}" presName="parentLeftMargin" presStyleLbl="node1" presStyleIdx="0" presStyleCnt="3"/>
      <dgm:spPr/>
    </dgm:pt>
    <dgm:pt modelId="{C56BBD06-24B2-4E02-A034-D7C70F733CC6}" type="pres">
      <dgm:prSet presAssocID="{EE3A8509-AFEF-40A4-A4B2-ECF9250051C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47C10D9-ACF7-49AB-948D-D7170DE97330}" type="pres">
      <dgm:prSet presAssocID="{EE3A8509-AFEF-40A4-A4B2-ECF9250051C4}" presName="negativeSpace" presStyleCnt="0"/>
      <dgm:spPr/>
    </dgm:pt>
    <dgm:pt modelId="{38DAEF55-74CD-4C67-A479-DC252E986DA2}" type="pres">
      <dgm:prSet presAssocID="{EE3A8509-AFEF-40A4-A4B2-ECF9250051C4}" presName="childText" presStyleLbl="conFgAcc1" presStyleIdx="1" presStyleCnt="3">
        <dgm:presLayoutVars>
          <dgm:bulletEnabled val="1"/>
        </dgm:presLayoutVars>
      </dgm:prSet>
      <dgm:spPr/>
    </dgm:pt>
    <dgm:pt modelId="{6FC89E09-388A-4171-AAAA-848D75F725D7}" type="pres">
      <dgm:prSet presAssocID="{7B41A4D1-C811-4A23-B32C-29B3616244B6}" presName="spaceBetweenRectangles" presStyleCnt="0"/>
      <dgm:spPr/>
    </dgm:pt>
    <dgm:pt modelId="{FD05A36D-6CBF-45FE-8A46-3AC95E139297}" type="pres">
      <dgm:prSet presAssocID="{F0339ED5-43C4-42C7-909C-6C317713DACB}" presName="parentLin" presStyleCnt="0"/>
      <dgm:spPr/>
    </dgm:pt>
    <dgm:pt modelId="{A844CE61-E7CE-419C-B5F4-03B18AB7107D}" type="pres">
      <dgm:prSet presAssocID="{F0339ED5-43C4-42C7-909C-6C317713DACB}" presName="parentLeftMargin" presStyleLbl="node1" presStyleIdx="1" presStyleCnt="3"/>
      <dgm:spPr/>
    </dgm:pt>
    <dgm:pt modelId="{6ACC2690-56BB-4ED3-9CC5-373A6F4455C7}" type="pres">
      <dgm:prSet presAssocID="{F0339ED5-43C4-42C7-909C-6C317713DAC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051D1D8F-31DE-4172-B6E6-B67F752EBCE1}" type="pres">
      <dgm:prSet presAssocID="{F0339ED5-43C4-42C7-909C-6C317713DACB}" presName="negativeSpace" presStyleCnt="0"/>
      <dgm:spPr/>
    </dgm:pt>
    <dgm:pt modelId="{CEB867E8-24A5-47B4-B892-B79128CFB656}" type="pres">
      <dgm:prSet presAssocID="{F0339ED5-43C4-42C7-909C-6C317713DAC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E62D2004-A4E0-473C-B8B3-898D686ED910}" type="presOf" srcId="{EE3A8509-AFEF-40A4-A4B2-ECF9250051C4}" destId="{C4874231-9CAB-4614-9642-F9DB1A49FC23}" srcOrd="0" destOrd="0" presId="urn:microsoft.com/office/officeart/2005/8/layout/list1"/>
    <dgm:cxn modelId="{FC8F3108-37E6-467C-82F7-DCBB1085F047}" type="presOf" srcId="{F8DA1B02-ED81-45B8-B924-7B700077CAF1}" destId="{38DAEF55-74CD-4C67-A479-DC252E986DA2}" srcOrd="0" destOrd="2" presId="urn:microsoft.com/office/officeart/2005/8/layout/list1"/>
    <dgm:cxn modelId="{922CB919-3C42-4413-B5BA-8681EA4E9BEC}" srcId="{6BFB9BF7-4A63-4A9F-8F86-6E75A6E635EE}" destId="{4911F9ED-6725-4AEB-86FA-307457587FB8}" srcOrd="1" destOrd="0" parTransId="{A122A79A-D4E3-46EA-80F9-4C41365B8690}" sibTransId="{55AD4B02-1ADC-4A8D-92F5-3E7A5373F0E5}"/>
    <dgm:cxn modelId="{4270C419-8E93-49FE-AD52-9A0E4EE73F58}" type="presOf" srcId="{4911F9ED-6725-4AEB-86FA-307457587FB8}" destId="{0464BBDE-EAC7-4219-BB81-C44849BDC5B0}" srcOrd="0" destOrd="1" presId="urn:microsoft.com/office/officeart/2005/8/layout/list1"/>
    <dgm:cxn modelId="{F52C751F-C14F-469F-9B48-AD71AE8F73DA}" srcId="{F0339ED5-43C4-42C7-909C-6C317713DACB}" destId="{147CC53E-E0BE-40E9-A7B5-5B0603DB82C1}" srcOrd="1" destOrd="0" parTransId="{5E2BE291-5662-4ED5-9205-A850E4F343EB}" sibTransId="{1CCE3BEA-FF38-49A3-A323-85CF25552867}"/>
    <dgm:cxn modelId="{C757A122-116B-434F-9E79-BEC39141A22C}" type="presOf" srcId="{F0339ED5-43C4-42C7-909C-6C317713DACB}" destId="{A844CE61-E7CE-419C-B5F4-03B18AB7107D}" srcOrd="0" destOrd="0" presId="urn:microsoft.com/office/officeart/2005/8/layout/list1"/>
    <dgm:cxn modelId="{0254BA27-9745-4CED-B569-30A88EBA727C}" type="presOf" srcId="{B9CDE20C-A20F-47D0-9C01-19235771B512}" destId="{38DAEF55-74CD-4C67-A479-DC252E986DA2}" srcOrd="0" destOrd="0" presId="urn:microsoft.com/office/officeart/2005/8/layout/list1"/>
    <dgm:cxn modelId="{B6415032-125A-44B8-9F05-00E8FAA2E655}" type="presOf" srcId="{31D91454-50FD-4550-A87E-CAE9AE158583}" destId="{0464BBDE-EAC7-4219-BB81-C44849BDC5B0}" srcOrd="0" destOrd="0" presId="urn:microsoft.com/office/officeart/2005/8/layout/list1"/>
    <dgm:cxn modelId="{A500A542-640D-4064-BAEA-1ACF5FB65A6B}" srcId="{F0339ED5-43C4-42C7-909C-6C317713DACB}" destId="{86C46330-B6FC-458D-8751-668F1B376151}" srcOrd="0" destOrd="0" parTransId="{F2932873-F339-4A81-BA22-08C64A789953}" sibTransId="{326BBC58-943B-4553-9A94-DC9BE47F24A4}"/>
    <dgm:cxn modelId="{D320D673-3EE6-4EB9-88FD-3709F7B598BE}" srcId="{EE3A8509-AFEF-40A4-A4B2-ECF9250051C4}" destId="{F8DA1B02-ED81-45B8-B924-7B700077CAF1}" srcOrd="2" destOrd="0" parTransId="{400BC99E-C498-4C6D-A8A1-E0B915FC2CFA}" sibTransId="{5E367073-2E19-474C-B687-CCC0A7696315}"/>
    <dgm:cxn modelId="{46EE8055-D288-476C-865A-ED4C40BDFC4C}" type="presOf" srcId="{147CC53E-E0BE-40E9-A7B5-5B0603DB82C1}" destId="{CEB867E8-24A5-47B4-B892-B79128CFB656}" srcOrd="0" destOrd="1" presId="urn:microsoft.com/office/officeart/2005/8/layout/list1"/>
    <dgm:cxn modelId="{85DBDC55-3FCE-4952-AF3C-BA9AB38B9FC6}" type="presOf" srcId="{D3130080-AB3C-4D83-80EB-E9B0AA500AAC}" destId="{38DAEF55-74CD-4C67-A479-DC252E986DA2}" srcOrd="0" destOrd="1" presId="urn:microsoft.com/office/officeart/2005/8/layout/list1"/>
    <dgm:cxn modelId="{0B3D2D59-5C61-42EC-84B8-9221F6ED98AE}" type="presOf" srcId="{F0339ED5-43C4-42C7-909C-6C317713DACB}" destId="{6ACC2690-56BB-4ED3-9CC5-373A6F4455C7}" srcOrd="1" destOrd="0" presId="urn:microsoft.com/office/officeart/2005/8/layout/list1"/>
    <dgm:cxn modelId="{FD05307D-0028-49DC-B52B-9E03D64F7C56}" srcId="{EE3A8509-AFEF-40A4-A4B2-ECF9250051C4}" destId="{B9CDE20C-A20F-47D0-9C01-19235771B512}" srcOrd="0" destOrd="0" parTransId="{6B097F4D-FD94-411B-894C-67984BD0F248}" sibTransId="{DAAB0493-49F8-415D-81F4-8FE9D9002726}"/>
    <dgm:cxn modelId="{55C5D18D-0CF7-4D4F-83B3-E4EDA35BCC6F}" srcId="{C8CB3662-246C-4193-9CBA-FE9961450162}" destId="{F0339ED5-43C4-42C7-909C-6C317713DACB}" srcOrd="2" destOrd="0" parTransId="{9012E7C6-0FED-4A02-AAA5-108FC9072D95}" sibTransId="{2E9DBA35-012B-4AFA-8E7C-BD81179F5F83}"/>
    <dgm:cxn modelId="{F5413493-653C-46A3-87F1-3CC6839031AA}" type="presOf" srcId="{6BFB9BF7-4A63-4A9F-8F86-6E75A6E635EE}" destId="{0F3E4EC9-4AD5-4AED-9B29-74F29096C284}" srcOrd="0" destOrd="0" presId="urn:microsoft.com/office/officeart/2005/8/layout/list1"/>
    <dgm:cxn modelId="{B1A1D596-8B2D-4F6E-8CF1-00654B005473}" srcId="{C8CB3662-246C-4193-9CBA-FE9961450162}" destId="{6BFB9BF7-4A63-4A9F-8F86-6E75A6E635EE}" srcOrd="0" destOrd="0" parTransId="{350EEC37-2091-4C14-9B3F-42B93B426D5C}" sibTransId="{4E74C667-32D1-4A19-9D1B-366D1AC2C469}"/>
    <dgm:cxn modelId="{BF49D8A2-1992-42E4-996B-51CC6C79891E}" type="presOf" srcId="{EE3A8509-AFEF-40A4-A4B2-ECF9250051C4}" destId="{C56BBD06-24B2-4E02-A034-D7C70F733CC6}" srcOrd="1" destOrd="0" presId="urn:microsoft.com/office/officeart/2005/8/layout/list1"/>
    <dgm:cxn modelId="{0A1054AD-0798-45F0-AACD-802B512CB4EF}" srcId="{EE3A8509-AFEF-40A4-A4B2-ECF9250051C4}" destId="{D3130080-AB3C-4D83-80EB-E9B0AA500AAC}" srcOrd="1" destOrd="0" parTransId="{BA8645A0-8E3A-4919-9E10-EE63F0F420CC}" sibTransId="{1ECB61C9-EF4E-440F-8E5F-D83F5148436E}"/>
    <dgm:cxn modelId="{1356C3BB-F1A1-4079-BE70-C74B1F926992}" srcId="{6BFB9BF7-4A63-4A9F-8F86-6E75A6E635EE}" destId="{31D91454-50FD-4550-A87E-CAE9AE158583}" srcOrd="0" destOrd="0" parTransId="{B1A626DD-4D55-407E-B700-DE9C4683DF43}" sibTransId="{94D91C96-7462-4D70-B1D9-8545A67A9ED9}"/>
    <dgm:cxn modelId="{8ECE92D4-EE74-486D-B58C-63F8A721D4DD}" srcId="{C8CB3662-246C-4193-9CBA-FE9961450162}" destId="{EE3A8509-AFEF-40A4-A4B2-ECF9250051C4}" srcOrd="1" destOrd="0" parTransId="{3EFC7216-C5B0-41A1-B432-B13337AB154B}" sibTransId="{7B41A4D1-C811-4A23-B32C-29B3616244B6}"/>
    <dgm:cxn modelId="{DDD9F9EB-049B-4EDC-A23B-34BAD8EFE192}" type="presOf" srcId="{86C46330-B6FC-458D-8751-668F1B376151}" destId="{CEB867E8-24A5-47B4-B892-B79128CFB656}" srcOrd="0" destOrd="0" presId="urn:microsoft.com/office/officeart/2005/8/layout/list1"/>
    <dgm:cxn modelId="{B58C87F0-0E77-48EE-B7F2-9FE6B97275B6}" type="presOf" srcId="{C8CB3662-246C-4193-9CBA-FE9961450162}" destId="{F66788FB-12DF-430F-8AE4-72A4458222CD}" srcOrd="0" destOrd="0" presId="urn:microsoft.com/office/officeart/2005/8/layout/list1"/>
    <dgm:cxn modelId="{3E98B2F0-1102-4FC2-B14B-BBAB5D7C549D}" type="presOf" srcId="{6BFB9BF7-4A63-4A9F-8F86-6E75A6E635EE}" destId="{9FDDBC67-FEEE-405B-943F-AE3F247318D5}" srcOrd="1" destOrd="0" presId="urn:microsoft.com/office/officeart/2005/8/layout/list1"/>
    <dgm:cxn modelId="{F32A1F4B-F39F-459B-B7E8-A53088CD6B11}" type="presParOf" srcId="{F66788FB-12DF-430F-8AE4-72A4458222CD}" destId="{4014DFFE-AA86-4B54-B5CD-5BCB9403D2B2}" srcOrd="0" destOrd="0" presId="urn:microsoft.com/office/officeart/2005/8/layout/list1"/>
    <dgm:cxn modelId="{7794C7B3-DC8F-4546-A809-F233C8A1FAA1}" type="presParOf" srcId="{4014DFFE-AA86-4B54-B5CD-5BCB9403D2B2}" destId="{0F3E4EC9-4AD5-4AED-9B29-74F29096C284}" srcOrd="0" destOrd="0" presId="urn:microsoft.com/office/officeart/2005/8/layout/list1"/>
    <dgm:cxn modelId="{FBA334FD-79E9-437A-AEEE-E2DD89B0197A}" type="presParOf" srcId="{4014DFFE-AA86-4B54-B5CD-5BCB9403D2B2}" destId="{9FDDBC67-FEEE-405B-943F-AE3F247318D5}" srcOrd="1" destOrd="0" presId="urn:microsoft.com/office/officeart/2005/8/layout/list1"/>
    <dgm:cxn modelId="{8D962DEB-BAFC-4DFB-A7BF-72ADAFC62761}" type="presParOf" srcId="{F66788FB-12DF-430F-8AE4-72A4458222CD}" destId="{CAC98F19-06B0-4C7F-AE24-ED6A0A6F3DD0}" srcOrd="1" destOrd="0" presId="urn:microsoft.com/office/officeart/2005/8/layout/list1"/>
    <dgm:cxn modelId="{A4C5FD2B-14B8-490A-A604-7ADCC8062D6A}" type="presParOf" srcId="{F66788FB-12DF-430F-8AE4-72A4458222CD}" destId="{0464BBDE-EAC7-4219-BB81-C44849BDC5B0}" srcOrd="2" destOrd="0" presId="urn:microsoft.com/office/officeart/2005/8/layout/list1"/>
    <dgm:cxn modelId="{4BFE3A49-0BF0-4682-9FDF-152CAC09472D}" type="presParOf" srcId="{F66788FB-12DF-430F-8AE4-72A4458222CD}" destId="{99E819D1-3543-4680-97F4-5FA802369B39}" srcOrd="3" destOrd="0" presId="urn:microsoft.com/office/officeart/2005/8/layout/list1"/>
    <dgm:cxn modelId="{C5886942-1C25-403A-A3DB-F792C5D268B5}" type="presParOf" srcId="{F66788FB-12DF-430F-8AE4-72A4458222CD}" destId="{5B678763-39DB-4AB5-8AA3-DDA8B20CE76B}" srcOrd="4" destOrd="0" presId="urn:microsoft.com/office/officeart/2005/8/layout/list1"/>
    <dgm:cxn modelId="{D4EF48E4-D4B8-4D0E-8B3D-DEA477C9DE73}" type="presParOf" srcId="{5B678763-39DB-4AB5-8AA3-DDA8B20CE76B}" destId="{C4874231-9CAB-4614-9642-F9DB1A49FC23}" srcOrd="0" destOrd="0" presId="urn:microsoft.com/office/officeart/2005/8/layout/list1"/>
    <dgm:cxn modelId="{732F09CA-A0E9-4228-839C-C73CF978131C}" type="presParOf" srcId="{5B678763-39DB-4AB5-8AA3-DDA8B20CE76B}" destId="{C56BBD06-24B2-4E02-A034-D7C70F733CC6}" srcOrd="1" destOrd="0" presId="urn:microsoft.com/office/officeart/2005/8/layout/list1"/>
    <dgm:cxn modelId="{5DC56DF3-2439-4105-B7F1-8972F50332EE}" type="presParOf" srcId="{F66788FB-12DF-430F-8AE4-72A4458222CD}" destId="{F47C10D9-ACF7-49AB-948D-D7170DE97330}" srcOrd="5" destOrd="0" presId="urn:microsoft.com/office/officeart/2005/8/layout/list1"/>
    <dgm:cxn modelId="{DDDF19B8-7E85-4091-9C68-CE3BD7ADEBDE}" type="presParOf" srcId="{F66788FB-12DF-430F-8AE4-72A4458222CD}" destId="{38DAEF55-74CD-4C67-A479-DC252E986DA2}" srcOrd="6" destOrd="0" presId="urn:microsoft.com/office/officeart/2005/8/layout/list1"/>
    <dgm:cxn modelId="{CB397518-2A33-435A-8B29-4D8A2AC7266F}" type="presParOf" srcId="{F66788FB-12DF-430F-8AE4-72A4458222CD}" destId="{6FC89E09-388A-4171-AAAA-848D75F725D7}" srcOrd="7" destOrd="0" presId="urn:microsoft.com/office/officeart/2005/8/layout/list1"/>
    <dgm:cxn modelId="{B78B43A1-0F5A-49F0-81DC-96D9746F1580}" type="presParOf" srcId="{F66788FB-12DF-430F-8AE4-72A4458222CD}" destId="{FD05A36D-6CBF-45FE-8A46-3AC95E139297}" srcOrd="8" destOrd="0" presId="urn:microsoft.com/office/officeart/2005/8/layout/list1"/>
    <dgm:cxn modelId="{8D833638-F818-4932-9F1D-D6E8A9FC0073}" type="presParOf" srcId="{FD05A36D-6CBF-45FE-8A46-3AC95E139297}" destId="{A844CE61-E7CE-419C-B5F4-03B18AB7107D}" srcOrd="0" destOrd="0" presId="urn:microsoft.com/office/officeart/2005/8/layout/list1"/>
    <dgm:cxn modelId="{F356342A-B631-4F34-BFC3-81BA23B9CC13}" type="presParOf" srcId="{FD05A36D-6CBF-45FE-8A46-3AC95E139297}" destId="{6ACC2690-56BB-4ED3-9CC5-373A6F4455C7}" srcOrd="1" destOrd="0" presId="urn:microsoft.com/office/officeart/2005/8/layout/list1"/>
    <dgm:cxn modelId="{A301F119-9609-442D-A73B-55AE03A99847}" type="presParOf" srcId="{F66788FB-12DF-430F-8AE4-72A4458222CD}" destId="{051D1D8F-31DE-4172-B6E6-B67F752EBCE1}" srcOrd="9" destOrd="0" presId="urn:microsoft.com/office/officeart/2005/8/layout/list1"/>
    <dgm:cxn modelId="{D6490473-B4A8-4D5D-93A2-9C1A44932FF2}" type="presParOf" srcId="{F66788FB-12DF-430F-8AE4-72A4458222CD}" destId="{CEB867E8-24A5-47B4-B892-B79128CFB65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CB3662-246C-4193-9CBA-FE9961450162}" type="doc">
      <dgm:prSet loTypeId="urn:microsoft.com/office/officeart/2005/8/layout/hierarchy3" loCatId="hierarchy" qsTypeId="urn:microsoft.com/office/officeart/2005/8/quickstyle/simple5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9F6C7FB-7F38-45F3-A2A5-4048FCF659E9}">
      <dgm:prSet phldr="0"/>
      <dgm:spPr/>
      <dgm:t>
        <a:bodyPr/>
        <a:lstStyle/>
        <a:p>
          <a:r>
            <a:rPr lang="en-US">
              <a:latin typeface="Calibri"/>
              <a:ea typeface="Calibri"/>
              <a:cs typeface="Calibri"/>
            </a:rPr>
            <a:t>~ 200,000 customers across all stores daily</a:t>
          </a:r>
          <a:endParaRPr lang="en-US"/>
        </a:p>
      </dgm:t>
    </dgm:pt>
    <dgm:pt modelId="{96B87366-3734-4123-B676-44482C663057}" type="parTrans" cxnId="{2E8BCB07-BD48-4179-A81E-41A5FAFCC580}">
      <dgm:prSet/>
      <dgm:spPr/>
    </dgm:pt>
    <dgm:pt modelId="{394766DA-D33F-425F-A494-7BEDC2050504}" type="sibTrans" cxnId="{2E8BCB07-BD48-4179-A81E-41A5FAFCC580}">
      <dgm:prSet/>
      <dgm:spPr/>
    </dgm:pt>
    <dgm:pt modelId="{8B7452F2-3157-444B-92FA-93EA537B493E}">
      <dgm:prSet phldr="0"/>
      <dgm:spPr/>
      <dgm:t>
        <a:bodyPr/>
        <a:lstStyle/>
        <a:p>
          <a:r>
            <a:rPr lang="en-US">
              <a:latin typeface="Calibri"/>
              <a:ea typeface="Calibri"/>
              <a:cs typeface="Calibri"/>
            </a:rPr>
            <a:t>Peak in 4th quarter around December</a:t>
          </a:r>
          <a:endParaRPr lang="en-US"/>
        </a:p>
      </dgm:t>
    </dgm:pt>
    <dgm:pt modelId="{A5C74FD7-B92A-4E66-8298-DD341BCBB2CC}" type="parTrans" cxnId="{76A6DBFF-F3D2-44FE-A8DA-F9A1A0BFE100}">
      <dgm:prSet/>
      <dgm:spPr/>
    </dgm:pt>
    <dgm:pt modelId="{3BD2EBC0-60FB-4DEC-B518-AA16BA86ADB3}" type="sibTrans" cxnId="{76A6DBFF-F3D2-44FE-A8DA-F9A1A0BFE100}">
      <dgm:prSet/>
      <dgm:spPr/>
    </dgm:pt>
    <dgm:pt modelId="{6284A6E5-0C71-4BD2-ACD4-F94F537BF7A9}">
      <dgm:prSet phldr="0"/>
      <dgm:spPr/>
      <dgm:t>
        <a:bodyPr/>
        <a:lstStyle/>
        <a:p>
          <a:pPr rtl="0"/>
          <a:r>
            <a:rPr lang="en-US">
              <a:latin typeface="Calibri"/>
              <a:ea typeface="Calibri"/>
              <a:cs typeface="Calibri"/>
            </a:rPr>
            <a:t> Week</a:t>
          </a:r>
        </a:p>
      </dgm:t>
    </dgm:pt>
    <dgm:pt modelId="{D05FF6D3-6104-410F-9A19-EEC8B41E7E97}" type="parTrans" cxnId="{4F51EC62-E9C3-48B7-AC1C-DA63D62B9EF1}">
      <dgm:prSet/>
      <dgm:spPr/>
    </dgm:pt>
    <dgm:pt modelId="{C909C7A8-EBEE-4A36-A642-8A9467DA9576}" type="sibTrans" cxnId="{4F51EC62-E9C3-48B7-AC1C-DA63D62B9EF1}">
      <dgm:prSet/>
      <dgm:spPr/>
    </dgm:pt>
    <dgm:pt modelId="{F6637892-EAF2-4065-98E8-A07974CA87C1}">
      <dgm:prSet phldr="0"/>
      <dgm:spPr/>
      <dgm:t>
        <a:bodyPr/>
        <a:lstStyle/>
        <a:p>
          <a:r>
            <a:rPr lang="en-US">
              <a:latin typeface="Calibri"/>
              <a:ea typeface="Calibri"/>
              <a:cs typeface="Calibri"/>
            </a:rPr>
            <a:t>Higher earlier in week beginning with Monday</a:t>
          </a:r>
        </a:p>
      </dgm:t>
    </dgm:pt>
    <dgm:pt modelId="{28A2D25E-1678-4F76-8E3D-2C8D8BE98BFC}" type="parTrans" cxnId="{D5C78649-D23C-4D87-86DE-9751C54308F0}">
      <dgm:prSet/>
      <dgm:spPr/>
    </dgm:pt>
    <dgm:pt modelId="{236BCF4F-A7FF-4C42-BC15-E121ABDBD8F5}" type="sibTrans" cxnId="{D5C78649-D23C-4D87-86DE-9751C54308F0}">
      <dgm:prSet/>
      <dgm:spPr/>
    </dgm:pt>
    <dgm:pt modelId="{1E348C2E-7EA6-426A-A85F-44DC2115F59B}">
      <dgm:prSet phldr="0"/>
      <dgm:spPr/>
      <dgm:t>
        <a:bodyPr/>
        <a:lstStyle/>
        <a:p>
          <a:pPr rtl="0"/>
          <a:r>
            <a:rPr lang="en-US">
              <a:latin typeface="Calibri"/>
              <a:ea typeface="Calibri"/>
              <a:cs typeface="Calibri"/>
            </a:rPr>
            <a:t> Day</a:t>
          </a:r>
        </a:p>
      </dgm:t>
    </dgm:pt>
    <dgm:pt modelId="{FE87C60D-7E9C-429B-BC09-A2B09ACC5F23}" type="parTrans" cxnId="{E22E970A-6225-44FA-AA05-C49193ACF616}">
      <dgm:prSet/>
      <dgm:spPr/>
    </dgm:pt>
    <dgm:pt modelId="{C60BB17A-B68C-42EB-BA05-8FC843B93DE9}" type="sibTrans" cxnId="{E22E970A-6225-44FA-AA05-C49193ACF616}">
      <dgm:prSet/>
      <dgm:spPr/>
    </dgm:pt>
    <dgm:pt modelId="{54A25134-AEC1-4A04-9869-0322C21CC0AA}">
      <dgm:prSet phldr="0"/>
      <dgm:spPr/>
      <dgm:t>
        <a:bodyPr/>
        <a:lstStyle/>
        <a:p>
          <a:r>
            <a:rPr lang="en-US">
              <a:latin typeface="Calibri"/>
              <a:ea typeface="Calibri"/>
              <a:cs typeface="Calibri"/>
            </a:rPr>
            <a:t>Year</a:t>
          </a:r>
        </a:p>
      </dgm:t>
    </dgm:pt>
    <dgm:pt modelId="{EF458F7F-C03C-42A0-8669-76085B1D2EDD}" type="parTrans" cxnId="{F8B18D02-F301-4412-B81A-B82A60A5EE31}">
      <dgm:prSet/>
      <dgm:spPr/>
    </dgm:pt>
    <dgm:pt modelId="{9AD8D952-965E-41BE-BD64-2F217022F8C4}" type="sibTrans" cxnId="{F8B18D02-F301-4412-B81A-B82A60A5EE31}">
      <dgm:prSet/>
      <dgm:spPr/>
    </dgm:pt>
    <dgm:pt modelId="{AB3D4055-0DD3-4A7C-9457-7FC7C8789959}" type="pres">
      <dgm:prSet presAssocID="{C8CB3662-246C-4193-9CBA-FE9961450162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B40AA70-5264-4DF7-8950-0CDCACF2941D}" type="pres">
      <dgm:prSet presAssocID="{54A25134-AEC1-4A04-9869-0322C21CC0AA}" presName="root" presStyleCnt="0"/>
      <dgm:spPr/>
    </dgm:pt>
    <dgm:pt modelId="{AA30E75B-E9D9-4C07-B215-408294DD0287}" type="pres">
      <dgm:prSet presAssocID="{54A25134-AEC1-4A04-9869-0322C21CC0AA}" presName="rootComposite" presStyleCnt="0"/>
      <dgm:spPr/>
    </dgm:pt>
    <dgm:pt modelId="{D8C5C17E-75D6-4265-BD35-5D9EB1BA2353}" type="pres">
      <dgm:prSet presAssocID="{54A25134-AEC1-4A04-9869-0322C21CC0AA}" presName="rootText" presStyleLbl="node1" presStyleIdx="0" presStyleCnt="3"/>
      <dgm:spPr/>
    </dgm:pt>
    <dgm:pt modelId="{CB34B8FE-E93D-4C21-BD08-7FCAEE6A3B96}" type="pres">
      <dgm:prSet presAssocID="{54A25134-AEC1-4A04-9869-0322C21CC0AA}" presName="rootConnector" presStyleLbl="node1" presStyleIdx="0" presStyleCnt="3"/>
      <dgm:spPr/>
    </dgm:pt>
    <dgm:pt modelId="{0D954C15-F1D0-43FF-B81D-A2CC1F28D084}" type="pres">
      <dgm:prSet presAssocID="{54A25134-AEC1-4A04-9869-0322C21CC0AA}" presName="childShape" presStyleCnt="0"/>
      <dgm:spPr/>
    </dgm:pt>
    <dgm:pt modelId="{7FF1E063-8F35-4C87-9F46-90987372A315}" type="pres">
      <dgm:prSet presAssocID="{A5C74FD7-B92A-4E66-8298-DD341BCBB2CC}" presName="Name13" presStyleLbl="parChTrans1D2" presStyleIdx="0" presStyleCnt="3"/>
      <dgm:spPr/>
    </dgm:pt>
    <dgm:pt modelId="{A8F7D52E-26AB-4802-BAD8-BC5BA4CC0B80}" type="pres">
      <dgm:prSet presAssocID="{8B7452F2-3157-444B-92FA-93EA537B493E}" presName="childText" presStyleLbl="bgAcc1" presStyleIdx="0" presStyleCnt="3">
        <dgm:presLayoutVars>
          <dgm:bulletEnabled val="1"/>
        </dgm:presLayoutVars>
      </dgm:prSet>
      <dgm:spPr/>
    </dgm:pt>
    <dgm:pt modelId="{1E4ED4E1-E3FA-43C1-B5F1-E65F1F6DB450}" type="pres">
      <dgm:prSet presAssocID="{6284A6E5-0C71-4BD2-ACD4-F94F537BF7A9}" presName="root" presStyleCnt="0"/>
      <dgm:spPr/>
    </dgm:pt>
    <dgm:pt modelId="{1FB57BD1-35A0-4EEE-9B01-4A167AE1A920}" type="pres">
      <dgm:prSet presAssocID="{6284A6E5-0C71-4BD2-ACD4-F94F537BF7A9}" presName="rootComposite" presStyleCnt="0"/>
      <dgm:spPr/>
    </dgm:pt>
    <dgm:pt modelId="{523CA805-9795-443A-A8F1-98372D839941}" type="pres">
      <dgm:prSet presAssocID="{6284A6E5-0C71-4BD2-ACD4-F94F537BF7A9}" presName="rootText" presStyleLbl="node1" presStyleIdx="1" presStyleCnt="3"/>
      <dgm:spPr/>
    </dgm:pt>
    <dgm:pt modelId="{982F8741-9B26-43B5-8D32-6B2EB211B8EA}" type="pres">
      <dgm:prSet presAssocID="{6284A6E5-0C71-4BD2-ACD4-F94F537BF7A9}" presName="rootConnector" presStyleLbl="node1" presStyleIdx="1" presStyleCnt="3"/>
      <dgm:spPr/>
    </dgm:pt>
    <dgm:pt modelId="{9D093C9F-E00D-457D-A837-D18DF749B049}" type="pres">
      <dgm:prSet presAssocID="{6284A6E5-0C71-4BD2-ACD4-F94F537BF7A9}" presName="childShape" presStyleCnt="0"/>
      <dgm:spPr/>
    </dgm:pt>
    <dgm:pt modelId="{1422B71C-5C03-45DA-8CE7-787BB8C7EB1B}" type="pres">
      <dgm:prSet presAssocID="{28A2D25E-1678-4F76-8E3D-2C8D8BE98BFC}" presName="Name13" presStyleLbl="parChTrans1D2" presStyleIdx="1" presStyleCnt="3"/>
      <dgm:spPr/>
    </dgm:pt>
    <dgm:pt modelId="{8C83B08E-8F39-4F2A-9DE3-5C8BF5D157CF}" type="pres">
      <dgm:prSet presAssocID="{F6637892-EAF2-4065-98E8-A07974CA87C1}" presName="childText" presStyleLbl="bgAcc1" presStyleIdx="1" presStyleCnt="3">
        <dgm:presLayoutVars>
          <dgm:bulletEnabled val="1"/>
        </dgm:presLayoutVars>
      </dgm:prSet>
      <dgm:spPr/>
    </dgm:pt>
    <dgm:pt modelId="{168EB61C-C198-4BD9-BC6D-AF907F633BEC}" type="pres">
      <dgm:prSet presAssocID="{1E348C2E-7EA6-426A-A85F-44DC2115F59B}" presName="root" presStyleCnt="0"/>
      <dgm:spPr/>
    </dgm:pt>
    <dgm:pt modelId="{126E1E81-AB32-401A-8EB1-0E32AA703E6F}" type="pres">
      <dgm:prSet presAssocID="{1E348C2E-7EA6-426A-A85F-44DC2115F59B}" presName="rootComposite" presStyleCnt="0"/>
      <dgm:spPr/>
    </dgm:pt>
    <dgm:pt modelId="{D9D07202-72E0-45F8-B9A9-A6DFE781C115}" type="pres">
      <dgm:prSet presAssocID="{1E348C2E-7EA6-426A-A85F-44DC2115F59B}" presName="rootText" presStyleLbl="node1" presStyleIdx="2" presStyleCnt="3"/>
      <dgm:spPr/>
    </dgm:pt>
    <dgm:pt modelId="{42D6D01C-3DEC-40D4-9F0A-214EF6D22836}" type="pres">
      <dgm:prSet presAssocID="{1E348C2E-7EA6-426A-A85F-44DC2115F59B}" presName="rootConnector" presStyleLbl="node1" presStyleIdx="2" presStyleCnt="3"/>
      <dgm:spPr/>
    </dgm:pt>
    <dgm:pt modelId="{E1317183-06E9-4C80-B07E-C257C387ECD0}" type="pres">
      <dgm:prSet presAssocID="{1E348C2E-7EA6-426A-A85F-44DC2115F59B}" presName="childShape" presStyleCnt="0"/>
      <dgm:spPr/>
    </dgm:pt>
    <dgm:pt modelId="{D2C70F03-2B12-4BEA-AA71-CB850B030DE0}" type="pres">
      <dgm:prSet presAssocID="{96B87366-3734-4123-B676-44482C663057}" presName="Name13" presStyleLbl="parChTrans1D2" presStyleIdx="2" presStyleCnt="3"/>
      <dgm:spPr/>
    </dgm:pt>
    <dgm:pt modelId="{C3484FB6-BEAC-41FF-9BB6-BBAE34F065DE}" type="pres">
      <dgm:prSet presAssocID="{F9F6C7FB-7F38-45F3-A2A5-4048FCF659E9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F8B18D02-F301-4412-B81A-B82A60A5EE31}" srcId="{C8CB3662-246C-4193-9CBA-FE9961450162}" destId="{54A25134-AEC1-4A04-9869-0322C21CC0AA}" srcOrd="0" destOrd="0" parTransId="{EF458F7F-C03C-42A0-8669-76085B1D2EDD}" sibTransId="{9AD8D952-965E-41BE-BD64-2F217022F8C4}"/>
    <dgm:cxn modelId="{2E8BCB07-BD48-4179-A81E-41A5FAFCC580}" srcId="{1E348C2E-7EA6-426A-A85F-44DC2115F59B}" destId="{F9F6C7FB-7F38-45F3-A2A5-4048FCF659E9}" srcOrd="0" destOrd="0" parTransId="{96B87366-3734-4123-B676-44482C663057}" sibTransId="{394766DA-D33F-425F-A494-7BEDC2050504}"/>
    <dgm:cxn modelId="{E22E970A-6225-44FA-AA05-C49193ACF616}" srcId="{C8CB3662-246C-4193-9CBA-FE9961450162}" destId="{1E348C2E-7EA6-426A-A85F-44DC2115F59B}" srcOrd="2" destOrd="0" parTransId="{FE87C60D-7E9C-429B-BC09-A2B09ACC5F23}" sibTransId="{C60BB17A-B68C-42EB-BA05-8FC843B93DE9}"/>
    <dgm:cxn modelId="{93A40914-05C5-47A7-AA7B-CDE9E77865E8}" type="presOf" srcId="{96B87366-3734-4123-B676-44482C663057}" destId="{D2C70F03-2B12-4BEA-AA71-CB850B030DE0}" srcOrd="0" destOrd="0" presId="urn:microsoft.com/office/officeart/2005/8/layout/hierarchy3"/>
    <dgm:cxn modelId="{F07BB619-74AC-4869-B9DE-7142411A2D71}" type="presOf" srcId="{A5C74FD7-B92A-4E66-8298-DD341BCBB2CC}" destId="{7FF1E063-8F35-4C87-9F46-90987372A315}" srcOrd="0" destOrd="0" presId="urn:microsoft.com/office/officeart/2005/8/layout/hierarchy3"/>
    <dgm:cxn modelId="{4F51EC62-E9C3-48B7-AC1C-DA63D62B9EF1}" srcId="{C8CB3662-246C-4193-9CBA-FE9961450162}" destId="{6284A6E5-0C71-4BD2-ACD4-F94F537BF7A9}" srcOrd="1" destOrd="0" parTransId="{D05FF6D3-6104-410F-9A19-EEC8B41E7E97}" sibTransId="{C909C7A8-EBEE-4A36-A642-8A9467DA9576}"/>
    <dgm:cxn modelId="{D5C78649-D23C-4D87-86DE-9751C54308F0}" srcId="{6284A6E5-0C71-4BD2-ACD4-F94F537BF7A9}" destId="{F6637892-EAF2-4065-98E8-A07974CA87C1}" srcOrd="0" destOrd="0" parTransId="{28A2D25E-1678-4F76-8E3D-2C8D8BE98BFC}" sibTransId="{236BCF4F-A7FF-4C42-BC15-E121ABDBD8F5}"/>
    <dgm:cxn modelId="{14D6ED4A-2EC3-4822-9FA1-60DB26EBBEFB}" type="presOf" srcId="{6284A6E5-0C71-4BD2-ACD4-F94F537BF7A9}" destId="{523CA805-9795-443A-A8F1-98372D839941}" srcOrd="0" destOrd="0" presId="urn:microsoft.com/office/officeart/2005/8/layout/hierarchy3"/>
    <dgm:cxn modelId="{C1F2224D-3A0D-4761-A886-6D6C2F5D386B}" type="presOf" srcId="{1E348C2E-7EA6-426A-A85F-44DC2115F59B}" destId="{42D6D01C-3DEC-40D4-9F0A-214EF6D22836}" srcOrd="1" destOrd="0" presId="urn:microsoft.com/office/officeart/2005/8/layout/hierarchy3"/>
    <dgm:cxn modelId="{1122AB6F-B9D9-45FB-9D78-AC72EC7FD46E}" type="presOf" srcId="{C8CB3662-246C-4193-9CBA-FE9961450162}" destId="{AB3D4055-0DD3-4A7C-9457-7FC7C8789959}" srcOrd="0" destOrd="0" presId="urn:microsoft.com/office/officeart/2005/8/layout/hierarchy3"/>
    <dgm:cxn modelId="{4CE38B78-6348-46F2-8444-F7BA9B3B68D1}" type="presOf" srcId="{F6637892-EAF2-4065-98E8-A07974CA87C1}" destId="{8C83B08E-8F39-4F2A-9DE3-5C8BF5D157CF}" srcOrd="0" destOrd="0" presId="urn:microsoft.com/office/officeart/2005/8/layout/hierarchy3"/>
    <dgm:cxn modelId="{7F08B79C-BC0C-4640-AF36-F22635BE1FB2}" type="presOf" srcId="{28A2D25E-1678-4F76-8E3D-2C8D8BE98BFC}" destId="{1422B71C-5C03-45DA-8CE7-787BB8C7EB1B}" srcOrd="0" destOrd="0" presId="urn:microsoft.com/office/officeart/2005/8/layout/hierarchy3"/>
    <dgm:cxn modelId="{D65847B0-F269-4554-AD51-77C51EDF5CEA}" type="presOf" srcId="{54A25134-AEC1-4A04-9869-0322C21CC0AA}" destId="{CB34B8FE-E93D-4C21-BD08-7FCAEE6A3B96}" srcOrd="1" destOrd="0" presId="urn:microsoft.com/office/officeart/2005/8/layout/hierarchy3"/>
    <dgm:cxn modelId="{F6218FBD-F07D-4288-B456-C4C2BD62C5D0}" type="presOf" srcId="{F9F6C7FB-7F38-45F3-A2A5-4048FCF659E9}" destId="{C3484FB6-BEAC-41FF-9BB6-BBAE34F065DE}" srcOrd="0" destOrd="0" presId="urn:microsoft.com/office/officeart/2005/8/layout/hierarchy3"/>
    <dgm:cxn modelId="{76B3ACBF-AAAF-4B22-A2C4-6C4C3770C94D}" type="presOf" srcId="{8B7452F2-3157-444B-92FA-93EA537B493E}" destId="{A8F7D52E-26AB-4802-BAD8-BC5BA4CC0B80}" srcOrd="0" destOrd="0" presId="urn:microsoft.com/office/officeart/2005/8/layout/hierarchy3"/>
    <dgm:cxn modelId="{A5B6F4C5-D08D-4E52-BC42-D5BBEECC5792}" type="presOf" srcId="{54A25134-AEC1-4A04-9869-0322C21CC0AA}" destId="{D8C5C17E-75D6-4265-BD35-5D9EB1BA2353}" srcOrd="0" destOrd="0" presId="urn:microsoft.com/office/officeart/2005/8/layout/hierarchy3"/>
    <dgm:cxn modelId="{A6FF55D0-1682-4587-8672-AA763B1A9EF2}" type="presOf" srcId="{6284A6E5-0C71-4BD2-ACD4-F94F537BF7A9}" destId="{982F8741-9B26-43B5-8D32-6B2EB211B8EA}" srcOrd="1" destOrd="0" presId="urn:microsoft.com/office/officeart/2005/8/layout/hierarchy3"/>
    <dgm:cxn modelId="{EB46EDFC-CE29-4258-ABC9-214ADA194C25}" type="presOf" srcId="{1E348C2E-7EA6-426A-A85F-44DC2115F59B}" destId="{D9D07202-72E0-45F8-B9A9-A6DFE781C115}" srcOrd="0" destOrd="0" presId="urn:microsoft.com/office/officeart/2005/8/layout/hierarchy3"/>
    <dgm:cxn modelId="{76A6DBFF-F3D2-44FE-A8DA-F9A1A0BFE100}" srcId="{54A25134-AEC1-4A04-9869-0322C21CC0AA}" destId="{8B7452F2-3157-444B-92FA-93EA537B493E}" srcOrd="0" destOrd="0" parTransId="{A5C74FD7-B92A-4E66-8298-DD341BCBB2CC}" sibTransId="{3BD2EBC0-60FB-4DEC-B518-AA16BA86ADB3}"/>
    <dgm:cxn modelId="{FA314789-5141-45CE-8D29-CB2A02A70FB5}" type="presParOf" srcId="{AB3D4055-0DD3-4A7C-9457-7FC7C8789959}" destId="{7B40AA70-5264-4DF7-8950-0CDCACF2941D}" srcOrd="0" destOrd="0" presId="urn:microsoft.com/office/officeart/2005/8/layout/hierarchy3"/>
    <dgm:cxn modelId="{CDF6D36D-6B2A-4054-ABA0-A1788DF39741}" type="presParOf" srcId="{7B40AA70-5264-4DF7-8950-0CDCACF2941D}" destId="{AA30E75B-E9D9-4C07-B215-408294DD0287}" srcOrd="0" destOrd="0" presId="urn:microsoft.com/office/officeart/2005/8/layout/hierarchy3"/>
    <dgm:cxn modelId="{9C7DA6F0-AC20-4187-8043-A7BC3DF7FA3D}" type="presParOf" srcId="{AA30E75B-E9D9-4C07-B215-408294DD0287}" destId="{D8C5C17E-75D6-4265-BD35-5D9EB1BA2353}" srcOrd="0" destOrd="0" presId="urn:microsoft.com/office/officeart/2005/8/layout/hierarchy3"/>
    <dgm:cxn modelId="{0030B3B0-5E47-4D07-AE54-4DF38CC5ECC6}" type="presParOf" srcId="{AA30E75B-E9D9-4C07-B215-408294DD0287}" destId="{CB34B8FE-E93D-4C21-BD08-7FCAEE6A3B96}" srcOrd="1" destOrd="0" presId="urn:microsoft.com/office/officeart/2005/8/layout/hierarchy3"/>
    <dgm:cxn modelId="{E52FA979-E577-4812-9878-7E7FCD4BA67A}" type="presParOf" srcId="{7B40AA70-5264-4DF7-8950-0CDCACF2941D}" destId="{0D954C15-F1D0-43FF-B81D-A2CC1F28D084}" srcOrd="1" destOrd="0" presId="urn:microsoft.com/office/officeart/2005/8/layout/hierarchy3"/>
    <dgm:cxn modelId="{1243A136-AC4E-42CD-B876-CA2CAB88A54B}" type="presParOf" srcId="{0D954C15-F1D0-43FF-B81D-A2CC1F28D084}" destId="{7FF1E063-8F35-4C87-9F46-90987372A315}" srcOrd="0" destOrd="0" presId="urn:microsoft.com/office/officeart/2005/8/layout/hierarchy3"/>
    <dgm:cxn modelId="{450F971C-0549-4567-AB77-39F3C3D8D502}" type="presParOf" srcId="{0D954C15-F1D0-43FF-B81D-A2CC1F28D084}" destId="{A8F7D52E-26AB-4802-BAD8-BC5BA4CC0B80}" srcOrd="1" destOrd="0" presId="urn:microsoft.com/office/officeart/2005/8/layout/hierarchy3"/>
    <dgm:cxn modelId="{6E4155BE-0124-4BA4-9AEE-E85E8DAA9C9A}" type="presParOf" srcId="{AB3D4055-0DD3-4A7C-9457-7FC7C8789959}" destId="{1E4ED4E1-E3FA-43C1-B5F1-E65F1F6DB450}" srcOrd="1" destOrd="0" presId="urn:microsoft.com/office/officeart/2005/8/layout/hierarchy3"/>
    <dgm:cxn modelId="{CEFB1BA0-05BB-40B4-88A3-01335DB25115}" type="presParOf" srcId="{1E4ED4E1-E3FA-43C1-B5F1-E65F1F6DB450}" destId="{1FB57BD1-35A0-4EEE-9B01-4A167AE1A920}" srcOrd="0" destOrd="0" presId="urn:microsoft.com/office/officeart/2005/8/layout/hierarchy3"/>
    <dgm:cxn modelId="{10D25A65-C4C0-4FFE-A622-8FC97DE1400B}" type="presParOf" srcId="{1FB57BD1-35A0-4EEE-9B01-4A167AE1A920}" destId="{523CA805-9795-443A-A8F1-98372D839941}" srcOrd="0" destOrd="0" presId="urn:microsoft.com/office/officeart/2005/8/layout/hierarchy3"/>
    <dgm:cxn modelId="{F42B79E1-51D8-4631-BF2C-D7E22200FD7B}" type="presParOf" srcId="{1FB57BD1-35A0-4EEE-9B01-4A167AE1A920}" destId="{982F8741-9B26-43B5-8D32-6B2EB211B8EA}" srcOrd="1" destOrd="0" presId="urn:microsoft.com/office/officeart/2005/8/layout/hierarchy3"/>
    <dgm:cxn modelId="{0CBCEDC8-9594-4485-A1F3-628AED4598C2}" type="presParOf" srcId="{1E4ED4E1-E3FA-43C1-B5F1-E65F1F6DB450}" destId="{9D093C9F-E00D-457D-A837-D18DF749B049}" srcOrd="1" destOrd="0" presId="urn:microsoft.com/office/officeart/2005/8/layout/hierarchy3"/>
    <dgm:cxn modelId="{BCBE3FFE-7D5D-4393-9873-22470FD2475F}" type="presParOf" srcId="{9D093C9F-E00D-457D-A837-D18DF749B049}" destId="{1422B71C-5C03-45DA-8CE7-787BB8C7EB1B}" srcOrd="0" destOrd="0" presId="urn:microsoft.com/office/officeart/2005/8/layout/hierarchy3"/>
    <dgm:cxn modelId="{239B5810-0FBC-4212-9362-0497E1F20A7E}" type="presParOf" srcId="{9D093C9F-E00D-457D-A837-D18DF749B049}" destId="{8C83B08E-8F39-4F2A-9DE3-5C8BF5D157CF}" srcOrd="1" destOrd="0" presId="urn:microsoft.com/office/officeart/2005/8/layout/hierarchy3"/>
    <dgm:cxn modelId="{FB35C3D4-378D-4254-B9DF-744609DB80F3}" type="presParOf" srcId="{AB3D4055-0DD3-4A7C-9457-7FC7C8789959}" destId="{168EB61C-C198-4BD9-BC6D-AF907F633BEC}" srcOrd="2" destOrd="0" presId="urn:microsoft.com/office/officeart/2005/8/layout/hierarchy3"/>
    <dgm:cxn modelId="{2F62101B-9BB6-412D-A61E-407A6AED5F48}" type="presParOf" srcId="{168EB61C-C198-4BD9-BC6D-AF907F633BEC}" destId="{126E1E81-AB32-401A-8EB1-0E32AA703E6F}" srcOrd="0" destOrd="0" presId="urn:microsoft.com/office/officeart/2005/8/layout/hierarchy3"/>
    <dgm:cxn modelId="{31624A17-31B8-4A72-BA2B-1D54A360AC30}" type="presParOf" srcId="{126E1E81-AB32-401A-8EB1-0E32AA703E6F}" destId="{D9D07202-72E0-45F8-B9A9-A6DFE781C115}" srcOrd="0" destOrd="0" presId="urn:microsoft.com/office/officeart/2005/8/layout/hierarchy3"/>
    <dgm:cxn modelId="{C54C243C-68CD-4870-AB12-4B31FA180BD6}" type="presParOf" srcId="{126E1E81-AB32-401A-8EB1-0E32AA703E6F}" destId="{42D6D01C-3DEC-40D4-9F0A-214EF6D22836}" srcOrd="1" destOrd="0" presId="urn:microsoft.com/office/officeart/2005/8/layout/hierarchy3"/>
    <dgm:cxn modelId="{A93745E9-0BCD-42F6-90F0-770EE085CC33}" type="presParOf" srcId="{168EB61C-C198-4BD9-BC6D-AF907F633BEC}" destId="{E1317183-06E9-4C80-B07E-C257C387ECD0}" srcOrd="1" destOrd="0" presId="urn:microsoft.com/office/officeart/2005/8/layout/hierarchy3"/>
    <dgm:cxn modelId="{8CEB9D67-FB6F-458B-B034-2253FC484BDB}" type="presParOf" srcId="{E1317183-06E9-4C80-B07E-C257C387ECD0}" destId="{D2C70F03-2B12-4BEA-AA71-CB850B030DE0}" srcOrd="0" destOrd="0" presId="urn:microsoft.com/office/officeart/2005/8/layout/hierarchy3"/>
    <dgm:cxn modelId="{B5A139CB-AEB4-46C2-AA3D-73C726E5E612}" type="presParOf" srcId="{E1317183-06E9-4C80-B07E-C257C387ECD0}" destId="{C3484FB6-BEAC-41FF-9BB6-BBAE34F065DE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8CB3662-246C-4193-9CBA-FE9961450162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1F9A3246-094E-4151-8F61-DDE0ED643AB5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Calibri"/>
              <a:ea typeface="Calibri"/>
              <a:cs typeface="Calibri"/>
            </a:rPr>
            <a:t>Stores type </a:t>
          </a:r>
          <a:r>
            <a:rPr lang="en-US">
              <a:latin typeface="Calisto MT"/>
            </a:rPr>
            <a:t>'B'</a:t>
          </a:r>
        </a:p>
      </dgm:t>
    </dgm:pt>
    <dgm:pt modelId="{95BD908D-B3E6-4663-91A7-00D83EF34622}" type="parTrans" cxnId="{7C4FFDB6-C9CA-4142-B9B3-98AEA87F6283}">
      <dgm:prSet/>
      <dgm:spPr/>
    </dgm:pt>
    <dgm:pt modelId="{B6209D76-71AE-4E61-B1E6-B1E2DBC953FE}" type="sibTrans" cxnId="{7C4FFDB6-C9CA-4142-B9B3-98AEA87F6283}">
      <dgm:prSet/>
      <dgm:spPr/>
      <dgm:t>
        <a:bodyPr/>
        <a:lstStyle/>
        <a:p>
          <a:endParaRPr lang="en-US"/>
        </a:p>
      </dgm:t>
    </dgm:pt>
    <dgm:pt modelId="{3721FC4D-DF22-4FDE-890C-5091A622A9AB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Calibri"/>
              <a:ea typeface="Calibri"/>
              <a:cs typeface="Calibri"/>
            </a:rPr>
            <a:t>Stores running only first </a:t>
          </a:r>
          <a:r>
            <a:rPr lang="en-US">
              <a:latin typeface="Calisto MT"/>
            </a:rPr>
            <a:t>Promo</a:t>
          </a:r>
          <a:endParaRPr lang="en-US">
            <a:latin typeface="Univers Condensed"/>
          </a:endParaRPr>
        </a:p>
      </dgm:t>
    </dgm:pt>
    <dgm:pt modelId="{EF224115-A97F-421B-A60A-E54D5058BBDF}" type="parTrans" cxnId="{4FCFA5CC-0517-42A6-B079-6AE515CBA42B}">
      <dgm:prSet/>
      <dgm:spPr/>
    </dgm:pt>
    <dgm:pt modelId="{5A5140C8-A56E-4684-980B-AFDF0D44A0E9}" type="sibTrans" cxnId="{4FCFA5CC-0517-42A6-B079-6AE515CBA42B}">
      <dgm:prSet/>
      <dgm:spPr/>
      <dgm:t>
        <a:bodyPr/>
        <a:lstStyle/>
        <a:p>
          <a:endParaRPr lang="en-US"/>
        </a:p>
      </dgm:t>
    </dgm:pt>
    <dgm:pt modelId="{C3369809-AB59-4F6B-8D10-3ED89710AC6E}">
      <dgm:prSet phldr="0"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>
              <a:latin typeface="Calisto MT"/>
            </a:rPr>
            <a:t>Stores with competition within 500m</a:t>
          </a:r>
          <a:endParaRPr lang="en-US"/>
        </a:p>
      </dgm:t>
    </dgm:pt>
    <dgm:pt modelId="{D0F23445-D779-4FA4-AD23-0CB22DFDB4C3}" type="parTrans" cxnId="{881E62DF-D47B-4B52-9321-7F813349D1C3}">
      <dgm:prSet/>
      <dgm:spPr/>
    </dgm:pt>
    <dgm:pt modelId="{E88514E7-5B01-4F65-810F-DC2903DD476B}" type="sibTrans" cxnId="{881E62DF-D47B-4B52-9321-7F813349D1C3}">
      <dgm:prSet/>
      <dgm:spPr/>
      <dgm:t>
        <a:bodyPr/>
        <a:lstStyle/>
        <a:p>
          <a:endParaRPr lang="en-US"/>
        </a:p>
      </dgm:t>
    </dgm:pt>
    <dgm:pt modelId="{1E4617D4-10BB-4883-9E19-4CC92D056281}" type="pres">
      <dgm:prSet presAssocID="{C8CB3662-246C-4193-9CBA-FE9961450162}" presName="root" presStyleCnt="0">
        <dgm:presLayoutVars>
          <dgm:dir/>
          <dgm:resizeHandles val="exact"/>
        </dgm:presLayoutVars>
      </dgm:prSet>
      <dgm:spPr/>
    </dgm:pt>
    <dgm:pt modelId="{D55D9A3A-62C8-45D8-BAF2-3B6106E07D42}" type="pres">
      <dgm:prSet presAssocID="{1F9A3246-094E-4151-8F61-DDE0ED643AB5}" presName="compNode" presStyleCnt="0"/>
      <dgm:spPr/>
    </dgm:pt>
    <dgm:pt modelId="{54799896-A1AD-45FC-B2E1-DFC6D14864E0}" type="pres">
      <dgm:prSet presAssocID="{1F9A3246-094E-4151-8F61-DDE0ED643AB5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CBBAA1CE-7346-4057-BADE-4ADF2F8D10DE}" type="pres">
      <dgm:prSet presAssocID="{1F9A3246-094E-4151-8F61-DDE0ED643AB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op"/>
        </a:ext>
      </dgm:extLst>
    </dgm:pt>
    <dgm:pt modelId="{BCA25537-B992-4497-9FB8-F0CEA9A08594}" type="pres">
      <dgm:prSet presAssocID="{1F9A3246-094E-4151-8F61-DDE0ED643AB5}" presName="spaceRect" presStyleCnt="0"/>
      <dgm:spPr/>
    </dgm:pt>
    <dgm:pt modelId="{E88E8702-2F24-49E4-8793-4FB7630F167C}" type="pres">
      <dgm:prSet presAssocID="{1F9A3246-094E-4151-8F61-DDE0ED643AB5}" presName="textRect" presStyleLbl="revTx" presStyleIdx="0" presStyleCnt="3">
        <dgm:presLayoutVars>
          <dgm:chMax val="1"/>
          <dgm:chPref val="1"/>
        </dgm:presLayoutVars>
      </dgm:prSet>
      <dgm:spPr/>
    </dgm:pt>
    <dgm:pt modelId="{46077471-E243-4377-B77E-0916A77051D8}" type="pres">
      <dgm:prSet presAssocID="{B6209D76-71AE-4E61-B1E6-B1E2DBC953FE}" presName="sibTrans" presStyleCnt="0"/>
      <dgm:spPr/>
    </dgm:pt>
    <dgm:pt modelId="{B2B88651-C2B4-48D4-BB67-529785382A56}" type="pres">
      <dgm:prSet presAssocID="{3721FC4D-DF22-4FDE-890C-5091A622A9AB}" presName="compNode" presStyleCnt="0"/>
      <dgm:spPr/>
    </dgm:pt>
    <dgm:pt modelId="{0710BC25-606A-4930-8EB5-0952BB7D43E9}" type="pres">
      <dgm:prSet presAssocID="{3721FC4D-DF22-4FDE-890C-5091A622A9AB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1E81A24-2726-4B37-8A16-AB20DD65F439}" type="pres">
      <dgm:prSet presAssocID="{3721FC4D-DF22-4FDE-890C-5091A622A9A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ning"/>
        </a:ext>
      </dgm:extLst>
    </dgm:pt>
    <dgm:pt modelId="{E8667126-6C74-4230-8583-D515B0D968DE}" type="pres">
      <dgm:prSet presAssocID="{3721FC4D-DF22-4FDE-890C-5091A622A9AB}" presName="spaceRect" presStyleCnt="0"/>
      <dgm:spPr/>
    </dgm:pt>
    <dgm:pt modelId="{38D9862C-3AC1-4D7D-91DC-6E7D8E78AD50}" type="pres">
      <dgm:prSet presAssocID="{3721FC4D-DF22-4FDE-890C-5091A622A9AB}" presName="textRect" presStyleLbl="revTx" presStyleIdx="1" presStyleCnt="3">
        <dgm:presLayoutVars>
          <dgm:chMax val="1"/>
          <dgm:chPref val="1"/>
        </dgm:presLayoutVars>
      </dgm:prSet>
      <dgm:spPr/>
    </dgm:pt>
    <dgm:pt modelId="{71CD52F8-C3D2-435F-84C7-0509881D9B0C}" type="pres">
      <dgm:prSet presAssocID="{5A5140C8-A56E-4684-980B-AFDF0D44A0E9}" presName="sibTrans" presStyleCnt="0"/>
      <dgm:spPr/>
    </dgm:pt>
    <dgm:pt modelId="{F0EFCFA0-7EA7-4A37-A9EB-ED5588FC630D}" type="pres">
      <dgm:prSet presAssocID="{C3369809-AB59-4F6B-8D10-3ED89710AC6E}" presName="compNode" presStyleCnt="0"/>
      <dgm:spPr/>
    </dgm:pt>
    <dgm:pt modelId="{7831C59F-127F-4D03-90DE-8C13B6F2ABA4}" type="pres">
      <dgm:prSet presAssocID="{C3369809-AB59-4F6B-8D10-3ED89710AC6E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71F44B5B-660A-4828-9285-1CF5DEB24CDD}" type="pres">
      <dgm:prSet presAssocID="{C3369809-AB59-4F6B-8D10-3ED89710AC6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t"/>
        </a:ext>
      </dgm:extLst>
    </dgm:pt>
    <dgm:pt modelId="{21A6675E-8A2A-4A0E-A402-98F6406D0B04}" type="pres">
      <dgm:prSet presAssocID="{C3369809-AB59-4F6B-8D10-3ED89710AC6E}" presName="spaceRect" presStyleCnt="0"/>
      <dgm:spPr/>
    </dgm:pt>
    <dgm:pt modelId="{CA9A1751-0CFE-44AB-B6C4-D4F4DE052867}" type="pres">
      <dgm:prSet presAssocID="{C3369809-AB59-4F6B-8D10-3ED89710AC6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9712332-DBF2-45AD-A85F-7EADF466016C}" type="presOf" srcId="{C3369809-AB59-4F6B-8D10-3ED89710AC6E}" destId="{CA9A1751-0CFE-44AB-B6C4-D4F4DE052867}" srcOrd="0" destOrd="0" presId="urn:microsoft.com/office/officeart/2018/5/layout/IconLeafLabelList"/>
    <dgm:cxn modelId="{39296E49-90C0-4FEA-83DE-13BC15293E94}" type="presOf" srcId="{C8CB3662-246C-4193-9CBA-FE9961450162}" destId="{1E4617D4-10BB-4883-9E19-4CC92D056281}" srcOrd="0" destOrd="0" presId="urn:microsoft.com/office/officeart/2018/5/layout/IconLeafLabelList"/>
    <dgm:cxn modelId="{7C4FFDB6-C9CA-4142-B9B3-98AEA87F6283}" srcId="{C8CB3662-246C-4193-9CBA-FE9961450162}" destId="{1F9A3246-094E-4151-8F61-DDE0ED643AB5}" srcOrd="0" destOrd="0" parTransId="{95BD908D-B3E6-4663-91A7-00D83EF34622}" sibTransId="{B6209D76-71AE-4E61-B1E6-B1E2DBC953FE}"/>
    <dgm:cxn modelId="{4EC2BBBE-9A8E-4D25-AF88-D3760B45B28D}" type="presOf" srcId="{1F9A3246-094E-4151-8F61-DDE0ED643AB5}" destId="{E88E8702-2F24-49E4-8793-4FB7630F167C}" srcOrd="0" destOrd="0" presId="urn:microsoft.com/office/officeart/2018/5/layout/IconLeafLabelList"/>
    <dgm:cxn modelId="{4FCFA5CC-0517-42A6-B079-6AE515CBA42B}" srcId="{C8CB3662-246C-4193-9CBA-FE9961450162}" destId="{3721FC4D-DF22-4FDE-890C-5091A622A9AB}" srcOrd="1" destOrd="0" parTransId="{EF224115-A97F-421B-A60A-E54D5058BBDF}" sibTransId="{5A5140C8-A56E-4684-980B-AFDF0D44A0E9}"/>
    <dgm:cxn modelId="{612E3DDD-5FBD-496D-8958-4DF97141E335}" type="presOf" srcId="{3721FC4D-DF22-4FDE-890C-5091A622A9AB}" destId="{38D9862C-3AC1-4D7D-91DC-6E7D8E78AD50}" srcOrd="0" destOrd="0" presId="urn:microsoft.com/office/officeart/2018/5/layout/IconLeafLabelList"/>
    <dgm:cxn modelId="{881E62DF-D47B-4B52-9321-7F813349D1C3}" srcId="{C8CB3662-246C-4193-9CBA-FE9961450162}" destId="{C3369809-AB59-4F6B-8D10-3ED89710AC6E}" srcOrd="2" destOrd="0" parTransId="{D0F23445-D779-4FA4-AD23-0CB22DFDB4C3}" sibTransId="{E88514E7-5B01-4F65-810F-DC2903DD476B}"/>
    <dgm:cxn modelId="{27D97C5F-E296-47C4-B753-3A3ACB7B0E49}" type="presParOf" srcId="{1E4617D4-10BB-4883-9E19-4CC92D056281}" destId="{D55D9A3A-62C8-45D8-BAF2-3B6106E07D42}" srcOrd="0" destOrd="0" presId="urn:microsoft.com/office/officeart/2018/5/layout/IconLeafLabelList"/>
    <dgm:cxn modelId="{A393AC91-82C5-4D82-BB99-98F69C44AB23}" type="presParOf" srcId="{D55D9A3A-62C8-45D8-BAF2-3B6106E07D42}" destId="{54799896-A1AD-45FC-B2E1-DFC6D14864E0}" srcOrd="0" destOrd="0" presId="urn:microsoft.com/office/officeart/2018/5/layout/IconLeafLabelList"/>
    <dgm:cxn modelId="{6E4553B9-225B-4D2D-9AE6-6B1ED6724CA1}" type="presParOf" srcId="{D55D9A3A-62C8-45D8-BAF2-3B6106E07D42}" destId="{CBBAA1CE-7346-4057-BADE-4ADF2F8D10DE}" srcOrd="1" destOrd="0" presId="urn:microsoft.com/office/officeart/2018/5/layout/IconLeafLabelList"/>
    <dgm:cxn modelId="{B797520B-AB82-4177-8DB8-12A09D8C2E0E}" type="presParOf" srcId="{D55D9A3A-62C8-45D8-BAF2-3B6106E07D42}" destId="{BCA25537-B992-4497-9FB8-F0CEA9A08594}" srcOrd="2" destOrd="0" presId="urn:microsoft.com/office/officeart/2018/5/layout/IconLeafLabelList"/>
    <dgm:cxn modelId="{F8399EFF-A0DC-4CEA-93AC-14ED255B70FD}" type="presParOf" srcId="{D55D9A3A-62C8-45D8-BAF2-3B6106E07D42}" destId="{E88E8702-2F24-49E4-8793-4FB7630F167C}" srcOrd="3" destOrd="0" presId="urn:microsoft.com/office/officeart/2018/5/layout/IconLeafLabelList"/>
    <dgm:cxn modelId="{FE208469-4ADD-4E80-89A6-5A4D15C8E9E0}" type="presParOf" srcId="{1E4617D4-10BB-4883-9E19-4CC92D056281}" destId="{46077471-E243-4377-B77E-0916A77051D8}" srcOrd="1" destOrd="0" presId="urn:microsoft.com/office/officeart/2018/5/layout/IconLeafLabelList"/>
    <dgm:cxn modelId="{89BFA0A0-7AB2-42C3-BCE5-EA5DF223D847}" type="presParOf" srcId="{1E4617D4-10BB-4883-9E19-4CC92D056281}" destId="{B2B88651-C2B4-48D4-BB67-529785382A56}" srcOrd="2" destOrd="0" presId="urn:microsoft.com/office/officeart/2018/5/layout/IconLeafLabelList"/>
    <dgm:cxn modelId="{10F2F885-89BF-4FBB-81E3-7672FF25D831}" type="presParOf" srcId="{B2B88651-C2B4-48D4-BB67-529785382A56}" destId="{0710BC25-606A-4930-8EB5-0952BB7D43E9}" srcOrd="0" destOrd="0" presId="urn:microsoft.com/office/officeart/2018/5/layout/IconLeafLabelList"/>
    <dgm:cxn modelId="{8E582629-D831-44F4-939A-FA13765E967B}" type="presParOf" srcId="{B2B88651-C2B4-48D4-BB67-529785382A56}" destId="{71E81A24-2726-4B37-8A16-AB20DD65F439}" srcOrd="1" destOrd="0" presId="urn:microsoft.com/office/officeart/2018/5/layout/IconLeafLabelList"/>
    <dgm:cxn modelId="{21C8325D-DA36-449D-B5A3-B87E7A4AC1C5}" type="presParOf" srcId="{B2B88651-C2B4-48D4-BB67-529785382A56}" destId="{E8667126-6C74-4230-8583-D515B0D968DE}" srcOrd="2" destOrd="0" presId="urn:microsoft.com/office/officeart/2018/5/layout/IconLeafLabelList"/>
    <dgm:cxn modelId="{09DC6A15-71E6-48C5-981A-FCE53BD5DDCB}" type="presParOf" srcId="{B2B88651-C2B4-48D4-BB67-529785382A56}" destId="{38D9862C-3AC1-4D7D-91DC-6E7D8E78AD50}" srcOrd="3" destOrd="0" presId="urn:microsoft.com/office/officeart/2018/5/layout/IconLeafLabelList"/>
    <dgm:cxn modelId="{503EA988-30D8-4D38-B44A-06EDF87DE01C}" type="presParOf" srcId="{1E4617D4-10BB-4883-9E19-4CC92D056281}" destId="{71CD52F8-C3D2-435F-84C7-0509881D9B0C}" srcOrd="3" destOrd="0" presId="urn:microsoft.com/office/officeart/2018/5/layout/IconLeafLabelList"/>
    <dgm:cxn modelId="{574EED76-1E94-4D18-9809-52AD8A1BD3B9}" type="presParOf" srcId="{1E4617D4-10BB-4883-9E19-4CC92D056281}" destId="{F0EFCFA0-7EA7-4A37-A9EB-ED5588FC630D}" srcOrd="4" destOrd="0" presId="urn:microsoft.com/office/officeart/2018/5/layout/IconLeafLabelList"/>
    <dgm:cxn modelId="{6132D9A9-3A69-41BE-A8CA-6428BE104DA7}" type="presParOf" srcId="{F0EFCFA0-7EA7-4A37-A9EB-ED5588FC630D}" destId="{7831C59F-127F-4D03-90DE-8C13B6F2ABA4}" srcOrd="0" destOrd="0" presId="urn:microsoft.com/office/officeart/2018/5/layout/IconLeafLabelList"/>
    <dgm:cxn modelId="{A47D7BA2-84B6-474B-BC5E-6609C85E9359}" type="presParOf" srcId="{F0EFCFA0-7EA7-4A37-A9EB-ED5588FC630D}" destId="{71F44B5B-660A-4828-9285-1CF5DEB24CDD}" srcOrd="1" destOrd="0" presId="urn:microsoft.com/office/officeart/2018/5/layout/IconLeafLabelList"/>
    <dgm:cxn modelId="{88F212F1-A8CD-45B1-829C-54E1C9243BC6}" type="presParOf" srcId="{F0EFCFA0-7EA7-4A37-A9EB-ED5588FC630D}" destId="{21A6675E-8A2A-4A0E-A402-98F6406D0B04}" srcOrd="2" destOrd="0" presId="urn:microsoft.com/office/officeart/2018/5/layout/IconLeafLabelList"/>
    <dgm:cxn modelId="{8D0E4473-0345-4415-9728-1426F3077CE0}" type="presParOf" srcId="{F0EFCFA0-7EA7-4A37-A9EB-ED5588FC630D}" destId="{CA9A1751-0CFE-44AB-B6C4-D4F4DE05286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8CB3662-246C-4193-9CBA-FE996145016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47CC53E-E0BE-40E9-A7B5-5B0603DB82C1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sto MT"/>
            </a:rPr>
            <a:t>Stores that are open more often and see more customers</a:t>
          </a:r>
          <a:endParaRPr lang="en-US"/>
        </a:p>
      </dgm:t>
    </dgm:pt>
    <dgm:pt modelId="{5E2BE291-5662-4ED5-9205-A850E4F343EB}" type="parTrans" cxnId="{F52C751F-C14F-469F-9B48-AD71AE8F73DA}">
      <dgm:prSet/>
      <dgm:spPr/>
      <dgm:t>
        <a:bodyPr/>
        <a:lstStyle/>
        <a:p>
          <a:endParaRPr lang="en-US"/>
        </a:p>
      </dgm:t>
    </dgm:pt>
    <dgm:pt modelId="{1CCE3BEA-FF38-49A3-A323-85CF25552867}" type="sibTrans" cxnId="{F52C751F-C14F-469F-9B48-AD71AE8F73DA}">
      <dgm:prSet phldrT="03"/>
      <dgm:spPr/>
      <dgm:t>
        <a:bodyPr/>
        <a:lstStyle/>
        <a:p>
          <a:endParaRPr lang="en-US"/>
        </a:p>
      </dgm:t>
    </dgm:pt>
    <dgm:pt modelId="{EF8FBC47-C8CB-43E6-9DB4-9CB7298E8261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sto MT"/>
            </a:rPr>
            <a:t>Promo2 drives sales; however, weaker performing compared to first promotion and combo</a:t>
          </a:r>
        </a:p>
      </dgm:t>
    </dgm:pt>
    <dgm:pt modelId="{852405BF-463E-41BB-8D22-72C44C3B528B}" type="parTrans" cxnId="{1EB8CA47-CADD-4381-877F-EEC27767FD18}">
      <dgm:prSet/>
      <dgm:spPr/>
    </dgm:pt>
    <dgm:pt modelId="{4F39D3FC-0899-4E6D-92ED-8D14EE95A89E}" type="sibTrans" cxnId="{1EB8CA47-CADD-4381-877F-EEC27767FD18}">
      <dgm:prSet phldrT="01"/>
      <dgm:spPr/>
      <dgm:t>
        <a:bodyPr/>
        <a:lstStyle/>
        <a:p>
          <a:endParaRPr lang="en-US"/>
        </a:p>
      </dgm:t>
    </dgm:pt>
    <dgm:pt modelId="{4B108BF3-1CFF-4040-BC99-D9D5920A526F}">
      <dgm:prSet phldr="0"/>
      <dgm:spPr/>
      <dgm:t>
        <a:bodyPr/>
        <a:lstStyle/>
        <a:p>
          <a:pPr>
            <a:lnSpc>
              <a:spcPct val="100000"/>
            </a:lnSpc>
          </a:pPr>
          <a:r>
            <a:rPr lang="en-US">
              <a:latin typeface="Calisto MT"/>
            </a:rPr>
            <a:t>Weak positive correlation between sales and school holidays</a:t>
          </a:r>
        </a:p>
      </dgm:t>
    </dgm:pt>
    <dgm:pt modelId="{8C738CEC-C97D-4A7A-8FC1-7A4FE3C0B0C5}" type="parTrans" cxnId="{D94CE9CD-32AE-42E8-AE74-403EE604AF2E}">
      <dgm:prSet/>
      <dgm:spPr/>
    </dgm:pt>
    <dgm:pt modelId="{0582D9EA-F264-4A7C-85AB-088E481C34D5}" type="sibTrans" cxnId="{D94CE9CD-32AE-42E8-AE74-403EE604AF2E}">
      <dgm:prSet phldrT="02"/>
      <dgm:spPr/>
      <dgm:t>
        <a:bodyPr/>
        <a:lstStyle/>
        <a:p>
          <a:endParaRPr lang="en-US"/>
        </a:p>
      </dgm:t>
    </dgm:pt>
    <dgm:pt modelId="{B3CCD597-0F49-44D4-9D53-3A6A4199E4FD}" type="pres">
      <dgm:prSet presAssocID="{C8CB3662-246C-4193-9CBA-FE9961450162}" presName="root" presStyleCnt="0">
        <dgm:presLayoutVars>
          <dgm:dir/>
          <dgm:resizeHandles val="exact"/>
        </dgm:presLayoutVars>
      </dgm:prSet>
      <dgm:spPr/>
    </dgm:pt>
    <dgm:pt modelId="{B10022EE-00F4-49D7-8460-7F3692AD22E5}" type="pres">
      <dgm:prSet presAssocID="{EF8FBC47-C8CB-43E6-9DB4-9CB7298E8261}" presName="compNode" presStyleCnt="0"/>
      <dgm:spPr/>
    </dgm:pt>
    <dgm:pt modelId="{18637752-2F8C-4FF7-A178-5010930538B7}" type="pres">
      <dgm:prSet presAssocID="{EF8FBC47-C8CB-43E6-9DB4-9CB7298E8261}" presName="bgRect" presStyleLbl="bgShp" presStyleIdx="0" presStyleCnt="3"/>
      <dgm:spPr/>
    </dgm:pt>
    <dgm:pt modelId="{44EE079C-A0D0-440F-92B2-4B0568C1E805}" type="pres">
      <dgm:prSet presAssocID="{EF8FBC47-C8CB-43E6-9DB4-9CB7298E826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re"/>
        </a:ext>
      </dgm:extLst>
    </dgm:pt>
    <dgm:pt modelId="{336614F3-D51C-4FA3-9BC7-61629ADEA484}" type="pres">
      <dgm:prSet presAssocID="{EF8FBC47-C8CB-43E6-9DB4-9CB7298E8261}" presName="spaceRect" presStyleCnt="0"/>
      <dgm:spPr/>
    </dgm:pt>
    <dgm:pt modelId="{2E9D605C-30CB-4960-B761-348E5065DAED}" type="pres">
      <dgm:prSet presAssocID="{EF8FBC47-C8CB-43E6-9DB4-9CB7298E8261}" presName="parTx" presStyleLbl="revTx" presStyleIdx="0" presStyleCnt="3">
        <dgm:presLayoutVars>
          <dgm:chMax val="0"/>
          <dgm:chPref val="0"/>
        </dgm:presLayoutVars>
      </dgm:prSet>
      <dgm:spPr/>
    </dgm:pt>
    <dgm:pt modelId="{C7358F56-94B3-4D62-B057-81557B0CCA74}" type="pres">
      <dgm:prSet presAssocID="{4F39D3FC-0899-4E6D-92ED-8D14EE95A89E}" presName="sibTrans" presStyleCnt="0"/>
      <dgm:spPr/>
    </dgm:pt>
    <dgm:pt modelId="{55F4330F-E9A6-4384-B32E-D282F056FB71}" type="pres">
      <dgm:prSet presAssocID="{4B108BF3-1CFF-4040-BC99-D9D5920A526F}" presName="compNode" presStyleCnt="0"/>
      <dgm:spPr/>
    </dgm:pt>
    <dgm:pt modelId="{6A6651C0-F1B8-45EA-8E6F-28891B926259}" type="pres">
      <dgm:prSet presAssocID="{4B108BF3-1CFF-4040-BC99-D9D5920A526F}" presName="bgRect" presStyleLbl="bgShp" presStyleIdx="1" presStyleCnt="3"/>
      <dgm:spPr/>
    </dgm:pt>
    <dgm:pt modelId="{57E5FE06-F354-4BBF-B394-64D7A67E0FDE}" type="pres">
      <dgm:prSet presAssocID="{4B108BF3-1CFF-4040-BC99-D9D5920A526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old bars"/>
        </a:ext>
      </dgm:extLst>
    </dgm:pt>
    <dgm:pt modelId="{33DE9C56-8094-4FE6-9000-CF909A7DA217}" type="pres">
      <dgm:prSet presAssocID="{4B108BF3-1CFF-4040-BC99-D9D5920A526F}" presName="spaceRect" presStyleCnt="0"/>
      <dgm:spPr/>
    </dgm:pt>
    <dgm:pt modelId="{F2ABF1A8-B729-4AF4-BAA4-49E5334280EA}" type="pres">
      <dgm:prSet presAssocID="{4B108BF3-1CFF-4040-BC99-D9D5920A526F}" presName="parTx" presStyleLbl="revTx" presStyleIdx="1" presStyleCnt="3">
        <dgm:presLayoutVars>
          <dgm:chMax val="0"/>
          <dgm:chPref val="0"/>
        </dgm:presLayoutVars>
      </dgm:prSet>
      <dgm:spPr/>
    </dgm:pt>
    <dgm:pt modelId="{3E6ADD9F-0EFE-4CA7-B688-256385050C34}" type="pres">
      <dgm:prSet presAssocID="{0582D9EA-F264-4A7C-85AB-088E481C34D5}" presName="sibTrans" presStyleCnt="0"/>
      <dgm:spPr/>
    </dgm:pt>
    <dgm:pt modelId="{8917D447-E127-4241-B866-8C51A4E7F266}" type="pres">
      <dgm:prSet presAssocID="{147CC53E-E0BE-40E9-A7B5-5B0603DB82C1}" presName="compNode" presStyleCnt="0"/>
      <dgm:spPr/>
    </dgm:pt>
    <dgm:pt modelId="{5FCECC06-06F8-4501-9E8F-5AEC1B48000B}" type="pres">
      <dgm:prSet presAssocID="{147CC53E-E0BE-40E9-A7B5-5B0603DB82C1}" presName="bgRect" presStyleLbl="bgShp" presStyleIdx="2" presStyleCnt="3"/>
      <dgm:spPr/>
    </dgm:pt>
    <dgm:pt modelId="{06439F9F-289A-4EA7-9EB0-FFA40844C5F5}" type="pres">
      <dgm:prSet presAssocID="{147CC53E-E0BE-40E9-A7B5-5B0603DB82C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ward trend"/>
        </a:ext>
      </dgm:extLst>
    </dgm:pt>
    <dgm:pt modelId="{5EEB7580-A47E-48DA-ACEC-B58E76BD205A}" type="pres">
      <dgm:prSet presAssocID="{147CC53E-E0BE-40E9-A7B5-5B0603DB82C1}" presName="spaceRect" presStyleCnt="0"/>
      <dgm:spPr/>
    </dgm:pt>
    <dgm:pt modelId="{099AFA19-3CFA-46D3-9BE9-EEB7CEF272BA}" type="pres">
      <dgm:prSet presAssocID="{147CC53E-E0BE-40E9-A7B5-5B0603DB82C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52C751F-C14F-469F-9B48-AD71AE8F73DA}" srcId="{C8CB3662-246C-4193-9CBA-FE9961450162}" destId="{147CC53E-E0BE-40E9-A7B5-5B0603DB82C1}" srcOrd="2" destOrd="0" parTransId="{5E2BE291-5662-4ED5-9205-A850E4F343EB}" sibTransId="{1CCE3BEA-FF38-49A3-A323-85CF25552867}"/>
    <dgm:cxn modelId="{C924E463-6344-4E91-B08C-8D0BEF7ABF42}" type="presOf" srcId="{EF8FBC47-C8CB-43E6-9DB4-9CB7298E8261}" destId="{2E9D605C-30CB-4960-B761-348E5065DAED}" srcOrd="0" destOrd="0" presId="urn:microsoft.com/office/officeart/2018/2/layout/IconVerticalSolidList"/>
    <dgm:cxn modelId="{1EB8CA47-CADD-4381-877F-EEC27767FD18}" srcId="{C8CB3662-246C-4193-9CBA-FE9961450162}" destId="{EF8FBC47-C8CB-43E6-9DB4-9CB7298E8261}" srcOrd="0" destOrd="0" parTransId="{852405BF-463E-41BB-8D22-72C44C3B528B}" sibTransId="{4F39D3FC-0899-4E6D-92ED-8D14EE95A89E}"/>
    <dgm:cxn modelId="{5702EEA8-284B-493D-AB02-17F1A9AB8736}" type="presOf" srcId="{4B108BF3-1CFF-4040-BC99-D9D5920A526F}" destId="{F2ABF1A8-B729-4AF4-BAA4-49E5334280EA}" srcOrd="0" destOrd="0" presId="urn:microsoft.com/office/officeart/2018/2/layout/IconVerticalSolidList"/>
    <dgm:cxn modelId="{D94CE9CD-32AE-42E8-AE74-403EE604AF2E}" srcId="{C8CB3662-246C-4193-9CBA-FE9961450162}" destId="{4B108BF3-1CFF-4040-BC99-D9D5920A526F}" srcOrd="1" destOrd="0" parTransId="{8C738CEC-C97D-4A7A-8FC1-7A4FE3C0B0C5}" sibTransId="{0582D9EA-F264-4A7C-85AB-088E481C34D5}"/>
    <dgm:cxn modelId="{71DC78D9-FD58-4ACD-A40F-1DBF19DDFB22}" type="presOf" srcId="{147CC53E-E0BE-40E9-A7B5-5B0603DB82C1}" destId="{099AFA19-3CFA-46D3-9BE9-EEB7CEF272BA}" srcOrd="0" destOrd="0" presId="urn:microsoft.com/office/officeart/2018/2/layout/IconVerticalSolidList"/>
    <dgm:cxn modelId="{00C9CCF1-10F7-4CCB-A4A4-7F0B96D88AB5}" type="presOf" srcId="{C8CB3662-246C-4193-9CBA-FE9961450162}" destId="{B3CCD597-0F49-44D4-9D53-3A6A4199E4FD}" srcOrd="0" destOrd="0" presId="urn:microsoft.com/office/officeart/2018/2/layout/IconVerticalSolidList"/>
    <dgm:cxn modelId="{9F7F7456-613E-43FC-9B17-05413736B9CE}" type="presParOf" srcId="{B3CCD597-0F49-44D4-9D53-3A6A4199E4FD}" destId="{B10022EE-00F4-49D7-8460-7F3692AD22E5}" srcOrd="0" destOrd="0" presId="urn:microsoft.com/office/officeart/2018/2/layout/IconVerticalSolidList"/>
    <dgm:cxn modelId="{AE651C16-DB1C-46E0-8A7B-5F6CB3184CCD}" type="presParOf" srcId="{B10022EE-00F4-49D7-8460-7F3692AD22E5}" destId="{18637752-2F8C-4FF7-A178-5010930538B7}" srcOrd="0" destOrd="0" presId="urn:microsoft.com/office/officeart/2018/2/layout/IconVerticalSolidList"/>
    <dgm:cxn modelId="{9ED9515A-F41D-4897-A0E6-DE685CBB7325}" type="presParOf" srcId="{B10022EE-00F4-49D7-8460-7F3692AD22E5}" destId="{44EE079C-A0D0-440F-92B2-4B0568C1E805}" srcOrd="1" destOrd="0" presId="urn:microsoft.com/office/officeart/2018/2/layout/IconVerticalSolidList"/>
    <dgm:cxn modelId="{6DA28270-38CF-4A7C-A949-5EF1D9D73C74}" type="presParOf" srcId="{B10022EE-00F4-49D7-8460-7F3692AD22E5}" destId="{336614F3-D51C-4FA3-9BC7-61629ADEA484}" srcOrd="2" destOrd="0" presId="urn:microsoft.com/office/officeart/2018/2/layout/IconVerticalSolidList"/>
    <dgm:cxn modelId="{4B136203-99B8-449C-9FF3-A89FB1899843}" type="presParOf" srcId="{B10022EE-00F4-49D7-8460-7F3692AD22E5}" destId="{2E9D605C-30CB-4960-B761-348E5065DAED}" srcOrd="3" destOrd="0" presId="urn:microsoft.com/office/officeart/2018/2/layout/IconVerticalSolidList"/>
    <dgm:cxn modelId="{ED9258EB-4EF0-4104-85C4-A4646D4AA505}" type="presParOf" srcId="{B3CCD597-0F49-44D4-9D53-3A6A4199E4FD}" destId="{C7358F56-94B3-4D62-B057-81557B0CCA74}" srcOrd="1" destOrd="0" presId="urn:microsoft.com/office/officeart/2018/2/layout/IconVerticalSolidList"/>
    <dgm:cxn modelId="{D88CE616-9D1A-4BFB-9BE3-4033503E99AD}" type="presParOf" srcId="{B3CCD597-0F49-44D4-9D53-3A6A4199E4FD}" destId="{55F4330F-E9A6-4384-B32E-D282F056FB71}" srcOrd="2" destOrd="0" presId="urn:microsoft.com/office/officeart/2018/2/layout/IconVerticalSolidList"/>
    <dgm:cxn modelId="{DB37B7CB-A084-48BF-A9A9-430CDF106032}" type="presParOf" srcId="{55F4330F-E9A6-4384-B32E-D282F056FB71}" destId="{6A6651C0-F1B8-45EA-8E6F-28891B926259}" srcOrd="0" destOrd="0" presId="urn:microsoft.com/office/officeart/2018/2/layout/IconVerticalSolidList"/>
    <dgm:cxn modelId="{A7A7A92F-8B1F-418E-952B-62F5D7E3DB3E}" type="presParOf" srcId="{55F4330F-E9A6-4384-B32E-D282F056FB71}" destId="{57E5FE06-F354-4BBF-B394-64D7A67E0FDE}" srcOrd="1" destOrd="0" presId="urn:microsoft.com/office/officeart/2018/2/layout/IconVerticalSolidList"/>
    <dgm:cxn modelId="{6253942B-D082-4FA1-9C3B-45F405C38DA9}" type="presParOf" srcId="{55F4330F-E9A6-4384-B32E-D282F056FB71}" destId="{33DE9C56-8094-4FE6-9000-CF909A7DA217}" srcOrd="2" destOrd="0" presId="urn:microsoft.com/office/officeart/2018/2/layout/IconVerticalSolidList"/>
    <dgm:cxn modelId="{27A94515-3CA7-4277-8190-B64594BF7CCC}" type="presParOf" srcId="{55F4330F-E9A6-4384-B32E-D282F056FB71}" destId="{F2ABF1A8-B729-4AF4-BAA4-49E5334280EA}" srcOrd="3" destOrd="0" presId="urn:microsoft.com/office/officeart/2018/2/layout/IconVerticalSolidList"/>
    <dgm:cxn modelId="{CE3BFCDD-970C-46CD-BB3C-4EC573920942}" type="presParOf" srcId="{B3CCD597-0F49-44D4-9D53-3A6A4199E4FD}" destId="{3E6ADD9F-0EFE-4CA7-B688-256385050C34}" srcOrd="3" destOrd="0" presId="urn:microsoft.com/office/officeart/2018/2/layout/IconVerticalSolidList"/>
    <dgm:cxn modelId="{2412BCE1-3E4F-44FE-9400-08E19E49B5CD}" type="presParOf" srcId="{B3CCD597-0F49-44D4-9D53-3A6A4199E4FD}" destId="{8917D447-E127-4241-B866-8C51A4E7F266}" srcOrd="4" destOrd="0" presId="urn:microsoft.com/office/officeart/2018/2/layout/IconVerticalSolidList"/>
    <dgm:cxn modelId="{97F31D62-00F5-4660-A286-A6028B29F7BE}" type="presParOf" srcId="{8917D447-E127-4241-B866-8C51A4E7F266}" destId="{5FCECC06-06F8-4501-9E8F-5AEC1B48000B}" srcOrd="0" destOrd="0" presId="urn:microsoft.com/office/officeart/2018/2/layout/IconVerticalSolidList"/>
    <dgm:cxn modelId="{45DB53E7-4DB1-4CC3-AC24-D30F13BE0B00}" type="presParOf" srcId="{8917D447-E127-4241-B866-8C51A4E7F266}" destId="{06439F9F-289A-4EA7-9EB0-FFA40844C5F5}" srcOrd="1" destOrd="0" presId="urn:microsoft.com/office/officeart/2018/2/layout/IconVerticalSolidList"/>
    <dgm:cxn modelId="{5B978C09-065A-458F-9FB0-D94AC188F353}" type="presParOf" srcId="{8917D447-E127-4241-B866-8C51A4E7F266}" destId="{5EEB7580-A47E-48DA-ACEC-B58E76BD205A}" srcOrd="2" destOrd="0" presId="urn:microsoft.com/office/officeart/2018/2/layout/IconVerticalSolidList"/>
    <dgm:cxn modelId="{89F7F488-2123-4304-86BF-7FD5F213DB3B}" type="presParOf" srcId="{8917D447-E127-4241-B866-8C51A4E7F266}" destId="{099AFA19-3CFA-46D3-9BE9-EEB7CEF272B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8CB3662-246C-4193-9CBA-FE996145016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47CC53E-E0BE-40E9-A7B5-5B0603DB82C1}">
      <dgm:prSet phldr="0"/>
      <dgm:spPr/>
      <dgm:t>
        <a:bodyPr/>
        <a:lstStyle/>
        <a:p>
          <a:r>
            <a:rPr lang="en-US">
              <a:latin typeface="Calisto MT"/>
            </a:rPr>
            <a:t>No competition 3-6km</a:t>
          </a:r>
          <a:endParaRPr lang="en-US"/>
        </a:p>
      </dgm:t>
    </dgm:pt>
    <dgm:pt modelId="{5E2BE291-5662-4ED5-9205-A850E4F343EB}" type="parTrans" cxnId="{F52C751F-C14F-469F-9B48-AD71AE8F73DA}">
      <dgm:prSet/>
      <dgm:spPr/>
      <dgm:t>
        <a:bodyPr/>
        <a:lstStyle/>
        <a:p>
          <a:endParaRPr lang="en-US"/>
        </a:p>
      </dgm:t>
    </dgm:pt>
    <dgm:pt modelId="{1CCE3BEA-FF38-49A3-A323-85CF25552867}" type="sibTrans" cxnId="{F52C751F-C14F-469F-9B48-AD71AE8F73DA}">
      <dgm:prSet/>
      <dgm:spPr/>
      <dgm:t>
        <a:bodyPr/>
        <a:lstStyle/>
        <a:p>
          <a:endParaRPr lang="en-US"/>
        </a:p>
      </dgm:t>
    </dgm:pt>
    <dgm:pt modelId="{9CC2545A-A43C-4083-99BD-E44AFBC050F5}">
      <dgm:prSet phldr="0"/>
      <dgm:spPr/>
      <dgm:t>
        <a:bodyPr/>
        <a:lstStyle/>
        <a:p>
          <a:pPr rtl="0"/>
          <a:r>
            <a:rPr lang="en-US">
              <a:latin typeface="Calisto MT"/>
            </a:rPr>
            <a:t>Dropoff on Sunday at end of week</a:t>
          </a:r>
        </a:p>
      </dgm:t>
    </dgm:pt>
    <dgm:pt modelId="{99EABA18-F2F6-402D-B50F-B1274A1435F7}" type="parTrans" cxnId="{A0E67565-B6AC-40E2-998F-7E2A9D2E7EF0}">
      <dgm:prSet/>
      <dgm:spPr/>
    </dgm:pt>
    <dgm:pt modelId="{608B7C8A-A116-40D1-B32C-0010620C2026}" type="sibTrans" cxnId="{A0E67565-B6AC-40E2-998F-7E2A9D2E7EF0}">
      <dgm:prSet/>
      <dgm:spPr/>
      <dgm:t>
        <a:bodyPr/>
        <a:lstStyle/>
        <a:p>
          <a:endParaRPr lang="en-US"/>
        </a:p>
      </dgm:t>
    </dgm:pt>
    <dgm:pt modelId="{0F6E7CD8-CA2B-4267-99C0-281EB9269494}">
      <dgm:prSet phldr="0"/>
      <dgm:spPr/>
      <dgm:t>
        <a:bodyPr/>
        <a:lstStyle/>
        <a:p>
          <a:r>
            <a:rPr lang="en-US">
              <a:latin typeface="Calisto MT"/>
            </a:rPr>
            <a:t>Stores running no promotion</a:t>
          </a:r>
        </a:p>
      </dgm:t>
    </dgm:pt>
    <dgm:pt modelId="{788C52AC-86D3-4F6C-9FCE-54E99E85D49C}" type="parTrans" cxnId="{D3BB4F7A-2AB2-4A40-B7F7-2F5B6106402A}">
      <dgm:prSet/>
      <dgm:spPr/>
    </dgm:pt>
    <dgm:pt modelId="{BB89B1A8-686D-4745-8473-29617F846AC7}" type="sibTrans" cxnId="{D3BB4F7A-2AB2-4A40-B7F7-2F5B6106402A}">
      <dgm:prSet/>
      <dgm:spPr/>
      <dgm:t>
        <a:bodyPr/>
        <a:lstStyle/>
        <a:p>
          <a:endParaRPr lang="en-US"/>
        </a:p>
      </dgm:t>
    </dgm:pt>
    <dgm:pt modelId="{E0EC5B27-DD35-4131-AB0C-22E85F6B38B9}">
      <dgm:prSet phldr="0"/>
      <dgm:spPr/>
      <dgm:t>
        <a:bodyPr/>
        <a:lstStyle/>
        <a:p>
          <a:r>
            <a:rPr lang="en-US">
              <a:latin typeface="Calisto MT"/>
            </a:rPr>
            <a:t>First quarter at beginning of year</a:t>
          </a:r>
        </a:p>
      </dgm:t>
    </dgm:pt>
    <dgm:pt modelId="{F5959C36-9B69-4117-A5C2-F9A2DD296AEE}" type="parTrans" cxnId="{9501C51A-6658-4AD8-88A5-93B709382892}">
      <dgm:prSet/>
      <dgm:spPr/>
    </dgm:pt>
    <dgm:pt modelId="{A265EC5C-DCB5-4A00-8F78-2E8B27F22ACC}" type="sibTrans" cxnId="{9501C51A-6658-4AD8-88A5-93B709382892}">
      <dgm:prSet/>
      <dgm:spPr/>
      <dgm:t>
        <a:bodyPr/>
        <a:lstStyle/>
        <a:p>
          <a:endParaRPr lang="en-US"/>
        </a:p>
      </dgm:t>
    </dgm:pt>
    <dgm:pt modelId="{48276187-8D61-4AEC-82A2-8801CECF5F93}">
      <dgm:prSet phldr="0"/>
      <dgm:spPr/>
      <dgm:t>
        <a:bodyPr/>
        <a:lstStyle/>
        <a:p>
          <a:r>
            <a:rPr lang="en-US">
              <a:latin typeface="Calisto MT"/>
            </a:rPr>
            <a:t>Store type 'D'</a:t>
          </a:r>
        </a:p>
      </dgm:t>
    </dgm:pt>
    <dgm:pt modelId="{845E1C3C-6671-4294-9709-EFA9B1E214C4}" type="parTrans" cxnId="{8F1F6E2F-46CD-44CD-96C7-5D1327E56AAF}">
      <dgm:prSet/>
      <dgm:spPr/>
    </dgm:pt>
    <dgm:pt modelId="{D35ECDDE-10BC-42F4-BA2A-B8D9DE33C801}" type="sibTrans" cxnId="{8F1F6E2F-46CD-44CD-96C7-5D1327E56AAF}">
      <dgm:prSet/>
      <dgm:spPr/>
      <dgm:t>
        <a:bodyPr/>
        <a:lstStyle/>
        <a:p>
          <a:endParaRPr lang="en-US"/>
        </a:p>
      </dgm:t>
    </dgm:pt>
    <dgm:pt modelId="{9F612F42-BA61-4640-AF36-BDD95E0EF237}" type="pres">
      <dgm:prSet presAssocID="{C8CB3662-246C-4193-9CBA-FE9961450162}" presName="linear" presStyleCnt="0">
        <dgm:presLayoutVars>
          <dgm:dir/>
          <dgm:animLvl val="lvl"/>
          <dgm:resizeHandles val="exact"/>
        </dgm:presLayoutVars>
      </dgm:prSet>
      <dgm:spPr/>
    </dgm:pt>
    <dgm:pt modelId="{EDD06052-466D-4894-A4AA-454040B13136}" type="pres">
      <dgm:prSet presAssocID="{9CC2545A-A43C-4083-99BD-E44AFBC050F5}" presName="parentLin" presStyleCnt="0"/>
      <dgm:spPr/>
    </dgm:pt>
    <dgm:pt modelId="{40EFAFF6-A289-47A0-9624-83360261E5EF}" type="pres">
      <dgm:prSet presAssocID="{9CC2545A-A43C-4083-99BD-E44AFBC050F5}" presName="parentLeftMargin" presStyleLbl="node1" presStyleIdx="0" presStyleCnt="5"/>
      <dgm:spPr/>
    </dgm:pt>
    <dgm:pt modelId="{98EA71E6-0D9C-4629-9EC7-166296B6470E}" type="pres">
      <dgm:prSet presAssocID="{9CC2545A-A43C-4083-99BD-E44AFBC050F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DAA1446C-9AD5-42B5-9DFC-FE9C33B336AC}" type="pres">
      <dgm:prSet presAssocID="{9CC2545A-A43C-4083-99BD-E44AFBC050F5}" presName="negativeSpace" presStyleCnt="0"/>
      <dgm:spPr/>
    </dgm:pt>
    <dgm:pt modelId="{5CE28FDB-C623-42E9-91B8-4C36BA1F8370}" type="pres">
      <dgm:prSet presAssocID="{9CC2545A-A43C-4083-99BD-E44AFBC050F5}" presName="childText" presStyleLbl="conFgAcc1" presStyleIdx="0" presStyleCnt="5">
        <dgm:presLayoutVars>
          <dgm:bulletEnabled val="1"/>
        </dgm:presLayoutVars>
      </dgm:prSet>
      <dgm:spPr/>
    </dgm:pt>
    <dgm:pt modelId="{102033AA-3DFB-4ED5-885E-819BED3231B1}" type="pres">
      <dgm:prSet presAssocID="{608B7C8A-A116-40D1-B32C-0010620C2026}" presName="spaceBetweenRectangles" presStyleCnt="0"/>
      <dgm:spPr/>
    </dgm:pt>
    <dgm:pt modelId="{0C0327C5-08C3-47C6-A452-BEA8CA498DAC}" type="pres">
      <dgm:prSet presAssocID="{0F6E7CD8-CA2B-4267-99C0-281EB9269494}" presName="parentLin" presStyleCnt="0"/>
      <dgm:spPr/>
    </dgm:pt>
    <dgm:pt modelId="{BC54F6A4-7279-4536-9013-49A0BBF1D04A}" type="pres">
      <dgm:prSet presAssocID="{0F6E7CD8-CA2B-4267-99C0-281EB9269494}" presName="parentLeftMargin" presStyleLbl="node1" presStyleIdx="0" presStyleCnt="5"/>
      <dgm:spPr/>
    </dgm:pt>
    <dgm:pt modelId="{426B5984-621D-41C8-A1BE-D4407D174037}" type="pres">
      <dgm:prSet presAssocID="{0F6E7CD8-CA2B-4267-99C0-281EB926949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042A184-FFF5-4362-8A2E-45E7055BD1E7}" type="pres">
      <dgm:prSet presAssocID="{0F6E7CD8-CA2B-4267-99C0-281EB9269494}" presName="negativeSpace" presStyleCnt="0"/>
      <dgm:spPr/>
    </dgm:pt>
    <dgm:pt modelId="{84D47BFD-F5FF-4B61-AC5D-18EEC4609C68}" type="pres">
      <dgm:prSet presAssocID="{0F6E7CD8-CA2B-4267-99C0-281EB9269494}" presName="childText" presStyleLbl="conFgAcc1" presStyleIdx="1" presStyleCnt="5">
        <dgm:presLayoutVars>
          <dgm:bulletEnabled val="1"/>
        </dgm:presLayoutVars>
      </dgm:prSet>
      <dgm:spPr/>
    </dgm:pt>
    <dgm:pt modelId="{25596F55-3E39-4EA2-BFF7-E3CC49693BAB}" type="pres">
      <dgm:prSet presAssocID="{BB89B1A8-686D-4745-8473-29617F846AC7}" presName="spaceBetweenRectangles" presStyleCnt="0"/>
      <dgm:spPr/>
    </dgm:pt>
    <dgm:pt modelId="{64A55C1F-7746-4270-AA35-67A4974CE638}" type="pres">
      <dgm:prSet presAssocID="{E0EC5B27-DD35-4131-AB0C-22E85F6B38B9}" presName="parentLin" presStyleCnt="0"/>
      <dgm:spPr/>
    </dgm:pt>
    <dgm:pt modelId="{7BD55374-828E-4E4E-9BB8-19C5C3DC0EC5}" type="pres">
      <dgm:prSet presAssocID="{E0EC5B27-DD35-4131-AB0C-22E85F6B38B9}" presName="parentLeftMargin" presStyleLbl="node1" presStyleIdx="1" presStyleCnt="5"/>
      <dgm:spPr/>
    </dgm:pt>
    <dgm:pt modelId="{397722A9-3C34-4D0A-9B91-AD8E88BA4AC3}" type="pres">
      <dgm:prSet presAssocID="{E0EC5B27-DD35-4131-AB0C-22E85F6B38B9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FFAA0219-D206-419C-B553-1CC49BD3F9F4}" type="pres">
      <dgm:prSet presAssocID="{E0EC5B27-DD35-4131-AB0C-22E85F6B38B9}" presName="negativeSpace" presStyleCnt="0"/>
      <dgm:spPr/>
    </dgm:pt>
    <dgm:pt modelId="{24FCD7D4-2149-446E-87AA-E8CA4DEB3F76}" type="pres">
      <dgm:prSet presAssocID="{E0EC5B27-DD35-4131-AB0C-22E85F6B38B9}" presName="childText" presStyleLbl="conFgAcc1" presStyleIdx="2" presStyleCnt="5">
        <dgm:presLayoutVars>
          <dgm:bulletEnabled val="1"/>
        </dgm:presLayoutVars>
      </dgm:prSet>
      <dgm:spPr/>
    </dgm:pt>
    <dgm:pt modelId="{6B6F2DF3-FBAB-473C-A5CE-5488C7767F79}" type="pres">
      <dgm:prSet presAssocID="{A265EC5C-DCB5-4A00-8F78-2E8B27F22ACC}" presName="spaceBetweenRectangles" presStyleCnt="0"/>
      <dgm:spPr/>
    </dgm:pt>
    <dgm:pt modelId="{8948C191-316D-4261-93F6-8BE3F94947AA}" type="pres">
      <dgm:prSet presAssocID="{48276187-8D61-4AEC-82A2-8801CECF5F93}" presName="parentLin" presStyleCnt="0"/>
      <dgm:spPr/>
    </dgm:pt>
    <dgm:pt modelId="{9EC2904D-D334-44D0-95A5-4881CB608D4C}" type="pres">
      <dgm:prSet presAssocID="{48276187-8D61-4AEC-82A2-8801CECF5F93}" presName="parentLeftMargin" presStyleLbl="node1" presStyleIdx="2" presStyleCnt="5"/>
      <dgm:spPr/>
    </dgm:pt>
    <dgm:pt modelId="{0E9C2714-3951-434B-ADB0-9C7EBE09D62C}" type="pres">
      <dgm:prSet presAssocID="{48276187-8D61-4AEC-82A2-8801CECF5F93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0DC98A0-714A-47F9-B69E-85C35254FDE5}" type="pres">
      <dgm:prSet presAssocID="{48276187-8D61-4AEC-82A2-8801CECF5F93}" presName="negativeSpace" presStyleCnt="0"/>
      <dgm:spPr/>
    </dgm:pt>
    <dgm:pt modelId="{64EF59F4-29C6-422C-88F9-3AE731C226C4}" type="pres">
      <dgm:prSet presAssocID="{48276187-8D61-4AEC-82A2-8801CECF5F93}" presName="childText" presStyleLbl="conFgAcc1" presStyleIdx="3" presStyleCnt="5">
        <dgm:presLayoutVars>
          <dgm:bulletEnabled val="1"/>
        </dgm:presLayoutVars>
      </dgm:prSet>
      <dgm:spPr/>
    </dgm:pt>
    <dgm:pt modelId="{10D1F3AE-6BFC-40EB-89B8-E1679135821D}" type="pres">
      <dgm:prSet presAssocID="{D35ECDDE-10BC-42F4-BA2A-B8D9DE33C801}" presName="spaceBetweenRectangles" presStyleCnt="0"/>
      <dgm:spPr/>
    </dgm:pt>
    <dgm:pt modelId="{BC63F3E3-9B62-4D35-936D-2C6856BAA776}" type="pres">
      <dgm:prSet presAssocID="{147CC53E-E0BE-40E9-A7B5-5B0603DB82C1}" presName="parentLin" presStyleCnt="0"/>
      <dgm:spPr/>
    </dgm:pt>
    <dgm:pt modelId="{20F9D5C0-D78B-4CEA-B260-FA2B2E5461B7}" type="pres">
      <dgm:prSet presAssocID="{147CC53E-E0BE-40E9-A7B5-5B0603DB82C1}" presName="parentLeftMargin" presStyleLbl="node1" presStyleIdx="3" presStyleCnt="5"/>
      <dgm:spPr/>
    </dgm:pt>
    <dgm:pt modelId="{E402F2B5-D144-403C-9E55-3E444F2F058F}" type="pres">
      <dgm:prSet presAssocID="{147CC53E-E0BE-40E9-A7B5-5B0603DB82C1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9F4F3865-57B3-4DCB-A3DF-3CC7F7090949}" type="pres">
      <dgm:prSet presAssocID="{147CC53E-E0BE-40E9-A7B5-5B0603DB82C1}" presName="negativeSpace" presStyleCnt="0"/>
      <dgm:spPr/>
    </dgm:pt>
    <dgm:pt modelId="{4F57B887-6303-49E9-A797-6318ECF329B1}" type="pres">
      <dgm:prSet presAssocID="{147CC53E-E0BE-40E9-A7B5-5B0603DB82C1}" presName="childText" presStyleLbl="conFgAcc1" presStyleIdx="4" presStyleCnt="5">
        <dgm:presLayoutVars>
          <dgm:bulletEnabled val="1"/>
        </dgm:presLayoutVars>
      </dgm:prSet>
      <dgm:spPr/>
    </dgm:pt>
  </dgm:ptLst>
  <dgm:cxnLst>
    <dgm:cxn modelId="{30E1F904-AEF3-4CDE-B522-1F2A11E4AF95}" type="presOf" srcId="{147CC53E-E0BE-40E9-A7B5-5B0603DB82C1}" destId="{20F9D5C0-D78B-4CEA-B260-FA2B2E5461B7}" srcOrd="0" destOrd="0" presId="urn:microsoft.com/office/officeart/2005/8/layout/list1"/>
    <dgm:cxn modelId="{9501C51A-6658-4AD8-88A5-93B709382892}" srcId="{C8CB3662-246C-4193-9CBA-FE9961450162}" destId="{E0EC5B27-DD35-4131-AB0C-22E85F6B38B9}" srcOrd="2" destOrd="0" parTransId="{F5959C36-9B69-4117-A5C2-F9A2DD296AEE}" sibTransId="{A265EC5C-DCB5-4A00-8F78-2E8B27F22ACC}"/>
    <dgm:cxn modelId="{F52C751F-C14F-469F-9B48-AD71AE8F73DA}" srcId="{C8CB3662-246C-4193-9CBA-FE9961450162}" destId="{147CC53E-E0BE-40E9-A7B5-5B0603DB82C1}" srcOrd="4" destOrd="0" parTransId="{5E2BE291-5662-4ED5-9205-A850E4F343EB}" sibTransId="{1CCE3BEA-FF38-49A3-A323-85CF25552867}"/>
    <dgm:cxn modelId="{A8D85B23-4DC5-417D-A952-181160821A28}" type="presOf" srcId="{0F6E7CD8-CA2B-4267-99C0-281EB9269494}" destId="{BC54F6A4-7279-4536-9013-49A0BBF1D04A}" srcOrd="0" destOrd="0" presId="urn:microsoft.com/office/officeart/2005/8/layout/list1"/>
    <dgm:cxn modelId="{8F1F6E2F-46CD-44CD-96C7-5D1327E56AAF}" srcId="{C8CB3662-246C-4193-9CBA-FE9961450162}" destId="{48276187-8D61-4AEC-82A2-8801CECF5F93}" srcOrd="3" destOrd="0" parTransId="{845E1C3C-6671-4294-9709-EFA9B1E214C4}" sibTransId="{D35ECDDE-10BC-42F4-BA2A-B8D9DE33C801}"/>
    <dgm:cxn modelId="{A0E67565-B6AC-40E2-998F-7E2A9D2E7EF0}" srcId="{C8CB3662-246C-4193-9CBA-FE9961450162}" destId="{9CC2545A-A43C-4083-99BD-E44AFBC050F5}" srcOrd="0" destOrd="0" parTransId="{99EABA18-F2F6-402D-B50F-B1274A1435F7}" sibTransId="{608B7C8A-A116-40D1-B32C-0010620C2026}"/>
    <dgm:cxn modelId="{980B8E45-3B88-4123-B7BB-FACB973205B1}" type="presOf" srcId="{48276187-8D61-4AEC-82A2-8801CECF5F93}" destId="{9EC2904D-D334-44D0-95A5-4881CB608D4C}" srcOrd="0" destOrd="0" presId="urn:microsoft.com/office/officeart/2005/8/layout/list1"/>
    <dgm:cxn modelId="{F66C7A46-22F7-4FAB-A38D-00953A14FBF0}" type="presOf" srcId="{9CC2545A-A43C-4083-99BD-E44AFBC050F5}" destId="{40EFAFF6-A289-47A0-9624-83360261E5EF}" srcOrd="0" destOrd="0" presId="urn:microsoft.com/office/officeart/2005/8/layout/list1"/>
    <dgm:cxn modelId="{3A735248-2329-4AD4-ABD9-C7624994279A}" type="presOf" srcId="{E0EC5B27-DD35-4131-AB0C-22E85F6B38B9}" destId="{7BD55374-828E-4E4E-9BB8-19C5C3DC0EC5}" srcOrd="0" destOrd="0" presId="urn:microsoft.com/office/officeart/2005/8/layout/list1"/>
    <dgm:cxn modelId="{0B60CE49-30F6-4979-A07E-189030D453E0}" type="presOf" srcId="{48276187-8D61-4AEC-82A2-8801CECF5F93}" destId="{0E9C2714-3951-434B-ADB0-9C7EBE09D62C}" srcOrd="1" destOrd="0" presId="urn:microsoft.com/office/officeart/2005/8/layout/list1"/>
    <dgm:cxn modelId="{8BE69A4D-ABCB-4738-9809-D217116D3D7E}" type="presOf" srcId="{147CC53E-E0BE-40E9-A7B5-5B0603DB82C1}" destId="{E402F2B5-D144-403C-9E55-3E444F2F058F}" srcOrd="1" destOrd="0" presId="urn:microsoft.com/office/officeart/2005/8/layout/list1"/>
    <dgm:cxn modelId="{6D793674-BD78-417E-AAAB-3F990630EF1F}" type="presOf" srcId="{C8CB3662-246C-4193-9CBA-FE9961450162}" destId="{9F612F42-BA61-4640-AF36-BDD95E0EF237}" srcOrd="0" destOrd="0" presId="urn:microsoft.com/office/officeart/2005/8/layout/list1"/>
    <dgm:cxn modelId="{D3BB4F7A-2AB2-4A40-B7F7-2F5B6106402A}" srcId="{C8CB3662-246C-4193-9CBA-FE9961450162}" destId="{0F6E7CD8-CA2B-4267-99C0-281EB9269494}" srcOrd="1" destOrd="0" parTransId="{788C52AC-86D3-4F6C-9FCE-54E99E85D49C}" sibTransId="{BB89B1A8-686D-4745-8473-29617F846AC7}"/>
    <dgm:cxn modelId="{706E95D7-FD12-43A9-8E8E-0A6C2ADD4874}" type="presOf" srcId="{9CC2545A-A43C-4083-99BD-E44AFBC050F5}" destId="{98EA71E6-0D9C-4629-9EC7-166296B6470E}" srcOrd="1" destOrd="0" presId="urn:microsoft.com/office/officeart/2005/8/layout/list1"/>
    <dgm:cxn modelId="{093BF2E6-752B-40D9-96B9-A7A98BFA9F46}" type="presOf" srcId="{E0EC5B27-DD35-4131-AB0C-22E85F6B38B9}" destId="{397722A9-3C34-4D0A-9B91-AD8E88BA4AC3}" srcOrd="1" destOrd="0" presId="urn:microsoft.com/office/officeart/2005/8/layout/list1"/>
    <dgm:cxn modelId="{8E1F41FC-09DC-436C-913C-1BC996FDDEE0}" type="presOf" srcId="{0F6E7CD8-CA2B-4267-99C0-281EB9269494}" destId="{426B5984-621D-41C8-A1BE-D4407D174037}" srcOrd="1" destOrd="0" presId="urn:microsoft.com/office/officeart/2005/8/layout/list1"/>
    <dgm:cxn modelId="{D33D639F-6FE3-4121-A881-305F679F4317}" type="presParOf" srcId="{9F612F42-BA61-4640-AF36-BDD95E0EF237}" destId="{EDD06052-466D-4894-A4AA-454040B13136}" srcOrd="0" destOrd="0" presId="urn:microsoft.com/office/officeart/2005/8/layout/list1"/>
    <dgm:cxn modelId="{B615A357-C708-4335-A053-85DF0FC82D83}" type="presParOf" srcId="{EDD06052-466D-4894-A4AA-454040B13136}" destId="{40EFAFF6-A289-47A0-9624-83360261E5EF}" srcOrd="0" destOrd="0" presId="urn:microsoft.com/office/officeart/2005/8/layout/list1"/>
    <dgm:cxn modelId="{28DCED57-AE0A-48A6-9998-3224ADA936CE}" type="presParOf" srcId="{EDD06052-466D-4894-A4AA-454040B13136}" destId="{98EA71E6-0D9C-4629-9EC7-166296B6470E}" srcOrd="1" destOrd="0" presId="urn:microsoft.com/office/officeart/2005/8/layout/list1"/>
    <dgm:cxn modelId="{621C39A0-7ECF-4635-BF1E-C544A138D876}" type="presParOf" srcId="{9F612F42-BA61-4640-AF36-BDD95E0EF237}" destId="{DAA1446C-9AD5-42B5-9DFC-FE9C33B336AC}" srcOrd="1" destOrd="0" presId="urn:microsoft.com/office/officeart/2005/8/layout/list1"/>
    <dgm:cxn modelId="{00583726-CF8A-4C9E-AB85-2DE4AC75C737}" type="presParOf" srcId="{9F612F42-BA61-4640-AF36-BDD95E0EF237}" destId="{5CE28FDB-C623-42E9-91B8-4C36BA1F8370}" srcOrd="2" destOrd="0" presId="urn:microsoft.com/office/officeart/2005/8/layout/list1"/>
    <dgm:cxn modelId="{3D5CF147-F0E4-46F2-B4F6-648C39015564}" type="presParOf" srcId="{9F612F42-BA61-4640-AF36-BDD95E0EF237}" destId="{102033AA-3DFB-4ED5-885E-819BED3231B1}" srcOrd="3" destOrd="0" presId="urn:microsoft.com/office/officeart/2005/8/layout/list1"/>
    <dgm:cxn modelId="{F4654749-4031-4A64-9AC7-12B3EF51DD0D}" type="presParOf" srcId="{9F612F42-BA61-4640-AF36-BDD95E0EF237}" destId="{0C0327C5-08C3-47C6-A452-BEA8CA498DAC}" srcOrd="4" destOrd="0" presId="urn:microsoft.com/office/officeart/2005/8/layout/list1"/>
    <dgm:cxn modelId="{4E89AF3F-D9AF-4EB6-A6A8-AA8B981E748E}" type="presParOf" srcId="{0C0327C5-08C3-47C6-A452-BEA8CA498DAC}" destId="{BC54F6A4-7279-4536-9013-49A0BBF1D04A}" srcOrd="0" destOrd="0" presId="urn:microsoft.com/office/officeart/2005/8/layout/list1"/>
    <dgm:cxn modelId="{2CD68274-6CE3-4E1C-980C-08F5F5C0814B}" type="presParOf" srcId="{0C0327C5-08C3-47C6-A452-BEA8CA498DAC}" destId="{426B5984-621D-41C8-A1BE-D4407D174037}" srcOrd="1" destOrd="0" presId="urn:microsoft.com/office/officeart/2005/8/layout/list1"/>
    <dgm:cxn modelId="{60F1D628-D1B6-4C55-955E-26CAC06F8362}" type="presParOf" srcId="{9F612F42-BA61-4640-AF36-BDD95E0EF237}" destId="{8042A184-FFF5-4362-8A2E-45E7055BD1E7}" srcOrd="5" destOrd="0" presId="urn:microsoft.com/office/officeart/2005/8/layout/list1"/>
    <dgm:cxn modelId="{F7ECC263-94B4-45A6-B1B4-C0DB8ED6B7A3}" type="presParOf" srcId="{9F612F42-BA61-4640-AF36-BDD95E0EF237}" destId="{84D47BFD-F5FF-4B61-AC5D-18EEC4609C68}" srcOrd="6" destOrd="0" presId="urn:microsoft.com/office/officeart/2005/8/layout/list1"/>
    <dgm:cxn modelId="{EAFF59C3-0143-4B7E-847A-6E6C37DB053B}" type="presParOf" srcId="{9F612F42-BA61-4640-AF36-BDD95E0EF237}" destId="{25596F55-3E39-4EA2-BFF7-E3CC49693BAB}" srcOrd="7" destOrd="0" presId="urn:microsoft.com/office/officeart/2005/8/layout/list1"/>
    <dgm:cxn modelId="{EC3082A9-7407-4490-AB51-94236ECB218E}" type="presParOf" srcId="{9F612F42-BA61-4640-AF36-BDD95E0EF237}" destId="{64A55C1F-7746-4270-AA35-67A4974CE638}" srcOrd="8" destOrd="0" presId="urn:microsoft.com/office/officeart/2005/8/layout/list1"/>
    <dgm:cxn modelId="{35F1C92F-60C3-466D-BCBF-7331AF2219DD}" type="presParOf" srcId="{64A55C1F-7746-4270-AA35-67A4974CE638}" destId="{7BD55374-828E-4E4E-9BB8-19C5C3DC0EC5}" srcOrd="0" destOrd="0" presId="urn:microsoft.com/office/officeart/2005/8/layout/list1"/>
    <dgm:cxn modelId="{3F9EC7BF-81EF-4936-A6AB-BFF63F177CA1}" type="presParOf" srcId="{64A55C1F-7746-4270-AA35-67A4974CE638}" destId="{397722A9-3C34-4D0A-9B91-AD8E88BA4AC3}" srcOrd="1" destOrd="0" presId="urn:microsoft.com/office/officeart/2005/8/layout/list1"/>
    <dgm:cxn modelId="{6E284D52-0C24-4889-8F76-718E33CCCAC0}" type="presParOf" srcId="{9F612F42-BA61-4640-AF36-BDD95E0EF237}" destId="{FFAA0219-D206-419C-B553-1CC49BD3F9F4}" srcOrd="9" destOrd="0" presId="urn:microsoft.com/office/officeart/2005/8/layout/list1"/>
    <dgm:cxn modelId="{BE22E4B6-10E1-4E4D-97A9-1D72F7E566D7}" type="presParOf" srcId="{9F612F42-BA61-4640-AF36-BDD95E0EF237}" destId="{24FCD7D4-2149-446E-87AA-E8CA4DEB3F76}" srcOrd="10" destOrd="0" presId="urn:microsoft.com/office/officeart/2005/8/layout/list1"/>
    <dgm:cxn modelId="{901A160D-DA3C-47E0-AC5F-24C15A2DBD62}" type="presParOf" srcId="{9F612F42-BA61-4640-AF36-BDD95E0EF237}" destId="{6B6F2DF3-FBAB-473C-A5CE-5488C7767F79}" srcOrd="11" destOrd="0" presId="urn:microsoft.com/office/officeart/2005/8/layout/list1"/>
    <dgm:cxn modelId="{4F8D35FD-16A9-4D99-9BC4-8E6B8DD9E9DA}" type="presParOf" srcId="{9F612F42-BA61-4640-AF36-BDD95E0EF237}" destId="{8948C191-316D-4261-93F6-8BE3F94947AA}" srcOrd="12" destOrd="0" presId="urn:microsoft.com/office/officeart/2005/8/layout/list1"/>
    <dgm:cxn modelId="{9CE66C1C-3513-40B6-8854-BDE66343C741}" type="presParOf" srcId="{8948C191-316D-4261-93F6-8BE3F94947AA}" destId="{9EC2904D-D334-44D0-95A5-4881CB608D4C}" srcOrd="0" destOrd="0" presId="urn:microsoft.com/office/officeart/2005/8/layout/list1"/>
    <dgm:cxn modelId="{98CE867C-2F2F-44BD-82D2-B7448ACAEE13}" type="presParOf" srcId="{8948C191-316D-4261-93F6-8BE3F94947AA}" destId="{0E9C2714-3951-434B-ADB0-9C7EBE09D62C}" srcOrd="1" destOrd="0" presId="urn:microsoft.com/office/officeart/2005/8/layout/list1"/>
    <dgm:cxn modelId="{9AE87649-67AE-4B45-8780-4743119952C6}" type="presParOf" srcId="{9F612F42-BA61-4640-AF36-BDD95E0EF237}" destId="{70DC98A0-714A-47F9-B69E-85C35254FDE5}" srcOrd="13" destOrd="0" presId="urn:microsoft.com/office/officeart/2005/8/layout/list1"/>
    <dgm:cxn modelId="{140A0102-4CB8-4772-82E7-A601CCC0B55F}" type="presParOf" srcId="{9F612F42-BA61-4640-AF36-BDD95E0EF237}" destId="{64EF59F4-29C6-422C-88F9-3AE731C226C4}" srcOrd="14" destOrd="0" presId="urn:microsoft.com/office/officeart/2005/8/layout/list1"/>
    <dgm:cxn modelId="{DD8C66A1-DB57-45F1-966D-A58E61A740FB}" type="presParOf" srcId="{9F612F42-BA61-4640-AF36-BDD95E0EF237}" destId="{10D1F3AE-6BFC-40EB-89B8-E1679135821D}" srcOrd="15" destOrd="0" presId="urn:microsoft.com/office/officeart/2005/8/layout/list1"/>
    <dgm:cxn modelId="{21DF8C79-F673-4999-9EAB-9273C8D909D8}" type="presParOf" srcId="{9F612F42-BA61-4640-AF36-BDD95E0EF237}" destId="{BC63F3E3-9B62-4D35-936D-2C6856BAA776}" srcOrd="16" destOrd="0" presId="urn:microsoft.com/office/officeart/2005/8/layout/list1"/>
    <dgm:cxn modelId="{43756C7D-D996-4678-A8B4-F29EBB331EEA}" type="presParOf" srcId="{BC63F3E3-9B62-4D35-936D-2C6856BAA776}" destId="{20F9D5C0-D78B-4CEA-B260-FA2B2E5461B7}" srcOrd="0" destOrd="0" presId="urn:microsoft.com/office/officeart/2005/8/layout/list1"/>
    <dgm:cxn modelId="{0CFDAF64-A3C0-4191-B8FA-407275D4BAC9}" type="presParOf" srcId="{BC63F3E3-9B62-4D35-936D-2C6856BAA776}" destId="{E402F2B5-D144-403C-9E55-3E444F2F058F}" srcOrd="1" destOrd="0" presId="urn:microsoft.com/office/officeart/2005/8/layout/list1"/>
    <dgm:cxn modelId="{3039CC3C-359A-4499-835F-0A6DBDC815FE}" type="presParOf" srcId="{9F612F42-BA61-4640-AF36-BDD95E0EF237}" destId="{9F4F3865-57B3-4DCB-A3DF-3CC7F7090949}" srcOrd="17" destOrd="0" presId="urn:microsoft.com/office/officeart/2005/8/layout/list1"/>
    <dgm:cxn modelId="{BBC7650C-9D20-491C-AD8F-E9F8E0C51B83}" type="presParOf" srcId="{9F612F42-BA61-4640-AF36-BDD95E0EF237}" destId="{4F57B887-6303-49E9-A797-6318ECF329B1}" srcOrd="18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1EB11C6E-EC94-4D59-94B1-D8D916D6C85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029CA1-6AEB-4B29-9D6E-C983CD944B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Predict daily sales for the next quarter using historic Rossmann data</a:t>
          </a:r>
        </a:p>
      </dgm:t>
    </dgm:pt>
    <dgm:pt modelId="{AE256F9A-E6BB-4E00-8295-7C7A6E93399D}" type="parTrans" cxnId="{3E9FFA26-001F-441A-904E-C03DD802EE47}">
      <dgm:prSet/>
      <dgm:spPr/>
      <dgm:t>
        <a:bodyPr/>
        <a:lstStyle/>
        <a:p>
          <a:endParaRPr lang="en-US"/>
        </a:p>
      </dgm:t>
    </dgm:pt>
    <dgm:pt modelId="{761AD8C5-0AAC-42BA-BC4B-9778966D26BC}" type="sibTrans" cxnId="{3E9FFA26-001F-441A-904E-C03DD802EE47}">
      <dgm:prSet/>
      <dgm:spPr/>
      <dgm:t>
        <a:bodyPr/>
        <a:lstStyle/>
        <a:p>
          <a:endParaRPr lang="en-US"/>
        </a:p>
      </dgm:t>
    </dgm:pt>
    <dgm:pt modelId="{52DF8E7B-6C39-4C06-BC1A-21E4DACD1B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Identify factors that influence the sales the most</a:t>
          </a:r>
        </a:p>
      </dgm:t>
    </dgm:pt>
    <dgm:pt modelId="{749AD442-F684-4BE4-B760-63AF68FBF374}" type="parTrans" cxnId="{55F16E35-72A3-4357-BCDE-D13F1894416F}">
      <dgm:prSet/>
      <dgm:spPr/>
      <dgm:t>
        <a:bodyPr/>
        <a:lstStyle/>
        <a:p>
          <a:endParaRPr lang="en-US"/>
        </a:p>
      </dgm:t>
    </dgm:pt>
    <dgm:pt modelId="{C52CD94B-958A-43B5-9A6A-620616A56B18}" type="sibTrans" cxnId="{55F16E35-72A3-4357-BCDE-D13F1894416F}">
      <dgm:prSet/>
      <dgm:spPr/>
      <dgm:t>
        <a:bodyPr/>
        <a:lstStyle/>
        <a:p>
          <a:endParaRPr lang="en-US"/>
        </a:p>
      </dgm:t>
    </dgm:pt>
    <dgm:pt modelId="{158BDE08-1897-4B19-8D36-0F20C48F3B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Provide actionable recommendations to increase sales over time</a:t>
          </a:r>
        </a:p>
      </dgm:t>
    </dgm:pt>
    <dgm:pt modelId="{13E83314-46CE-4F05-A27E-5EF56EDBFD04}" type="parTrans" cxnId="{0CA54030-7E46-4D4D-8C50-593068FDA43B}">
      <dgm:prSet/>
      <dgm:spPr/>
      <dgm:t>
        <a:bodyPr/>
        <a:lstStyle/>
        <a:p>
          <a:endParaRPr lang="en-US"/>
        </a:p>
      </dgm:t>
    </dgm:pt>
    <dgm:pt modelId="{E81CCCE2-00BE-4FB0-B20F-F6D85311DEDF}" type="sibTrans" cxnId="{0CA54030-7E46-4D4D-8C50-593068FDA43B}">
      <dgm:prSet/>
      <dgm:spPr/>
      <dgm:t>
        <a:bodyPr/>
        <a:lstStyle/>
        <a:p>
          <a:endParaRPr lang="en-US"/>
        </a:p>
      </dgm:t>
    </dgm:pt>
    <dgm:pt modelId="{ACB51897-EC44-416F-BD5A-D07CFE06F9A6}" type="pres">
      <dgm:prSet presAssocID="{1EB11C6E-EC94-4D59-94B1-D8D916D6C858}" presName="root" presStyleCnt="0">
        <dgm:presLayoutVars>
          <dgm:dir/>
          <dgm:resizeHandles val="exact"/>
        </dgm:presLayoutVars>
      </dgm:prSet>
      <dgm:spPr/>
    </dgm:pt>
    <dgm:pt modelId="{D62ABE6A-79B3-441F-9653-2D7AB4373E9B}" type="pres">
      <dgm:prSet presAssocID="{9A029CA1-6AEB-4B29-9D6E-C983CD944B47}" presName="compNode" presStyleCnt="0"/>
      <dgm:spPr/>
    </dgm:pt>
    <dgm:pt modelId="{0B4E35FA-E4EB-42C2-A328-9C5C4F5B7C1F}" type="pres">
      <dgm:prSet presAssocID="{9A029CA1-6AEB-4B29-9D6E-C983CD944B47}" presName="bgRect" presStyleLbl="bgShp" presStyleIdx="0" presStyleCnt="3"/>
      <dgm:spPr/>
    </dgm:pt>
    <dgm:pt modelId="{8A4A9B73-E3BC-4637-8ACC-2F1454AC441D}" type="pres">
      <dgm:prSet presAssocID="{9A029CA1-6AEB-4B29-9D6E-C983CD944B4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CA2BB26C-A731-47E4-859C-DCCFD39EB554}" type="pres">
      <dgm:prSet presAssocID="{9A029CA1-6AEB-4B29-9D6E-C983CD944B47}" presName="spaceRect" presStyleCnt="0"/>
      <dgm:spPr/>
    </dgm:pt>
    <dgm:pt modelId="{96B41DC7-2733-49F9-9A43-B8929C30C827}" type="pres">
      <dgm:prSet presAssocID="{9A029CA1-6AEB-4B29-9D6E-C983CD944B47}" presName="parTx" presStyleLbl="revTx" presStyleIdx="0" presStyleCnt="3">
        <dgm:presLayoutVars>
          <dgm:chMax val="0"/>
          <dgm:chPref val="0"/>
        </dgm:presLayoutVars>
      </dgm:prSet>
      <dgm:spPr/>
    </dgm:pt>
    <dgm:pt modelId="{6A0D27AE-F162-4D82-A139-ED84C5F226B2}" type="pres">
      <dgm:prSet presAssocID="{761AD8C5-0AAC-42BA-BC4B-9778966D26BC}" presName="sibTrans" presStyleCnt="0"/>
      <dgm:spPr/>
    </dgm:pt>
    <dgm:pt modelId="{4147ABEF-BBEB-42AE-A656-8EDA31EA6613}" type="pres">
      <dgm:prSet presAssocID="{52DF8E7B-6C39-4C06-BC1A-21E4DACD1BFD}" presName="compNode" presStyleCnt="0"/>
      <dgm:spPr/>
    </dgm:pt>
    <dgm:pt modelId="{1AB55F57-506F-494D-9BA6-32E50710B1CB}" type="pres">
      <dgm:prSet presAssocID="{52DF8E7B-6C39-4C06-BC1A-21E4DACD1BFD}" presName="bgRect" presStyleLbl="bgShp" presStyleIdx="1" presStyleCnt="3"/>
      <dgm:spPr/>
    </dgm:pt>
    <dgm:pt modelId="{04CE31B0-3212-4F14-AA78-42D593D80A6F}" type="pres">
      <dgm:prSet presAssocID="{52DF8E7B-6C39-4C06-BC1A-21E4DACD1BF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69DB620D-1A26-40BC-BCDA-9B4FEAA7F1A6}" type="pres">
      <dgm:prSet presAssocID="{52DF8E7B-6C39-4C06-BC1A-21E4DACD1BFD}" presName="spaceRect" presStyleCnt="0"/>
      <dgm:spPr/>
    </dgm:pt>
    <dgm:pt modelId="{ECAC92F8-B7F4-4709-B946-CD3C924CE838}" type="pres">
      <dgm:prSet presAssocID="{52DF8E7B-6C39-4C06-BC1A-21E4DACD1BFD}" presName="parTx" presStyleLbl="revTx" presStyleIdx="1" presStyleCnt="3">
        <dgm:presLayoutVars>
          <dgm:chMax val="0"/>
          <dgm:chPref val="0"/>
        </dgm:presLayoutVars>
      </dgm:prSet>
      <dgm:spPr/>
    </dgm:pt>
    <dgm:pt modelId="{4435FCC5-DB87-487E-B2EF-61814734FF4A}" type="pres">
      <dgm:prSet presAssocID="{C52CD94B-958A-43B5-9A6A-620616A56B18}" presName="sibTrans" presStyleCnt="0"/>
      <dgm:spPr/>
    </dgm:pt>
    <dgm:pt modelId="{1D47DB23-8985-4391-B034-18EA12086A54}" type="pres">
      <dgm:prSet presAssocID="{158BDE08-1897-4B19-8D36-0F20C48F3B05}" presName="compNode" presStyleCnt="0"/>
      <dgm:spPr/>
    </dgm:pt>
    <dgm:pt modelId="{9704D05C-2C3C-4963-850E-06911B070571}" type="pres">
      <dgm:prSet presAssocID="{158BDE08-1897-4B19-8D36-0F20C48F3B05}" presName="bgRect" presStyleLbl="bgShp" presStyleIdx="2" presStyleCnt="3"/>
      <dgm:spPr/>
    </dgm:pt>
    <dgm:pt modelId="{9386576B-C712-4DA4-8263-9B74816AD094}" type="pres">
      <dgm:prSet presAssocID="{158BDE08-1897-4B19-8D36-0F20C48F3B0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E8BAC27-5BA8-4D1E-8BF9-CDD4AB5836C8}" type="pres">
      <dgm:prSet presAssocID="{158BDE08-1897-4B19-8D36-0F20C48F3B05}" presName="spaceRect" presStyleCnt="0"/>
      <dgm:spPr/>
    </dgm:pt>
    <dgm:pt modelId="{C34A95DB-7358-43CB-B300-86FFF719E3E4}" type="pres">
      <dgm:prSet presAssocID="{158BDE08-1897-4B19-8D36-0F20C48F3B0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E9FFA26-001F-441A-904E-C03DD802EE47}" srcId="{1EB11C6E-EC94-4D59-94B1-D8D916D6C858}" destId="{9A029CA1-6AEB-4B29-9D6E-C983CD944B47}" srcOrd="0" destOrd="0" parTransId="{AE256F9A-E6BB-4E00-8295-7C7A6E93399D}" sibTransId="{761AD8C5-0AAC-42BA-BC4B-9778966D26BC}"/>
    <dgm:cxn modelId="{0CA54030-7E46-4D4D-8C50-593068FDA43B}" srcId="{1EB11C6E-EC94-4D59-94B1-D8D916D6C858}" destId="{158BDE08-1897-4B19-8D36-0F20C48F3B05}" srcOrd="2" destOrd="0" parTransId="{13E83314-46CE-4F05-A27E-5EF56EDBFD04}" sibTransId="{E81CCCE2-00BE-4FB0-B20F-F6D85311DEDF}"/>
    <dgm:cxn modelId="{55F16E35-72A3-4357-BCDE-D13F1894416F}" srcId="{1EB11C6E-EC94-4D59-94B1-D8D916D6C858}" destId="{52DF8E7B-6C39-4C06-BC1A-21E4DACD1BFD}" srcOrd="1" destOrd="0" parTransId="{749AD442-F684-4BE4-B760-63AF68FBF374}" sibTransId="{C52CD94B-958A-43B5-9A6A-620616A56B18}"/>
    <dgm:cxn modelId="{0CAFFE87-8BD8-42F5-A241-DA6638A18744}" type="presOf" srcId="{52DF8E7B-6C39-4C06-BC1A-21E4DACD1BFD}" destId="{ECAC92F8-B7F4-4709-B946-CD3C924CE838}" srcOrd="0" destOrd="0" presId="urn:microsoft.com/office/officeart/2018/2/layout/IconVerticalSolidList"/>
    <dgm:cxn modelId="{17A00292-76C0-4686-B78A-F82DB54F0943}" type="presOf" srcId="{158BDE08-1897-4B19-8D36-0F20C48F3B05}" destId="{C34A95DB-7358-43CB-B300-86FFF719E3E4}" srcOrd="0" destOrd="0" presId="urn:microsoft.com/office/officeart/2018/2/layout/IconVerticalSolidList"/>
    <dgm:cxn modelId="{22E154D1-946B-43E6-AEA8-4B26E31C867F}" type="presOf" srcId="{9A029CA1-6AEB-4B29-9D6E-C983CD944B47}" destId="{96B41DC7-2733-49F9-9A43-B8929C30C827}" srcOrd="0" destOrd="0" presId="urn:microsoft.com/office/officeart/2018/2/layout/IconVerticalSolidList"/>
    <dgm:cxn modelId="{B97BD7F0-4DE5-43D7-9527-172C71ED3400}" type="presOf" srcId="{1EB11C6E-EC94-4D59-94B1-D8D916D6C858}" destId="{ACB51897-EC44-416F-BD5A-D07CFE06F9A6}" srcOrd="0" destOrd="0" presId="urn:microsoft.com/office/officeart/2018/2/layout/IconVerticalSolidList"/>
    <dgm:cxn modelId="{C9B9DE7D-80CA-4E57-8128-B3C45423AA3F}" type="presParOf" srcId="{ACB51897-EC44-416F-BD5A-D07CFE06F9A6}" destId="{D62ABE6A-79B3-441F-9653-2D7AB4373E9B}" srcOrd="0" destOrd="0" presId="urn:microsoft.com/office/officeart/2018/2/layout/IconVerticalSolidList"/>
    <dgm:cxn modelId="{2FE87D4D-67B6-4870-982D-F285670D7B46}" type="presParOf" srcId="{D62ABE6A-79B3-441F-9653-2D7AB4373E9B}" destId="{0B4E35FA-E4EB-42C2-A328-9C5C4F5B7C1F}" srcOrd="0" destOrd="0" presId="urn:microsoft.com/office/officeart/2018/2/layout/IconVerticalSolidList"/>
    <dgm:cxn modelId="{EC1B564F-6B56-4BC5-917C-8C9E720F633E}" type="presParOf" srcId="{D62ABE6A-79B3-441F-9653-2D7AB4373E9B}" destId="{8A4A9B73-E3BC-4637-8ACC-2F1454AC441D}" srcOrd="1" destOrd="0" presId="urn:microsoft.com/office/officeart/2018/2/layout/IconVerticalSolidList"/>
    <dgm:cxn modelId="{BB2EA081-BBC0-4FFA-8AE9-EAC00CF13326}" type="presParOf" srcId="{D62ABE6A-79B3-441F-9653-2D7AB4373E9B}" destId="{CA2BB26C-A731-47E4-859C-DCCFD39EB554}" srcOrd="2" destOrd="0" presId="urn:microsoft.com/office/officeart/2018/2/layout/IconVerticalSolidList"/>
    <dgm:cxn modelId="{3117D615-39EB-476B-9A83-FE24D55B379E}" type="presParOf" srcId="{D62ABE6A-79B3-441F-9653-2D7AB4373E9B}" destId="{96B41DC7-2733-49F9-9A43-B8929C30C827}" srcOrd="3" destOrd="0" presId="urn:microsoft.com/office/officeart/2018/2/layout/IconVerticalSolidList"/>
    <dgm:cxn modelId="{CFE647A9-D282-4BAC-92DC-FB51B1ED30E9}" type="presParOf" srcId="{ACB51897-EC44-416F-BD5A-D07CFE06F9A6}" destId="{6A0D27AE-F162-4D82-A139-ED84C5F226B2}" srcOrd="1" destOrd="0" presId="urn:microsoft.com/office/officeart/2018/2/layout/IconVerticalSolidList"/>
    <dgm:cxn modelId="{1540BD34-EFF9-4B9A-961F-91B11AFFA57F}" type="presParOf" srcId="{ACB51897-EC44-416F-BD5A-D07CFE06F9A6}" destId="{4147ABEF-BBEB-42AE-A656-8EDA31EA6613}" srcOrd="2" destOrd="0" presId="urn:microsoft.com/office/officeart/2018/2/layout/IconVerticalSolidList"/>
    <dgm:cxn modelId="{B3C82F8A-F0B2-4E07-A649-C4D0B7DB9E7B}" type="presParOf" srcId="{4147ABEF-BBEB-42AE-A656-8EDA31EA6613}" destId="{1AB55F57-506F-494D-9BA6-32E50710B1CB}" srcOrd="0" destOrd="0" presId="urn:microsoft.com/office/officeart/2018/2/layout/IconVerticalSolidList"/>
    <dgm:cxn modelId="{B021B42D-B664-4C4A-A117-5DE1E2C31DB9}" type="presParOf" srcId="{4147ABEF-BBEB-42AE-A656-8EDA31EA6613}" destId="{04CE31B0-3212-4F14-AA78-42D593D80A6F}" srcOrd="1" destOrd="0" presId="urn:microsoft.com/office/officeart/2018/2/layout/IconVerticalSolidList"/>
    <dgm:cxn modelId="{87CA7B96-EE01-4E22-9B5D-7CCD4478F88A}" type="presParOf" srcId="{4147ABEF-BBEB-42AE-A656-8EDA31EA6613}" destId="{69DB620D-1A26-40BC-BCDA-9B4FEAA7F1A6}" srcOrd="2" destOrd="0" presId="urn:microsoft.com/office/officeart/2018/2/layout/IconVerticalSolidList"/>
    <dgm:cxn modelId="{1A4F516F-CC89-4F3B-AB90-11B4B8D894DE}" type="presParOf" srcId="{4147ABEF-BBEB-42AE-A656-8EDA31EA6613}" destId="{ECAC92F8-B7F4-4709-B946-CD3C924CE838}" srcOrd="3" destOrd="0" presId="urn:microsoft.com/office/officeart/2018/2/layout/IconVerticalSolidList"/>
    <dgm:cxn modelId="{980E1829-6F9C-4C9E-8799-E3E868E09583}" type="presParOf" srcId="{ACB51897-EC44-416F-BD5A-D07CFE06F9A6}" destId="{4435FCC5-DB87-487E-B2EF-61814734FF4A}" srcOrd="3" destOrd="0" presId="urn:microsoft.com/office/officeart/2018/2/layout/IconVerticalSolidList"/>
    <dgm:cxn modelId="{D734DA08-ED3F-42B4-B7E6-09C2A00F9A36}" type="presParOf" srcId="{ACB51897-EC44-416F-BD5A-D07CFE06F9A6}" destId="{1D47DB23-8985-4391-B034-18EA12086A54}" srcOrd="4" destOrd="0" presId="urn:microsoft.com/office/officeart/2018/2/layout/IconVerticalSolidList"/>
    <dgm:cxn modelId="{3DC8595C-AEBF-4A82-A20F-E4EBECB584E3}" type="presParOf" srcId="{1D47DB23-8985-4391-B034-18EA12086A54}" destId="{9704D05C-2C3C-4963-850E-06911B070571}" srcOrd="0" destOrd="0" presId="urn:microsoft.com/office/officeart/2018/2/layout/IconVerticalSolidList"/>
    <dgm:cxn modelId="{C3565634-583A-4797-AF95-439BF7F31B0C}" type="presParOf" srcId="{1D47DB23-8985-4391-B034-18EA12086A54}" destId="{9386576B-C712-4DA4-8263-9B74816AD094}" srcOrd="1" destOrd="0" presId="urn:microsoft.com/office/officeart/2018/2/layout/IconVerticalSolidList"/>
    <dgm:cxn modelId="{D741DF4D-1263-436A-9A76-F57EFA108609}" type="presParOf" srcId="{1D47DB23-8985-4391-B034-18EA12086A54}" destId="{4E8BAC27-5BA8-4D1E-8BF9-CDD4AB5836C8}" srcOrd="2" destOrd="0" presId="urn:microsoft.com/office/officeart/2018/2/layout/IconVerticalSolidList"/>
    <dgm:cxn modelId="{EF4A8F3E-2BCC-4640-A2DC-8963F18FE1F8}" type="presParOf" srcId="{1D47DB23-8985-4391-B034-18EA12086A54}" destId="{C34A95DB-7358-43CB-B300-86FFF719E3E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7647A3D-D267-4A99-B91D-54EEB7657EFE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D9145B14-047A-4080-B000-B7B8BF825F02}">
      <dgm:prSet phldrT="[Text]" phldr="0"/>
      <dgm:spPr/>
      <dgm:t>
        <a:bodyPr/>
        <a:lstStyle/>
        <a:p>
          <a:r>
            <a:rPr lang="en-US">
              <a:latin typeface="Univers Condensed"/>
            </a:rPr>
            <a:t>Data</a:t>
          </a:r>
          <a:endParaRPr lang="en-US"/>
        </a:p>
      </dgm:t>
    </dgm:pt>
    <dgm:pt modelId="{DA020603-5630-4FF3-AD0E-2F0182CE3CD9}" type="parTrans" cxnId="{39B331AF-0354-447D-BC45-8C68A4855DDD}">
      <dgm:prSet/>
      <dgm:spPr/>
    </dgm:pt>
    <dgm:pt modelId="{EE97822C-0DC5-4253-AAB8-7ED89763A20C}" type="sibTrans" cxnId="{39B331AF-0354-447D-BC45-8C68A4855DDD}">
      <dgm:prSet/>
      <dgm:spPr/>
      <dgm:t>
        <a:bodyPr/>
        <a:lstStyle/>
        <a:p>
          <a:endParaRPr lang="en-US"/>
        </a:p>
      </dgm:t>
    </dgm:pt>
    <dgm:pt modelId="{7865A0F2-9962-44EA-85EA-EF86CB5AD8C6}">
      <dgm:prSet phldrT="[Text]" phldr="0"/>
      <dgm:spPr/>
      <dgm:t>
        <a:bodyPr/>
        <a:lstStyle/>
        <a:p>
          <a:pPr rtl="0"/>
          <a:r>
            <a:rPr lang="en-US">
              <a:latin typeface="Univers Condensed"/>
            </a:rPr>
            <a:t>Feature Eng.</a:t>
          </a:r>
          <a:endParaRPr lang="en-US"/>
        </a:p>
      </dgm:t>
    </dgm:pt>
    <dgm:pt modelId="{67B514C8-E3A7-46FC-A47F-AF5ED3110454}" type="parTrans" cxnId="{5F777EE2-0931-4306-84E7-F3CF72A7533B}">
      <dgm:prSet/>
      <dgm:spPr/>
    </dgm:pt>
    <dgm:pt modelId="{64A21E76-38DB-4710-9513-F37B1963B0BD}" type="sibTrans" cxnId="{5F777EE2-0931-4306-84E7-F3CF72A7533B}">
      <dgm:prSet/>
      <dgm:spPr/>
      <dgm:t>
        <a:bodyPr/>
        <a:lstStyle/>
        <a:p>
          <a:endParaRPr lang="en-US"/>
        </a:p>
      </dgm:t>
    </dgm:pt>
    <dgm:pt modelId="{CCDE160D-4C1F-4A66-B0E5-09FD146DD02F}">
      <dgm:prSet phldrT="[Text]" phldr="0"/>
      <dgm:spPr/>
      <dgm:t>
        <a:bodyPr/>
        <a:lstStyle/>
        <a:p>
          <a:pPr rtl="0"/>
          <a:r>
            <a:rPr lang="en-US">
              <a:latin typeface="Univers Condensed"/>
            </a:rPr>
            <a:t>Train/Test Split</a:t>
          </a:r>
        </a:p>
      </dgm:t>
    </dgm:pt>
    <dgm:pt modelId="{9C4E5B5F-B40F-43D3-9E1F-9B223CAECBF3}" type="parTrans" cxnId="{A47836DE-3086-4F8D-9ABD-B3D0585CE342}">
      <dgm:prSet/>
      <dgm:spPr/>
    </dgm:pt>
    <dgm:pt modelId="{ACB6EC47-35DE-4B6E-8A75-15ABDCE05FEF}" type="sibTrans" cxnId="{A47836DE-3086-4F8D-9ABD-B3D0585CE342}">
      <dgm:prSet/>
      <dgm:spPr/>
      <dgm:t>
        <a:bodyPr/>
        <a:lstStyle/>
        <a:p>
          <a:endParaRPr lang="en-US"/>
        </a:p>
      </dgm:t>
    </dgm:pt>
    <dgm:pt modelId="{51439A3E-2946-478A-92B3-71BB650067CA}">
      <dgm:prSet phldr="0"/>
      <dgm:spPr/>
      <dgm:t>
        <a:bodyPr/>
        <a:lstStyle/>
        <a:p>
          <a:r>
            <a:rPr lang="en-US" err="1">
              <a:latin typeface="Univers Condensed"/>
            </a:rPr>
            <a:t>XGBoost</a:t>
          </a:r>
          <a:endParaRPr lang="en-US">
            <a:latin typeface="Univers Condensed"/>
          </a:endParaRPr>
        </a:p>
      </dgm:t>
    </dgm:pt>
    <dgm:pt modelId="{A0F0F4A6-5C34-40F6-856F-400F772A6AC9}" type="parTrans" cxnId="{34501179-6CC0-4E88-8C3B-20DB0D9C089C}">
      <dgm:prSet/>
      <dgm:spPr/>
    </dgm:pt>
    <dgm:pt modelId="{F633E8C6-501D-44CD-A349-E8A739977A93}" type="sibTrans" cxnId="{34501179-6CC0-4E88-8C3B-20DB0D9C089C}">
      <dgm:prSet/>
      <dgm:spPr/>
      <dgm:t>
        <a:bodyPr/>
        <a:lstStyle/>
        <a:p>
          <a:endParaRPr lang="en-US"/>
        </a:p>
      </dgm:t>
    </dgm:pt>
    <dgm:pt modelId="{9A02E635-6515-4728-9E72-383997FC8F96}">
      <dgm:prSet phldr="0"/>
      <dgm:spPr/>
      <dgm:t>
        <a:bodyPr/>
        <a:lstStyle/>
        <a:p>
          <a:pPr rtl="0"/>
          <a:r>
            <a:rPr lang="en-US">
              <a:latin typeface="Univers Condensed"/>
            </a:rPr>
            <a:t>Ridge Regression</a:t>
          </a:r>
          <a:endParaRPr lang="en-US"/>
        </a:p>
      </dgm:t>
    </dgm:pt>
    <dgm:pt modelId="{2311A778-F6BA-4F9A-9641-F71FE9BC39D1}" type="parTrans" cxnId="{37FBB691-8D21-4577-BCCF-78F2FB15B6DE}">
      <dgm:prSet/>
      <dgm:spPr/>
    </dgm:pt>
    <dgm:pt modelId="{F2C53CBD-7BD0-41CA-9A83-35B71C4DC1C0}" type="sibTrans" cxnId="{37FBB691-8D21-4577-BCCF-78F2FB15B6DE}">
      <dgm:prSet/>
      <dgm:spPr/>
      <dgm:t>
        <a:bodyPr/>
        <a:lstStyle/>
        <a:p>
          <a:endParaRPr lang="en-US"/>
        </a:p>
      </dgm:t>
    </dgm:pt>
    <dgm:pt modelId="{1983CABC-0F7A-4CD7-B41D-E2E5ABED2EE0}">
      <dgm:prSet phldr="0"/>
      <dgm:spPr/>
      <dgm:t>
        <a:bodyPr/>
        <a:lstStyle/>
        <a:p>
          <a:r>
            <a:rPr lang="en-US">
              <a:latin typeface="Univers Condensed"/>
            </a:rPr>
            <a:t>Insights</a:t>
          </a:r>
        </a:p>
      </dgm:t>
    </dgm:pt>
    <dgm:pt modelId="{BF59F5B1-1FB0-453A-9B7D-92395DCFC3D9}" type="parTrans" cxnId="{0B979585-6279-4BD7-BE4F-249FCD4BC740}">
      <dgm:prSet/>
      <dgm:spPr/>
    </dgm:pt>
    <dgm:pt modelId="{AC9999C5-4B55-4357-9F1E-570798208E49}" type="sibTrans" cxnId="{0B979585-6279-4BD7-BE4F-249FCD4BC740}">
      <dgm:prSet/>
      <dgm:spPr/>
    </dgm:pt>
    <dgm:pt modelId="{5946D0F5-DE07-4EDF-8CEA-EAFB4A5369FD}" type="pres">
      <dgm:prSet presAssocID="{27647A3D-D267-4A99-B91D-54EEB7657EFE}" presName="linearFlow" presStyleCnt="0">
        <dgm:presLayoutVars>
          <dgm:resizeHandles val="exact"/>
        </dgm:presLayoutVars>
      </dgm:prSet>
      <dgm:spPr/>
    </dgm:pt>
    <dgm:pt modelId="{71D77AE2-7E63-4ABD-A433-A4F3C24D599E}" type="pres">
      <dgm:prSet presAssocID="{D9145B14-047A-4080-B000-B7B8BF825F02}" presName="node" presStyleLbl="node1" presStyleIdx="0" presStyleCnt="6">
        <dgm:presLayoutVars>
          <dgm:bulletEnabled val="1"/>
        </dgm:presLayoutVars>
      </dgm:prSet>
      <dgm:spPr/>
    </dgm:pt>
    <dgm:pt modelId="{1AC57507-E9FE-4DFC-A63E-CA53AEF10A7A}" type="pres">
      <dgm:prSet presAssocID="{EE97822C-0DC5-4253-AAB8-7ED89763A20C}" presName="sibTrans" presStyleLbl="sibTrans2D1" presStyleIdx="0" presStyleCnt="5"/>
      <dgm:spPr/>
    </dgm:pt>
    <dgm:pt modelId="{71BB519A-87D5-4E0C-BC62-6A1548A228B6}" type="pres">
      <dgm:prSet presAssocID="{EE97822C-0DC5-4253-AAB8-7ED89763A20C}" presName="connectorText" presStyleLbl="sibTrans2D1" presStyleIdx="0" presStyleCnt="5"/>
      <dgm:spPr/>
    </dgm:pt>
    <dgm:pt modelId="{4DE6D6E2-4547-45EE-ACFC-E19C363DE9D4}" type="pres">
      <dgm:prSet presAssocID="{7865A0F2-9962-44EA-85EA-EF86CB5AD8C6}" presName="node" presStyleLbl="node1" presStyleIdx="1" presStyleCnt="6">
        <dgm:presLayoutVars>
          <dgm:bulletEnabled val="1"/>
        </dgm:presLayoutVars>
      </dgm:prSet>
      <dgm:spPr/>
    </dgm:pt>
    <dgm:pt modelId="{404ECFBA-6B31-4016-9257-02B0F466DC88}" type="pres">
      <dgm:prSet presAssocID="{64A21E76-38DB-4710-9513-F37B1963B0BD}" presName="sibTrans" presStyleLbl="sibTrans2D1" presStyleIdx="1" presStyleCnt="5"/>
      <dgm:spPr/>
    </dgm:pt>
    <dgm:pt modelId="{1489FA90-2162-4EF1-A804-81B4FE67EE5A}" type="pres">
      <dgm:prSet presAssocID="{64A21E76-38DB-4710-9513-F37B1963B0BD}" presName="connectorText" presStyleLbl="sibTrans2D1" presStyleIdx="1" presStyleCnt="5"/>
      <dgm:spPr/>
    </dgm:pt>
    <dgm:pt modelId="{F866A81E-15DC-46DE-BE2B-877CA25E263F}" type="pres">
      <dgm:prSet presAssocID="{CCDE160D-4C1F-4A66-B0E5-09FD146DD02F}" presName="node" presStyleLbl="node1" presStyleIdx="2" presStyleCnt="6">
        <dgm:presLayoutVars>
          <dgm:bulletEnabled val="1"/>
        </dgm:presLayoutVars>
      </dgm:prSet>
      <dgm:spPr/>
    </dgm:pt>
    <dgm:pt modelId="{08EE7CDE-C51D-419E-A13E-DFC621D7C4D3}" type="pres">
      <dgm:prSet presAssocID="{ACB6EC47-35DE-4B6E-8A75-15ABDCE05FEF}" presName="sibTrans" presStyleLbl="sibTrans2D1" presStyleIdx="2" presStyleCnt="5"/>
      <dgm:spPr/>
    </dgm:pt>
    <dgm:pt modelId="{1350ED46-DB15-4F40-869F-B0D6D4F2DF76}" type="pres">
      <dgm:prSet presAssocID="{ACB6EC47-35DE-4B6E-8A75-15ABDCE05FEF}" presName="connectorText" presStyleLbl="sibTrans2D1" presStyleIdx="2" presStyleCnt="5"/>
      <dgm:spPr/>
    </dgm:pt>
    <dgm:pt modelId="{D7918DB6-4F7C-4300-BA2A-DF91B278E683}" type="pres">
      <dgm:prSet presAssocID="{9A02E635-6515-4728-9E72-383997FC8F96}" presName="node" presStyleLbl="node1" presStyleIdx="3" presStyleCnt="6">
        <dgm:presLayoutVars>
          <dgm:bulletEnabled val="1"/>
        </dgm:presLayoutVars>
      </dgm:prSet>
      <dgm:spPr/>
    </dgm:pt>
    <dgm:pt modelId="{41769E0B-1F8F-44EF-A4C1-A140A8DC2738}" type="pres">
      <dgm:prSet presAssocID="{F2C53CBD-7BD0-41CA-9A83-35B71C4DC1C0}" presName="sibTrans" presStyleLbl="sibTrans2D1" presStyleIdx="3" presStyleCnt="5"/>
      <dgm:spPr/>
    </dgm:pt>
    <dgm:pt modelId="{9D78265E-18A6-40C4-BBDD-5E1B40B41A4D}" type="pres">
      <dgm:prSet presAssocID="{F2C53CBD-7BD0-41CA-9A83-35B71C4DC1C0}" presName="connectorText" presStyleLbl="sibTrans2D1" presStyleIdx="3" presStyleCnt="5"/>
      <dgm:spPr/>
    </dgm:pt>
    <dgm:pt modelId="{4037520E-EDB7-468C-AF6F-0B44AD25F8D8}" type="pres">
      <dgm:prSet presAssocID="{51439A3E-2946-478A-92B3-71BB650067CA}" presName="node" presStyleLbl="node1" presStyleIdx="4" presStyleCnt="6">
        <dgm:presLayoutVars>
          <dgm:bulletEnabled val="1"/>
        </dgm:presLayoutVars>
      </dgm:prSet>
      <dgm:spPr/>
    </dgm:pt>
    <dgm:pt modelId="{84DC36B6-C0EC-40B7-A031-880F4E3913CB}" type="pres">
      <dgm:prSet presAssocID="{F633E8C6-501D-44CD-A349-E8A739977A93}" presName="sibTrans" presStyleLbl="sibTrans2D1" presStyleIdx="4" presStyleCnt="5"/>
      <dgm:spPr/>
    </dgm:pt>
    <dgm:pt modelId="{EDB554DC-D9CC-475C-BB5C-A3888F568345}" type="pres">
      <dgm:prSet presAssocID="{F633E8C6-501D-44CD-A349-E8A739977A93}" presName="connectorText" presStyleLbl="sibTrans2D1" presStyleIdx="4" presStyleCnt="5"/>
      <dgm:spPr/>
    </dgm:pt>
    <dgm:pt modelId="{1C9656F7-6FD6-4D55-A11E-6593C1EBF654}" type="pres">
      <dgm:prSet presAssocID="{1983CABC-0F7A-4CD7-B41D-E2E5ABED2EE0}" presName="node" presStyleLbl="node1" presStyleIdx="5" presStyleCnt="6">
        <dgm:presLayoutVars>
          <dgm:bulletEnabled val="1"/>
        </dgm:presLayoutVars>
      </dgm:prSet>
      <dgm:spPr/>
    </dgm:pt>
  </dgm:ptLst>
  <dgm:cxnLst>
    <dgm:cxn modelId="{B684FF04-4C1A-4AE6-8F16-CB598465FBFB}" type="presOf" srcId="{D9145B14-047A-4080-B000-B7B8BF825F02}" destId="{71D77AE2-7E63-4ABD-A433-A4F3C24D599E}" srcOrd="0" destOrd="0" presId="urn:microsoft.com/office/officeart/2005/8/layout/process2"/>
    <dgm:cxn modelId="{B5A6BD06-A503-4814-B769-34B554B82BD8}" type="presOf" srcId="{ACB6EC47-35DE-4B6E-8A75-15ABDCE05FEF}" destId="{1350ED46-DB15-4F40-869F-B0D6D4F2DF76}" srcOrd="1" destOrd="0" presId="urn:microsoft.com/office/officeart/2005/8/layout/process2"/>
    <dgm:cxn modelId="{31A03D0E-3ACC-4A21-8EA4-D033B5C76460}" type="presOf" srcId="{27647A3D-D267-4A99-B91D-54EEB7657EFE}" destId="{5946D0F5-DE07-4EDF-8CEA-EAFB4A5369FD}" srcOrd="0" destOrd="0" presId="urn:microsoft.com/office/officeart/2005/8/layout/process2"/>
    <dgm:cxn modelId="{B1B17A17-1FF9-482A-97BF-1E96016FA12D}" type="presOf" srcId="{EE97822C-0DC5-4253-AAB8-7ED89763A20C}" destId="{1AC57507-E9FE-4DFC-A63E-CA53AEF10A7A}" srcOrd="0" destOrd="0" presId="urn:microsoft.com/office/officeart/2005/8/layout/process2"/>
    <dgm:cxn modelId="{54D83521-0ABE-43BE-AD97-D0DBF0CFC60A}" type="presOf" srcId="{64A21E76-38DB-4710-9513-F37B1963B0BD}" destId="{404ECFBA-6B31-4016-9257-02B0F466DC88}" srcOrd="0" destOrd="0" presId="urn:microsoft.com/office/officeart/2005/8/layout/process2"/>
    <dgm:cxn modelId="{89B2A82B-5348-49F7-B65B-05175F752CEC}" type="presOf" srcId="{51439A3E-2946-478A-92B3-71BB650067CA}" destId="{4037520E-EDB7-468C-AF6F-0B44AD25F8D8}" srcOrd="0" destOrd="0" presId="urn:microsoft.com/office/officeart/2005/8/layout/process2"/>
    <dgm:cxn modelId="{A4E2CE60-54F7-4FEA-94F8-AAB9D8FB86FC}" type="presOf" srcId="{64A21E76-38DB-4710-9513-F37B1963B0BD}" destId="{1489FA90-2162-4EF1-A804-81B4FE67EE5A}" srcOrd="1" destOrd="0" presId="urn:microsoft.com/office/officeart/2005/8/layout/process2"/>
    <dgm:cxn modelId="{8420CB68-91DA-44C6-89C1-0112831E44EC}" type="presOf" srcId="{ACB6EC47-35DE-4B6E-8A75-15ABDCE05FEF}" destId="{08EE7CDE-C51D-419E-A13E-DFC621D7C4D3}" srcOrd="0" destOrd="0" presId="urn:microsoft.com/office/officeart/2005/8/layout/process2"/>
    <dgm:cxn modelId="{2CFB5F4F-0334-4826-82C8-3113BEF245FB}" type="presOf" srcId="{F2C53CBD-7BD0-41CA-9A83-35B71C4DC1C0}" destId="{41769E0B-1F8F-44EF-A4C1-A140A8DC2738}" srcOrd="0" destOrd="0" presId="urn:microsoft.com/office/officeart/2005/8/layout/process2"/>
    <dgm:cxn modelId="{34501179-6CC0-4E88-8C3B-20DB0D9C089C}" srcId="{27647A3D-D267-4A99-B91D-54EEB7657EFE}" destId="{51439A3E-2946-478A-92B3-71BB650067CA}" srcOrd="4" destOrd="0" parTransId="{A0F0F4A6-5C34-40F6-856F-400F772A6AC9}" sibTransId="{F633E8C6-501D-44CD-A349-E8A739977A93}"/>
    <dgm:cxn modelId="{0B979585-6279-4BD7-BE4F-249FCD4BC740}" srcId="{27647A3D-D267-4A99-B91D-54EEB7657EFE}" destId="{1983CABC-0F7A-4CD7-B41D-E2E5ABED2EE0}" srcOrd="5" destOrd="0" parTransId="{BF59F5B1-1FB0-453A-9B7D-92395DCFC3D9}" sibTransId="{AC9999C5-4B55-4357-9F1E-570798208E49}"/>
    <dgm:cxn modelId="{37FBB691-8D21-4577-BCCF-78F2FB15B6DE}" srcId="{27647A3D-D267-4A99-B91D-54EEB7657EFE}" destId="{9A02E635-6515-4728-9E72-383997FC8F96}" srcOrd="3" destOrd="0" parTransId="{2311A778-F6BA-4F9A-9641-F71FE9BC39D1}" sibTransId="{F2C53CBD-7BD0-41CA-9A83-35B71C4DC1C0}"/>
    <dgm:cxn modelId="{B75333AD-D221-4CC9-A663-A21F5AF4EC01}" type="presOf" srcId="{F633E8C6-501D-44CD-A349-E8A739977A93}" destId="{84DC36B6-C0EC-40B7-A031-880F4E3913CB}" srcOrd="0" destOrd="0" presId="urn:microsoft.com/office/officeart/2005/8/layout/process2"/>
    <dgm:cxn modelId="{39B331AF-0354-447D-BC45-8C68A4855DDD}" srcId="{27647A3D-D267-4A99-B91D-54EEB7657EFE}" destId="{D9145B14-047A-4080-B000-B7B8BF825F02}" srcOrd="0" destOrd="0" parTransId="{DA020603-5630-4FF3-AD0E-2F0182CE3CD9}" sibTransId="{EE97822C-0DC5-4253-AAB8-7ED89763A20C}"/>
    <dgm:cxn modelId="{5E733FB5-6981-4FF4-8CFA-72A34A825CDD}" type="presOf" srcId="{1983CABC-0F7A-4CD7-B41D-E2E5ABED2EE0}" destId="{1C9656F7-6FD6-4D55-A11E-6593C1EBF654}" srcOrd="0" destOrd="0" presId="urn:microsoft.com/office/officeart/2005/8/layout/process2"/>
    <dgm:cxn modelId="{720450CE-5057-4BAF-98F9-ACD4D926EE6A}" type="presOf" srcId="{F2C53CBD-7BD0-41CA-9A83-35B71C4DC1C0}" destId="{9D78265E-18A6-40C4-BBDD-5E1B40B41A4D}" srcOrd="1" destOrd="0" presId="urn:microsoft.com/office/officeart/2005/8/layout/process2"/>
    <dgm:cxn modelId="{FD8655D2-6A13-40CA-A8A9-D63941960FA7}" type="presOf" srcId="{9A02E635-6515-4728-9E72-383997FC8F96}" destId="{D7918DB6-4F7C-4300-BA2A-DF91B278E683}" srcOrd="0" destOrd="0" presId="urn:microsoft.com/office/officeart/2005/8/layout/process2"/>
    <dgm:cxn modelId="{A47836DE-3086-4F8D-9ABD-B3D0585CE342}" srcId="{27647A3D-D267-4A99-B91D-54EEB7657EFE}" destId="{CCDE160D-4C1F-4A66-B0E5-09FD146DD02F}" srcOrd="2" destOrd="0" parTransId="{9C4E5B5F-B40F-43D3-9E1F-9B223CAECBF3}" sibTransId="{ACB6EC47-35DE-4B6E-8A75-15ABDCE05FEF}"/>
    <dgm:cxn modelId="{A71080E1-8490-4A42-92A0-C2DDB461EECA}" type="presOf" srcId="{CCDE160D-4C1F-4A66-B0E5-09FD146DD02F}" destId="{F866A81E-15DC-46DE-BE2B-877CA25E263F}" srcOrd="0" destOrd="0" presId="urn:microsoft.com/office/officeart/2005/8/layout/process2"/>
    <dgm:cxn modelId="{5F777EE2-0931-4306-84E7-F3CF72A7533B}" srcId="{27647A3D-D267-4A99-B91D-54EEB7657EFE}" destId="{7865A0F2-9962-44EA-85EA-EF86CB5AD8C6}" srcOrd="1" destOrd="0" parTransId="{67B514C8-E3A7-46FC-A47F-AF5ED3110454}" sibTransId="{64A21E76-38DB-4710-9513-F37B1963B0BD}"/>
    <dgm:cxn modelId="{50D79FE3-DCD4-451D-8976-B2945D906CD8}" type="presOf" srcId="{F633E8C6-501D-44CD-A349-E8A739977A93}" destId="{EDB554DC-D9CC-475C-BB5C-A3888F568345}" srcOrd="1" destOrd="0" presId="urn:microsoft.com/office/officeart/2005/8/layout/process2"/>
    <dgm:cxn modelId="{9D2BDEE3-737E-49E1-A520-5A30F0BA5B0B}" type="presOf" srcId="{7865A0F2-9962-44EA-85EA-EF86CB5AD8C6}" destId="{4DE6D6E2-4547-45EE-ACFC-E19C363DE9D4}" srcOrd="0" destOrd="0" presId="urn:microsoft.com/office/officeart/2005/8/layout/process2"/>
    <dgm:cxn modelId="{DD98CBF8-207D-4245-AE2B-B949AC4C758D}" type="presOf" srcId="{EE97822C-0DC5-4253-AAB8-7ED89763A20C}" destId="{71BB519A-87D5-4E0C-BC62-6A1548A228B6}" srcOrd="1" destOrd="0" presId="urn:microsoft.com/office/officeart/2005/8/layout/process2"/>
    <dgm:cxn modelId="{614BF3B4-737F-4DF1-B06A-3D5475984EBA}" type="presParOf" srcId="{5946D0F5-DE07-4EDF-8CEA-EAFB4A5369FD}" destId="{71D77AE2-7E63-4ABD-A433-A4F3C24D599E}" srcOrd="0" destOrd="0" presId="urn:microsoft.com/office/officeart/2005/8/layout/process2"/>
    <dgm:cxn modelId="{541D6DBB-FB20-46C3-ADEB-6D13DB92DF75}" type="presParOf" srcId="{5946D0F5-DE07-4EDF-8CEA-EAFB4A5369FD}" destId="{1AC57507-E9FE-4DFC-A63E-CA53AEF10A7A}" srcOrd="1" destOrd="0" presId="urn:microsoft.com/office/officeart/2005/8/layout/process2"/>
    <dgm:cxn modelId="{1DE4C600-92B2-4BA9-9FE5-C7C9AEDE5485}" type="presParOf" srcId="{1AC57507-E9FE-4DFC-A63E-CA53AEF10A7A}" destId="{71BB519A-87D5-4E0C-BC62-6A1548A228B6}" srcOrd="0" destOrd="0" presId="urn:microsoft.com/office/officeart/2005/8/layout/process2"/>
    <dgm:cxn modelId="{483C39E1-D705-4219-A429-66D62D6019BA}" type="presParOf" srcId="{5946D0F5-DE07-4EDF-8CEA-EAFB4A5369FD}" destId="{4DE6D6E2-4547-45EE-ACFC-E19C363DE9D4}" srcOrd="2" destOrd="0" presId="urn:microsoft.com/office/officeart/2005/8/layout/process2"/>
    <dgm:cxn modelId="{AD0FF7B4-2478-4245-A72A-EE64E58A195B}" type="presParOf" srcId="{5946D0F5-DE07-4EDF-8CEA-EAFB4A5369FD}" destId="{404ECFBA-6B31-4016-9257-02B0F466DC88}" srcOrd="3" destOrd="0" presId="urn:microsoft.com/office/officeart/2005/8/layout/process2"/>
    <dgm:cxn modelId="{0CBC0C98-D47E-4F11-B848-AFEEEA46709D}" type="presParOf" srcId="{404ECFBA-6B31-4016-9257-02B0F466DC88}" destId="{1489FA90-2162-4EF1-A804-81B4FE67EE5A}" srcOrd="0" destOrd="0" presId="urn:microsoft.com/office/officeart/2005/8/layout/process2"/>
    <dgm:cxn modelId="{7B1E29EB-69B8-4BE1-A897-5229188D61BC}" type="presParOf" srcId="{5946D0F5-DE07-4EDF-8CEA-EAFB4A5369FD}" destId="{F866A81E-15DC-46DE-BE2B-877CA25E263F}" srcOrd="4" destOrd="0" presId="urn:microsoft.com/office/officeart/2005/8/layout/process2"/>
    <dgm:cxn modelId="{C43449D1-0035-467D-BF82-EA194AEBB82C}" type="presParOf" srcId="{5946D0F5-DE07-4EDF-8CEA-EAFB4A5369FD}" destId="{08EE7CDE-C51D-419E-A13E-DFC621D7C4D3}" srcOrd="5" destOrd="0" presId="urn:microsoft.com/office/officeart/2005/8/layout/process2"/>
    <dgm:cxn modelId="{B0F7035D-B770-4C3A-9711-D5EF5226045B}" type="presParOf" srcId="{08EE7CDE-C51D-419E-A13E-DFC621D7C4D3}" destId="{1350ED46-DB15-4F40-869F-B0D6D4F2DF76}" srcOrd="0" destOrd="0" presId="urn:microsoft.com/office/officeart/2005/8/layout/process2"/>
    <dgm:cxn modelId="{2E3ABBBF-5A36-4149-88DD-C8793A423B57}" type="presParOf" srcId="{5946D0F5-DE07-4EDF-8CEA-EAFB4A5369FD}" destId="{D7918DB6-4F7C-4300-BA2A-DF91B278E683}" srcOrd="6" destOrd="0" presId="urn:microsoft.com/office/officeart/2005/8/layout/process2"/>
    <dgm:cxn modelId="{5D412337-6D1A-4ADB-A07D-279A5EE0EAE2}" type="presParOf" srcId="{5946D0F5-DE07-4EDF-8CEA-EAFB4A5369FD}" destId="{41769E0B-1F8F-44EF-A4C1-A140A8DC2738}" srcOrd="7" destOrd="0" presId="urn:microsoft.com/office/officeart/2005/8/layout/process2"/>
    <dgm:cxn modelId="{2716AA52-4D73-4641-A616-35DF1C6F1A48}" type="presParOf" srcId="{41769E0B-1F8F-44EF-A4C1-A140A8DC2738}" destId="{9D78265E-18A6-40C4-BBDD-5E1B40B41A4D}" srcOrd="0" destOrd="0" presId="urn:microsoft.com/office/officeart/2005/8/layout/process2"/>
    <dgm:cxn modelId="{39C2CCD2-747E-4078-932D-CD3C0FAD827D}" type="presParOf" srcId="{5946D0F5-DE07-4EDF-8CEA-EAFB4A5369FD}" destId="{4037520E-EDB7-468C-AF6F-0B44AD25F8D8}" srcOrd="8" destOrd="0" presId="urn:microsoft.com/office/officeart/2005/8/layout/process2"/>
    <dgm:cxn modelId="{C6BF3C37-FA94-4AB1-9E79-DFCC4140035A}" type="presParOf" srcId="{5946D0F5-DE07-4EDF-8CEA-EAFB4A5369FD}" destId="{84DC36B6-C0EC-40B7-A031-880F4E3913CB}" srcOrd="9" destOrd="0" presId="urn:microsoft.com/office/officeart/2005/8/layout/process2"/>
    <dgm:cxn modelId="{F7467EDA-D401-419D-9215-85A96506ABEC}" type="presParOf" srcId="{84DC36B6-C0EC-40B7-A031-880F4E3913CB}" destId="{EDB554DC-D9CC-475C-BB5C-A3888F568345}" srcOrd="0" destOrd="0" presId="urn:microsoft.com/office/officeart/2005/8/layout/process2"/>
    <dgm:cxn modelId="{D8810943-F3FB-448B-A4A1-53F861B9C304}" type="presParOf" srcId="{5946D0F5-DE07-4EDF-8CEA-EAFB4A5369FD}" destId="{1C9656F7-6FD6-4D55-A11E-6593C1EBF654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D2561E-3D85-4489-9B90-DFF04DC6D0C4}">
      <dsp:nvSpPr>
        <dsp:cNvPr id="0" name=""/>
        <dsp:cNvSpPr/>
      </dsp:nvSpPr>
      <dsp:spPr>
        <a:xfrm>
          <a:off x="0" y="252170"/>
          <a:ext cx="10086148" cy="27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1F2497-8B8A-4CC8-B526-BECA7AE9341B}">
      <dsp:nvSpPr>
        <dsp:cNvPr id="0" name=""/>
        <dsp:cNvSpPr/>
      </dsp:nvSpPr>
      <dsp:spPr>
        <a:xfrm>
          <a:off x="504307" y="89810"/>
          <a:ext cx="7060303" cy="3247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863" tIns="0" rIns="266863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Our team utilized  Kaggle's "Rossmann Store Sales" dataset</a:t>
          </a:r>
        </a:p>
      </dsp:txBody>
      <dsp:txXfrm>
        <a:off x="520159" y="105662"/>
        <a:ext cx="7028599" cy="293016"/>
      </dsp:txXfrm>
    </dsp:sp>
    <dsp:sp modelId="{F23CF061-5C7B-49B5-8EA6-23B2B4AD5C13}">
      <dsp:nvSpPr>
        <dsp:cNvPr id="0" name=""/>
        <dsp:cNvSpPr/>
      </dsp:nvSpPr>
      <dsp:spPr>
        <a:xfrm>
          <a:off x="0" y="751130"/>
          <a:ext cx="10086148" cy="4591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81443"/>
              <a:satOff val="-698"/>
              <a:lumOff val="-462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797" tIns="229108" rIns="782797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Explored with .head(), .info(), .describe()</a:t>
          </a:r>
        </a:p>
      </dsp:txBody>
      <dsp:txXfrm>
        <a:off x="0" y="751130"/>
        <a:ext cx="10086148" cy="459112"/>
      </dsp:txXfrm>
    </dsp:sp>
    <dsp:sp modelId="{18C50CA3-CB63-4717-B99D-899DDC081F5B}">
      <dsp:nvSpPr>
        <dsp:cNvPr id="0" name=""/>
        <dsp:cNvSpPr/>
      </dsp:nvSpPr>
      <dsp:spPr>
        <a:xfrm>
          <a:off x="504307" y="588770"/>
          <a:ext cx="7060303" cy="324720"/>
        </a:xfrm>
        <a:prstGeom prst="roundRect">
          <a:avLst/>
        </a:prstGeom>
        <a:solidFill>
          <a:schemeClr val="accent2">
            <a:hueOff val="-81443"/>
            <a:satOff val="-698"/>
            <a:lumOff val="-462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863" tIns="0" rIns="266863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Imported train.csv, test.csv, store.csv</a:t>
          </a:r>
        </a:p>
      </dsp:txBody>
      <dsp:txXfrm>
        <a:off x="520159" y="604622"/>
        <a:ext cx="7028599" cy="293016"/>
      </dsp:txXfrm>
    </dsp:sp>
    <dsp:sp modelId="{2C823A07-BA02-424F-B5A2-58D8376FD4E5}">
      <dsp:nvSpPr>
        <dsp:cNvPr id="0" name=""/>
        <dsp:cNvSpPr/>
      </dsp:nvSpPr>
      <dsp:spPr>
        <a:xfrm>
          <a:off x="0" y="1432003"/>
          <a:ext cx="10086148" cy="6237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62885"/>
              <a:satOff val="-1396"/>
              <a:lumOff val="-925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797" tIns="229108" rIns="782797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Merged train_df with store_df on the store key to create merged_df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Merged test_df with store_df</a:t>
          </a:r>
        </a:p>
      </dsp:txBody>
      <dsp:txXfrm>
        <a:off x="0" y="1432003"/>
        <a:ext cx="10086148" cy="623700"/>
      </dsp:txXfrm>
    </dsp:sp>
    <dsp:sp modelId="{351FFC99-C745-44CB-871E-E2CD511F6C4F}">
      <dsp:nvSpPr>
        <dsp:cNvPr id="0" name=""/>
        <dsp:cNvSpPr/>
      </dsp:nvSpPr>
      <dsp:spPr>
        <a:xfrm>
          <a:off x="504307" y="1269643"/>
          <a:ext cx="7060303" cy="324720"/>
        </a:xfrm>
        <a:prstGeom prst="roundRect">
          <a:avLst/>
        </a:prstGeom>
        <a:solidFill>
          <a:schemeClr val="accent2">
            <a:hueOff val="-162885"/>
            <a:satOff val="-1396"/>
            <a:lumOff val="-92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863" tIns="0" rIns="266863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Data merging</a:t>
          </a:r>
        </a:p>
      </dsp:txBody>
      <dsp:txXfrm>
        <a:off x="520159" y="1285495"/>
        <a:ext cx="7028599" cy="293016"/>
      </dsp:txXfrm>
    </dsp:sp>
    <dsp:sp modelId="{52864BBB-40D2-4055-B58B-90A67A8BA1DB}">
      <dsp:nvSpPr>
        <dsp:cNvPr id="0" name=""/>
        <dsp:cNvSpPr/>
      </dsp:nvSpPr>
      <dsp:spPr>
        <a:xfrm>
          <a:off x="0" y="2277463"/>
          <a:ext cx="10086148" cy="4591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44328"/>
              <a:satOff val="-2094"/>
              <a:lumOff val="-138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797" tIns="229108" rIns="782797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Extracted features from Date for models to build correlations from</a:t>
          </a:r>
        </a:p>
      </dsp:txBody>
      <dsp:txXfrm>
        <a:off x="0" y="2277463"/>
        <a:ext cx="10086148" cy="459112"/>
      </dsp:txXfrm>
    </dsp:sp>
    <dsp:sp modelId="{30EAF8EA-2A5D-4B27-BC6F-405B35FB1DC6}">
      <dsp:nvSpPr>
        <dsp:cNvPr id="0" name=""/>
        <dsp:cNvSpPr/>
      </dsp:nvSpPr>
      <dsp:spPr>
        <a:xfrm>
          <a:off x="504307" y="2115103"/>
          <a:ext cx="7060303" cy="324720"/>
        </a:xfrm>
        <a:prstGeom prst="roundRect">
          <a:avLst/>
        </a:prstGeom>
        <a:solidFill>
          <a:schemeClr val="accent2">
            <a:hueOff val="-244328"/>
            <a:satOff val="-2094"/>
            <a:lumOff val="-1388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863" tIns="0" rIns="266863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Date Feature Engineering</a:t>
          </a:r>
        </a:p>
      </dsp:txBody>
      <dsp:txXfrm>
        <a:off x="520159" y="2130955"/>
        <a:ext cx="7028599" cy="293016"/>
      </dsp:txXfrm>
    </dsp:sp>
    <dsp:sp modelId="{99D3B341-02FF-4545-B812-60C2354B9D5D}">
      <dsp:nvSpPr>
        <dsp:cNvPr id="0" name=""/>
        <dsp:cNvSpPr/>
      </dsp:nvSpPr>
      <dsp:spPr>
        <a:xfrm>
          <a:off x="0" y="2958335"/>
          <a:ext cx="10086148" cy="4591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325770"/>
              <a:satOff val="-2792"/>
              <a:lumOff val="-1851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797" tIns="229108" rIns="782797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Created LogSales to avoid log(0) errors and normalize distribution of sales</a:t>
          </a:r>
        </a:p>
      </dsp:txBody>
      <dsp:txXfrm>
        <a:off x="0" y="2958335"/>
        <a:ext cx="10086148" cy="459112"/>
      </dsp:txXfrm>
    </dsp:sp>
    <dsp:sp modelId="{5AF623CB-8FC9-41A5-BC44-46879FF81D96}">
      <dsp:nvSpPr>
        <dsp:cNvPr id="0" name=""/>
        <dsp:cNvSpPr/>
      </dsp:nvSpPr>
      <dsp:spPr>
        <a:xfrm>
          <a:off x="504307" y="2795975"/>
          <a:ext cx="7060303" cy="324720"/>
        </a:xfrm>
        <a:prstGeom prst="roundRect">
          <a:avLst/>
        </a:prstGeom>
        <a:solidFill>
          <a:schemeClr val="accent2">
            <a:hueOff val="-325770"/>
            <a:satOff val="-2792"/>
            <a:lumOff val="-185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863" tIns="0" rIns="266863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Target Variable Transformation</a:t>
          </a:r>
        </a:p>
      </dsp:txBody>
      <dsp:txXfrm>
        <a:off x="520159" y="2811827"/>
        <a:ext cx="7028599" cy="293016"/>
      </dsp:txXfrm>
    </dsp:sp>
    <dsp:sp modelId="{5AE321C3-DA12-43F7-9574-C7C8FFE6B548}">
      <dsp:nvSpPr>
        <dsp:cNvPr id="0" name=""/>
        <dsp:cNvSpPr/>
      </dsp:nvSpPr>
      <dsp:spPr>
        <a:xfrm>
          <a:off x="0" y="3639208"/>
          <a:ext cx="10086148" cy="459112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07213"/>
              <a:satOff val="-3490"/>
              <a:lumOff val="-231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797" tIns="229108" rIns="782797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Converted StateHoliday and StoreType to categorical with dummy variables for models to detect and utilize information</a:t>
          </a:r>
        </a:p>
      </dsp:txBody>
      <dsp:txXfrm>
        <a:off x="0" y="3639208"/>
        <a:ext cx="10086148" cy="459112"/>
      </dsp:txXfrm>
    </dsp:sp>
    <dsp:sp modelId="{6D06086B-6579-42AC-B3D3-DB1B130FF8EB}">
      <dsp:nvSpPr>
        <dsp:cNvPr id="0" name=""/>
        <dsp:cNvSpPr/>
      </dsp:nvSpPr>
      <dsp:spPr>
        <a:xfrm>
          <a:off x="504307" y="3476848"/>
          <a:ext cx="7060303" cy="324720"/>
        </a:xfrm>
        <a:prstGeom prst="roundRect">
          <a:avLst/>
        </a:prstGeom>
        <a:solidFill>
          <a:schemeClr val="accent2">
            <a:hueOff val="-407213"/>
            <a:satOff val="-3490"/>
            <a:lumOff val="-2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863" tIns="0" rIns="266863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Categorical Encoding</a:t>
          </a:r>
        </a:p>
      </dsp:txBody>
      <dsp:txXfrm>
        <a:off x="520159" y="3492700"/>
        <a:ext cx="7028599" cy="2930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64BBDE-EAC7-4219-BB81-C44849BDC5B0}">
      <dsp:nvSpPr>
        <dsp:cNvPr id="0" name=""/>
        <dsp:cNvSpPr/>
      </dsp:nvSpPr>
      <dsp:spPr>
        <a:xfrm>
          <a:off x="0" y="284372"/>
          <a:ext cx="10691265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761" tIns="312420" rIns="829761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Cleaning of missing values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Identified to the model clear signals for competition and promotion activity</a:t>
          </a:r>
        </a:p>
      </dsp:txBody>
      <dsp:txXfrm>
        <a:off x="0" y="284372"/>
        <a:ext cx="10691265" cy="850500"/>
      </dsp:txXfrm>
    </dsp:sp>
    <dsp:sp modelId="{9FDDBC67-FEEE-405B-943F-AE3F247318D5}">
      <dsp:nvSpPr>
        <dsp:cNvPr id="0" name=""/>
        <dsp:cNvSpPr/>
      </dsp:nvSpPr>
      <dsp:spPr>
        <a:xfrm>
          <a:off x="534563" y="62972"/>
          <a:ext cx="7483885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873" tIns="0" rIns="28287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Handling of Competition and Promo2 Variables</a:t>
          </a:r>
        </a:p>
      </dsp:txBody>
      <dsp:txXfrm>
        <a:off x="556179" y="84588"/>
        <a:ext cx="7440653" cy="399568"/>
      </dsp:txXfrm>
    </dsp:sp>
    <dsp:sp modelId="{38DAEF55-74CD-4C67-A479-DC252E986DA2}">
      <dsp:nvSpPr>
        <dsp:cNvPr id="0" name=""/>
        <dsp:cNvSpPr/>
      </dsp:nvSpPr>
      <dsp:spPr>
        <a:xfrm>
          <a:off x="0" y="1437272"/>
          <a:ext cx="10691265" cy="1086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203606"/>
              <a:satOff val="-1745"/>
              <a:lumOff val="-1156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761" tIns="312420" rIns="829761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Confirm no critical values missing before modeling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Confirm preprocessing steps worked as expected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No duplicates that could lead to incorrect training were found</a:t>
          </a:r>
        </a:p>
      </dsp:txBody>
      <dsp:txXfrm>
        <a:off x="0" y="1437272"/>
        <a:ext cx="10691265" cy="1086750"/>
      </dsp:txXfrm>
    </dsp:sp>
    <dsp:sp modelId="{C56BBD06-24B2-4E02-A034-D7C70F733CC6}">
      <dsp:nvSpPr>
        <dsp:cNvPr id="0" name=""/>
        <dsp:cNvSpPr/>
      </dsp:nvSpPr>
      <dsp:spPr>
        <a:xfrm>
          <a:off x="534563" y="1215872"/>
          <a:ext cx="7483885" cy="442800"/>
        </a:xfrm>
        <a:prstGeom prst="roundRect">
          <a:avLst/>
        </a:prstGeom>
        <a:solidFill>
          <a:schemeClr val="accent2">
            <a:hueOff val="-203606"/>
            <a:satOff val="-1745"/>
            <a:lumOff val="-115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873" tIns="0" rIns="28287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Checks for missing values, outliers and duplicates</a:t>
          </a:r>
        </a:p>
      </dsp:txBody>
      <dsp:txXfrm>
        <a:off x="556179" y="1237488"/>
        <a:ext cx="7440653" cy="399568"/>
      </dsp:txXfrm>
    </dsp:sp>
    <dsp:sp modelId="{CEB867E8-24A5-47B4-B892-B79128CFB656}">
      <dsp:nvSpPr>
        <dsp:cNvPr id="0" name=""/>
        <dsp:cNvSpPr/>
      </dsp:nvSpPr>
      <dsp:spPr>
        <a:xfrm>
          <a:off x="0" y="2826422"/>
          <a:ext cx="10691265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07213"/>
              <a:satOff val="-3490"/>
              <a:lumOff val="-2313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9761" tIns="312420" rIns="829761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Applied StandardScaler() to numeric columns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/>
            <a:t>Attempted to ensure features were on similar range for model performance improvement</a:t>
          </a:r>
        </a:p>
      </dsp:txBody>
      <dsp:txXfrm>
        <a:off x="0" y="2826422"/>
        <a:ext cx="10691265" cy="850500"/>
      </dsp:txXfrm>
    </dsp:sp>
    <dsp:sp modelId="{6ACC2690-56BB-4ED3-9CC5-373A6F4455C7}">
      <dsp:nvSpPr>
        <dsp:cNvPr id="0" name=""/>
        <dsp:cNvSpPr/>
      </dsp:nvSpPr>
      <dsp:spPr>
        <a:xfrm>
          <a:off x="534563" y="2605023"/>
          <a:ext cx="7483885" cy="442800"/>
        </a:xfrm>
        <a:prstGeom prst="roundRect">
          <a:avLst/>
        </a:prstGeom>
        <a:solidFill>
          <a:schemeClr val="accent2">
            <a:hueOff val="-407213"/>
            <a:satOff val="-3490"/>
            <a:lumOff val="-2313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2873" tIns="0" rIns="282873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Scaling and Normalization</a:t>
          </a:r>
        </a:p>
      </dsp:txBody>
      <dsp:txXfrm>
        <a:off x="556179" y="2626639"/>
        <a:ext cx="7440653" cy="3995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C5C17E-75D6-4265-BD35-5D9EB1BA2353}">
      <dsp:nvSpPr>
        <dsp:cNvPr id="0" name=""/>
        <dsp:cNvSpPr/>
      </dsp:nvSpPr>
      <dsp:spPr>
        <a:xfrm>
          <a:off x="727" y="899217"/>
          <a:ext cx="1701931" cy="8509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marL="0" lvl="0" indent="0" algn="ctr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>
              <a:latin typeface="Calibri"/>
              <a:ea typeface="Calibri"/>
              <a:cs typeface="Calibri"/>
            </a:rPr>
            <a:t>Year</a:t>
          </a:r>
        </a:p>
      </dsp:txBody>
      <dsp:txXfrm>
        <a:off x="25651" y="924141"/>
        <a:ext cx="1652083" cy="801117"/>
      </dsp:txXfrm>
    </dsp:sp>
    <dsp:sp modelId="{7FF1E063-8F35-4C87-9F46-90987372A315}">
      <dsp:nvSpPr>
        <dsp:cNvPr id="0" name=""/>
        <dsp:cNvSpPr/>
      </dsp:nvSpPr>
      <dsp:spPr>
        <a:xfrm>
          <a:off x="170920" y="1750183"/>
          <a:ext cx="170193" cy="638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8224"/>
              </a:lnTo>
              <a:lnTo>
                <a:pt x="170193" y="63822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F7D52E-26AB-4802-BAD8-BC5BA4CC0B80}">
      <dsp:nvSpPr>
        <dsp:cNvPr id="0" name=""/>
        <dsp:cNvSpPr/>
      </dsp:nvSpPr>
      <dsp:spPr>
        <a:xfrm>
          <a:off x="341113" y="1962925"/>
          <a:ext cx="1361545" cy="8509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Calibri"/>
              <a:ea typeface="Calibri"/>
              <a:cs typeface="Calibri"/>
            </a:rPr>
            <a:t>Peak in 4th quarter around December</a:t>
          </a:r>
          <a:endParaRPr lang="en-US" sz="1400" kern="1200"/>
        </a:p>
      </dsp:txBody>
      <dsp:txXfrm>
        <a:off x="366037" y="1987849"/>
        <a:ext cx="1311697" cy="801117"/>
      </dsp:txXfrm>
    </dsp:sp>
    <dsp:sp modelId="{523CA805-9795-443A-A8F1-98372D839941}">
      <dsp:nvSpPr>
        <dsp:cNvPr id="0" name=""/>
        <dsp:cNvSpPr/>
      </dsp:nvSpPr>
      <dsp:spPr>
        <a:xfrm>
          <a:off x="2128142" y="899217"/>
          <a:ext cx="1701931" cy="8509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9504470"/>
                <a:satOff val="-13330"/>
                <a:lumOff val="-137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9504470"/>
                <a:satOff val="-13330"/>
                <a:lumOff val="-137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9504470"/>
                <a:satOff val="-13330"/>
                <a:lumOff val="-137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marL="0" lvl="0" indent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>
              <a:latin typeface="Calibri"/>
              <a:ea typeface="Calibri"/>
              <a:cs typeface="Calibri"/>
            </a:rPr>
            <a:t> Week</a:t>
          </a:r>
        </a:p>
      </dsp:txBody>
      <dsp:txXfrm>
        <a:off x="2153066" y="924141"/>
        <a:ext cx="1652083" cy="801117"/>
      </dsp:txXfrm>
    </dsp:sp>
    <dsp:sp modelId="{1422B71C-5C03-45DA-8CE7-787BB8C7EB1B}">
      <dsp:nvSpPr>
        <dsp:cNvPr id="0" name=""/>
        <dsp:cNvSpPr/>
      </dsp:nvSpPr>
      <dsp:spPr>
        <a:xfrm>
          <a:off x="2298335" y="1750183"/>
          <a:ext cx="170193" cy="638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8224"/>
              </a:lnTo>
              <a:lnTo>
                <a:pt x="170193" y="63822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83B08E-8F39-4F2A-9DE3-5C8BF5D157CF}">
      <dsp:nvSpPr>
        <dsp:cNvPr id="0" name=""/>
        <dsp:cNvSpPr/>
      </dsp:nvSpPr>
      <dsp:spPr>
        <a:xfrm>
          <a:off x="2468528" y="1962925"/>
          <a:ext cx="1361545" cy="8509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9504470"/>
              <a:satOff val="-13330"/>
              <a:lumOff val="-1373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Calibri"/>
              <a:ea typeface="Calibri"/>
              <a:cs typeface="Calibri"/>
            </a:rPr>
            <a:t>Higher earlier in week beginning with Monday</a:t>
          </a:r>
        </a:p>
      </dsp:txBody>
      <dsp:txXfrm>
        <a:off x="2493452" y="1987849"/>
        <a:ext cx="1311697" cy="801117"/>
      </dsp:txXfrm>
    </dsp:sp>
    <dsp:sp modelId="{D9D07202-72E0-45F8-B9A9-A6DFE781C115}">
      <dsp:nvSpPr>
        <dsp:cNvPr id="0" name=""/>
        <dsp:cNvSpPr/>
      </dsp:nvSpPr>
      <dsp:spPr>
        <a:xfrm>
          <a:off x="4255556" y="899217"/>
          <a:ext cx="1701931" cy="85096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19008940"/>
                <a:satOff val="-26660"/>
                <a:lumOff val="-2746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19008940"/>
                <a:satOff val="-26660"/>
                <a:lumOff val="-2746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19008940"/>
                <a:satOff val="-26660"/>
                <a:lumOff val="-2746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5725" tIns="57150" rIns="85725" bIns="57150" numCol="1" spcCol="1270" anchor="ctr" anchorCtr="0">
          <a:noAutofit/>
        </a:bodyPr>
        <a:lstStyle/>
        <a:p>
          <a:pPr marL="0" lvl="0" indent="0" algn="ctr" defTabSz="2000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500" kern="1200">
              <a:latin typeface="Calibri"/>
              <a:ea typeface="Calibri"/>
              <a:cs typeface="Calibri"/>
            </a:rPr>
            <a:t> Day</a:t>
          </a:r>
        </a:p>
      </dsp:txBody>
      <dsp:txXfrm>
        <a:off x="4280480" y="924141"/>
        <a:ext cx="1652083" cy="801117"/>
      </dsp:txXfrm>
    </dsp:sp>
    <dsp:sp modelId="{D2C70F03-2B12-4BEA-AA71-CB850B030DE0}">
      <dsp:nvSpPr>
        <dsp:cNvPr id="0" name=""/>
        <dsp:cNvSpPr/>
      </dsp:nvSpPr>
      <dsp:spPr>
        <a:xfrm>
          <a:off x="4425750" y="1750183"/>
          <a:ext cx="170193" cy="638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38224"/>
              </a:lnTo>
              <a:lnTo>
                <a:pt x="170193" y="638224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484FB6-BEAC-41FF-9BB6-BBAE34F065DE}">
      <dsp:nvSpPr>
        <dsp:cNvPr id="0" name=""/>
        <dsp:cNvSpPr/>
      </dsp:nvSpPr>
      <dsp:spPr>
        <a:xfrm>
          <a:off x="4595943" y="1962925"/>
          <a:ext cx="1361545" cy="85096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5">
              <a:hueOff val="19008940"/>
              <a:satOff val="-26660"/>
              <a:lumOff val="-2746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26670" tIns="17780" rIns="2667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Calibri"/>
              <a:ea typeface="Calibri"/>
              <a:cs typeface="Calibri"/>
            </a:rPr>
            <a:t>~ 200,000 customers across all stores daily</a:t>
          </a:r>
          <a:endParaRPr lang="en-US" sz="1400" kern="1200"/>
        </a:p>
      </dsp:txBody>
      <dsp:txXfrm>
        <a:off x="4620867" y="1987849"/>
        <a:ext cx="1311697" cy="8011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799896-A1AD-45FC-B2E1-DFC6D14864E0}">
      <dsp:nvSpPr>
        <dsp:cNvPr id="0" name=""/>
        <dsp:cNvSpPr/>
      </dsp:nvSpPr>
      <dsp:spPr>
        <a:xfrm>
          <a:off x="632252" y="1749"/>
          <a:ext cx="866390" cy="86639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BAA1CE-7346-4057-BADE-4ADF2F8D10DE}">
      <dsp:nvSpPr>
        <dsp:cNvPr id="0" name=""/>
        <dsp:cNvSpPr/>
      </dsp:nvSpPr>
      <dsp:spPr>
        <a:xfrm>
          <a:off x="816893" y="186390"/>
          <a:ext cx="497109" cy="49710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8E8702-2F24-49E4-8793-4FB7630F167C}">
      <dsp:nvSpPr>
        <dsp:cNvPr id="0" name=""/>
        <dsp:cNvSpPr/>
      </dsp:nvSpPr>
      <dsp:spPr>
        <a:xfrm>
          <a:off x="355291" y="1137999"/>
          <a:ext cx="1420312" cy="568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>
              <a:latin typeface="Calibri"/>
              <a:ea typeface="Calibri"/>
              <a:cs typeface="Calibri"/>
            </a:rPr>
            <a:t>Stores type </a:t>
          </a:r>
          <a:r>
            <a:rPr lang="en-US" sz="1200" kern="1200">
              <a:latin typeface="Calisto MT"/>
            </a:rPr>
            <a:t>'B'</a:t>
          </a:r>
        </a:p>
      </dsp:txBody>
      <dsp:txXfrm>
        <a:off x="355291" y="1137999"/>
        <a:ext cx="1420312" cy="568125"/>
      </dsp:txXfrm>
    </dsp:sp>
    <dsp:sp modelId="{0710BC25-606A-4930-8EB5-0952BB7D43E9}">
      <dsp:nvSpPr>
        <dsp:cNvPr id="0" name=""/>
        <dsp:cNvSpPr/>
      </dsp:nvSpPr>
      <dsp:spPr>
        <a:xfrm>
          <a:off x="2301119" y="1749"/>
          <a:ext cx="866390" cy="86639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E81A24-2726-4B37-8A16-AB20DD65F439}">
      <dsp:nvSpPr>
        <dsp:cNvPr id="0" name=""/>
        <dsp:cNvSpPr/>
      </dsp:nvSpPr>
      <dsp:spPr>
        <a:xfrm>
          <a:off x="2485760" y="186390"/>
          <a:ext cx="497109" cy="49710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D9862C-3AC1-4D7D-91DC-6E7D8E78AD50}">
      <dsp:nvSpPr>
        <dsp:cNvPr id="0" name=""/>
        <dsp:cNvSpPr/>
      </dsp:nvSpPr>
      <dsp:spPr>
        <a:xfrm>
          <a:off x="2024158" y="1137999"/>
          <a:ext cx="1420312" cy="568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>
              <a:latin typeface="Calibri"/>
              <a:ea typeface="Calibri"/>
              <a:cs typeface="Calibri"/>
            </a:rPr>
            <a:t>Stores running only first </a:t>
          </a:r>
          <a:r>
            <a:rPr lang="en-US" sz="1200" kern="1200">
              <a:latin typeface="Calisto MT"/>
            </a:rPr>
            <a:t>Promo</a:t>
          </a:r>
          <a:endParaRPr lang="en-US" sz="1200" kern="1200">
            <a:latin typeface="Univers Condensed"/>
          </a:endParaRPr>
        </a:p>
      </dsp:txBody>
      <dsp:txXfrm>
        <a:off x="2024158" y="1137999"/>
        <a:ext cx="1420312" cy="568125"/>
      </dsp:txXfrm>
    </dsp:sp>
    <dsp:sp modelId="{7831C59F-127F-4D03-90DE-8C13B6F2ABA4}">
      <dsp:nvSpPr>
        <dsp:cNvPr id="0" name=""/>
        <dsp:cNvSpPr/>
      </dsp:nvSpPr>
      <dsp:spPr>
        <a:xfrm>
          <a:off x="1466686" y="2061203"/>
          <a:ext cx="866390" cy="86639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F44B5B-660A-4828-9285-1CF5DEB24CDD}">
      <dsp:nvSpPr>
        <dsp:cNvPr id="0" name=""/>
        <dsp:cNvSpPr/>
      </dsp:nvSpPr>
      <dsp:spPr>
        <a:xfrm>
          <a:off x="1651326" y="2245843"/>
          <a:ext cx="497109" cy="49710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9A1751-0CFE-44AB-B6C4-D4F4DE052867}">
      <dsp:nvSpPr>
        <dsp:cNvPr id="0" name=""/>
        <dsp:cNvSpPr/>
      </dsp:nvSpPr>
      <dsp:spPr>
        <a:xfrm>
          <a:off x="1189725" y="3197453"/>
          <a:ext cx="1420312" cy="568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>
              <a:latin typeface="Calisto MT"/>
            </a:rPr>
            <a:t>Stores with competition within 500m</a:t>
          </a:r>
          <a:endParaRPr lang="en-US" sz="1200" kern="1200"/>
        </a:p>
      </dsp:txBody>
      <dsp:txXfrm>
        <a:off x="1189725" y="3197453"/>
        <a:ext cx="1420312" cy="56812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637752-2F8C-4FF7-A178-5010930538B7}">
      <dsp:nvSpPr>
        <dsp:cNvPr id="0" name=""/>
        <dsp:cNvSpPr/>
      </dsp:nvSpPr>
      <dsp:spPr>
        <a:xfrm>
          <a:off x="0" y="459"/>
          <a:ext cx="3799763" cy="107611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EE079C-A0D0-440F-92B2-4B0568C1E805}">
      <dsp:nvSpPr>
        <dsp:cNvPr id="0" name=""/>
        <dsp:cNvSpPr/>
      </dsp:nvSpPr>
      <dsp:spPr>
        <a:xfrm>
          <a:off x="325525" y="242586"/>
          <a:ext cx="591864" cy="59186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9D605C-30CB-4960-B761-348E5065DAED}">
      <dsp:nvSpPr>
        <dsp:cNvPr id="0" name=""/>
        <dsp:cNvSpPr/>
      </dsp:nvSpPr>
      <dsp:spPr>
        <a:xfrm>
          <a:off x="1242914" y="459"/>
          <a:ext cx="2556848" cy="1076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889" tIns="113889" rIns="113889" bIns="11388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Calisto MT"/>
            </a:rPr>
            <a:t>Promo2 drives sales; however, weaker performing compared to first promotion and combo</a:t>
          </a:r>
        </a:p>
      </dsp:txBody>
      <dsp:txXfrm>
        <a:off x="1242914" y="459"/>
        <a:ext cx="2556848" cy="1076116"/>
      </dsp:txXfrm>
    </dsp:sp>
    <dsp:sp modelId="{6A6651C0-F1B8-45EA-8E6F-28891B926259}">
      <dsp:nvSpPr>
        <dsp:cNvPr id="0" name=""/>
        <dsp:cNvSpPr/>
      </dsp:nvSpPr>
      <dsp:spPr>
        <a:xfrm>
          <a:off x="0" y="1345605"/>
          <a:ext cx="3799763" cy="107611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E5FE06-F354-4BBF-B394-64D7A67E0FDE}">
      <dsp:nvSpPr>
        <dsp:cNvPr id="0" name=""/>
        <dsp:cNvSpPr/>
      </dsp:nvSpPr>
      <dsp:spPr>
        <a:xfrm>
          <a:off x="325525" y="1587731"/>
          <a:ext cx="591864" cy="59186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ABF1A8-B729-4AF4-BAA4-49E5334280EA}">
      <dsp:nvSpPr>
        <dsp:cNvPr id="0" name=""/>
        <dsp:cNvSpPr/>
      </dsp:nvSpPr>
      <dsp:spPr>
        <a:xfrm>
          <a:off x="1242914" y="1345605"/>
          <a:ext cx="2556848" cy="1076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889" tIns="113889" rIns="113889" bIns="11388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Calisto MT"/>
            </a:rPr>
            <a:t>Weak positive correlation between sales and school holidays</a:t>
          </a:r>
        </a:p>
      </dsp:txBody>
      <dsp:txXfrm>
        <a:off x="1242914" y="1345605"/>
        <a:ext cx="2556848" cy="1076116"/>
      </dsp:txXfrm>
    </dsp:sp>
    <dsp:sp modelId="{5FCECC06-06F8-4501-9E8F-5AEC1B48000B}">
      <dsp:nvSpPr>
        <dsp:cNvPr id="0" name=""/>
        <dsp:cNvSpPr/>
      </dsp:nvSpPr>
      <dsp:spPr>
        <a:xfrm>
          <a:off x="0" y="2690751"/>
          <a:ext cx="3799763" cy="107611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439F9F-289A-4EA7-9EB0-FFA40844C5F5}">
      <dsp:nvSpPr>
        <dsp:cNvPr id="0" name=""/>
        <dsp:cNvSpPr/>
      </dsp:nvSpPr>
      <dsp:spPr>
        <a:xfrm>
          <a:off x="325525" y="2932877"/>
          <a:ext cx="591864" cy="59186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9AFA19-3CFA-46D3-9BE9-EEB7CEF272BA}">
      <dsp:nvSpPr>
        <dsp:cNvPr id="0" name=""/>
        <dsp:cNvSpPr/>
      </dsp:nvSpPr>
      <dsp:spPr>
        <a:xfrm>
          <a:off x="1242914" y="2690751"/>
          <a:ext cx="2556848" cy="10761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889" tIns="113889" rIns="113889" bIns="113889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>
              <a:latin typeface="Calisto MT"/>
            </a:rPr>
            <a:t>Stores that are open more often and see more customers</a:t>
          </a:r>
          <a:endParaRPr lang="en-US" sz="1400" kern="1200"/>
        </a:p>
      </dsp:txBody>
      <dsp:txXfrm>
        <a:off x="1242914" y="2690751"/>
        <a:ext cx="2556848" cy="107611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E28FDB-C623-42E9-91B8-4C36BA1F8370}">
      <dsp:nvSpPr>
        <dsp:cNvPr id="0" name=""/>
        <dsp:cNvSpPr/>
      </dsp:nvSpPr>
      <dsp:spPr>
        <a:xfrm>
          <a:off x="0" y="321514"/>
          <a:ext cx="5958216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8EA71E6-0D9C-4629-9EC7-166296B6470E}">
      <dsp:nvSpPr>
        <dsp:cNvPr id="0" name=""/>
        <dsp:cNvSpPr/>
      </dsp:nvSpPr>
      <dsp:spPr>
        <a:xfrm>
          <a:off x="297910" y="85354"/>
          <a:ext cx="4170751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644" tIns="0" rIns="157644" bIns="0" numCol="1" spcCol="1270" anchor="ctr" anchorCtr="0">
          <a:noAutofit/>
        </a:bodyPr>
        <a:lstStyle/>
        <a:p>
          <a:pPr marL="0" lvl="0" indent="0" algn="l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listo MT"/>
            </a:rPr>
            <a:t>Dropoff on Sunday at end of week</a:t>
          </a:r>
        </a:p>
      </dsp:txBody>
      <dsp:txXfrm>
        <a:off x="320967" y="108411"/>
        <a:ext cx="4124637" cy="426206"/>
      </dsp:txXfrm>
    </dsp:sp>
    <dsp:sp modelId="{84D47BFD-F5FF-4B61-AC5D-18EEC4609C68}">
      <dsp:nvSpPr>
        <dsp:cNvPr id="0" name=""/>
        <dsp:cNvSpPr/>
      </dsp:nvSpPr>
      <dsp:spPr>
        <a:xfrm>
          <a:off x="0" y="1047274"/>
          <a:ext cx="5958216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6B5984-621D-41C8-A1BE-D4407D174037}">
      <dsp:nvSpPr>
        <dsp:cNvPr id="0" name=""/>
        <dsp:cNvSpPr/>
      </dsp:nvSpPr>
      <dsp:spPr>
        <a:xfrm>
          <a:off x="297910" y="811114"/>
          <a:ext cx="4170751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644" tIns="0" rIns="15764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listo MT"/>
            </a:rPr>
            <a:t>Stores running no promotion</a:t>
          </a:r>
        </a:p>
      </dsp:txBody>
      <dsp:txXfrm>
        <a:off x="320967" y="834171"/>
        <a:ext cx="4124637" cy="426206"/>
      </dsp:txXfrm>
    </dsp:sp>
    <dsp:sp modelId="{24FCD7D4-2149-446E-87AA-E8CA4DEB3F76}">
      <dsp:nvSpPr>
        <dsp:cNvPr id="0" name=""/>
        <dsp:cNvSpPr/>
      </dsp:nvSpPr>
      <dsp:spPr>
        <a:xfrm>
          <a:off x="0" y="1773034"/>
          <a:ext cx="5958216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7722A9-3C34-4D0A-9B91-AD8E88BA4AC3}">
      <dsp:nvSpPr>
        <dsp:cNvPr id="0" name=""/>
        <dsp:cNvSpPr/>
      </dsp:nvSpPr>
      <dsp:spPr>
        <a:xfrm>
          <a:off x="297910" y="1536874"/>
          <a:ext cx="4170751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644" tIns="0" rIns="15764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listo MT"/>
            </a:rPr>
            <a:t>First quarter at beginning of year</a:t>
          </a:r>
        </a:p>
      </dsp:txBody>
      <dsp:txXfrm>
        <a:off x="320967" y="1559931"/>
        <a:ext cx="4124637" cy="426206"/>
      </dsp:txXfrm>
    </dsp:sp>
    <dsp:sp modelId="{64EF59F4-29C6-422C-88F9-3AE731C226C4}">
      <dsp:nvSpPr>
        <dsp:cNvPr id="0" name=""/>
        <dsp:cNvSpPr/>
      </dsp:nvSpPr>
      <dsp:spPr>
        <a:xfrm>
          <a:off x="0" y="2498794"/>
          <a:ext cx="5958216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9C2714-3951-434B-ADB0-9C7EBE09D62C}">
      <dsp:nvSpPr>
        <dsp:cNvPr id="0" name=""/>
        <dsp:cNvSpPr/>
      </dsp:nvSpPr>
      <dsp:spPr>
        <a:xfrm>
          <a:off x="297910" y="2262634"/>
          <a:ext cx="4170751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644" tIns="0" rIns="15764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listo MT"/>
            </a:rPr>
            <a:t>Store type 'D'</a:t>
          </a:r>
        </a:p>
      </dsp:txBody>
      <dsp:txXfrm>
        <a:off x="320967" y="2285691"/>
        <a:ext cx="4124637" cy="426206"/>
      </dsp:txXfrm>
    </dsp:sp>
    <dsp:sp modelId="{4F57B887-6303-49E9-A797-6318ECF329B1}">
      <dsp:nvSpPr>
        <dsp:cNvPr id="0" name=""/>
        <dsp:cNvSpPr/>
      </dsp:nvSpPr>
      <dsp:spPr>
        <a:xfrm>
          <a:off x="0" y="3224554"/>
          <a:ext cx="5958216" cy="403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02F2B5-D144-403C-9E55-3E444F2F058F}">
      <dsp:nvSpPr>
        <dsp:cNvPr id="0" name=""/>
        <dsp:cNvSpPr/>
      </dsp:nvSpPr>
      <dsp:spPr>
        <a:xfrm>
          <a:off x="297910" y="2988394"/>
          <a:ext cx="4170751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7644" tIns="0" rIns="157644" bIns="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>
              <a:latin typeface="Calisto MT"/>
            </a:rPr>
            <a:t>No competition 3-6km</a:t>
          </a:r>
          <a:endParaRPr lang="en-US" sz="1600" kern="1200"/>
        </a:p>
      </dsp:txBody>
      <dsp:txXfrm>
        <a:off x="320967" y="3011451"/>
        <a:ext cx="4124637" cy="42620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4E35FA-E4EB-42C2-A328-9C5C4F5B7C1F}">
      <dsp:nvSpPr>
        <dsp:cNvPr id="0" name=""/>
        <dsp:cNvSpPr/>
      </dsp:nvSpPr>
      <dsp:spPr>
        <a:xfrm>
          <a:off x="0" y="456"/>
          <a:ext cx="10691265" cy="10682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4A9B73-E3BC-4637-8ACC-2F1454AC441D}">
      <dsp:nvSpPr>
        <dsp:cNvPr id="0" name=""/>
        <dsp:cNvSpPr/>
      </dsp:nvSpPr>
      <dsp:spPr>
        <a:xfrm>
          <a:off x="323154" y="240819"/>
          <a:ext cx="587554" cy="58755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B41DC7-2733-49F9-9A43-B8929C30C827}">
      <dsp:nvSpPr>
        <dsp:cNvPr id="0" name=""/>
        <dsp:cNvSpPr/>
      </dsp:nvSpPr>
      <dsp:spPr>
        <a:xfrm>
          <a:off x="1233864" y="456"/>
          <a:ext cx="9457400" cy="106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060" tIns="113060" rIns="113060" bIns="11306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Predict daily sales for the next quarter using historic Rossmann data</a:t>
          </a:r>
        </a:p>
      </dsp:txBody>
      <dsp:txXfrm>
        <a:off x="1233864" y="456"/>
        <a:ext cx="9457400" cy="1068280"/>
      </dsp:txXfrm>
    </dsp:sp>
    <dsp:sp modelId="{1AB55F57-506F-494D-9BA6-32E50710B1CB}">
      <dsp:nvSpPr>
        <dsp:cNvPr id="0" name=""/>
        <dsp:cNvSpPr/>
      </dsp:nvSpPr>
      <dsp:spPr>
        <a:xfrm>
          <a:off x="0" y="1335807"/>
          <a:ext cx="10691265" cy="10682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CE31B0-3212-4F14-AA78-42D593D80A6F}">
      <dsp:nvSpPr>
        <dsp:cNvPr id="0" name=""/>
        <dsp:cNvSpPr/>
      </dsp:nvSpPr>
      <dsp:spPr>
        <a:xfrm>
          <a:off x="323154" y="1576170"/>
          <a:ext cx="587554" cy="58755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AC92F8-B7F4-4709-B946-CD3C924CE838}">
      <dsp:nvSpPr>
        <dsp:cNvPr id="0" name=""/>
        <dsp:cNvSpPr/>
      </dsp:nvSpPr>
      <dsp:spPr>
        <a:xfrm>
          <a:off x="1233864" y="1335807"/>
          <a:ext cx="9457400" cy="106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060" tIns="113060" rIns="113060" bIns="11306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Identify factors that influence the sales the most</a:t>
          </a:r>
        </a:p>
      </dsp:txBody>
      <dsp:txXfrm>
        <a:off x="1233864" y="1335807"/>
        <a:ext cx="9457400" cy="1068280"/>
      </dsp:txXfrm>
    </dsp:sp>
    <dsp:sp modelId="{9704D05C-2C3C-4963-850E-06911B070571}">
      <dsp:nvSpPr>
        <dsp:cNvPr id="0" name=""/>
        <dsp:cNvSpPr/>
      </dsp:nvSpPr>
      <dsp:spPr>
        <a:xfrm>
          <a:off x="0" y="2671158"/>
          <a:ext cx="10691265" cy="1068280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86576B-C712-4DA4-8263-9B74816AD094}">
      <dsp:nvSpPr>
        <dsp:cNvPr id="0" name=""/>
        <dsp:cNvSpPr/>
      </dsp:nvSpPr>
      <dsp:spPr>
        <a:xfrm>
          <a:off x="323154" y="2911521"/>
          <a:ext cx="587554" cy="58755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4A95DB-7358-43CB-B300-86FFF719E3E4}">
      <dsp:nvSpPr>
        <dsp:cNvPr id="0" name=""/>
        <dsp:cNvSpPr/>
      </dsp:nvSpPr>
      <dsp:spPr>
        <a:xfrm>
          <a:off x="1233864" y="2671158"/>
          <a:ext cx="9457400" cy="1068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060" tIns="113060" rIns="113060" bIns="113060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Provide actionable recommendations to increase sales over time</a:t>
          </a:r>
        </a:p>
      </dsp:txBody>
      <dsp:txXfrm>
        <a:off x="1233864" y="2671158"/>
        <a:ext cx="9457400" cy="106828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D77AE2-7E63-4ABD-A433-A4F3C24D599E}">
      <dsp:nvSpPr>
        <dsp:cNvPr id="0" name=""/>
        <dsp:cNvSpPr/>
      </dsp:nvSpPr>
      <dsp:spPr>
        <a:xfrm>
          <a:off x="1722367" y="1669"/>
          <a:ext cx="1767027" cy="4947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Univers Condensed"/>
            </a:rPr>
            <a:t>Data</a:t>
          </a:r>
          <a:endParaRPr lang="en-US" sz="1800" kern="1200"/>
        </a:p>
      </dsp:txBody>
      <dsp:txXfrm>
        <a:off x="1736858" y="16160"/>
        <a:ext cx="1738045" cy="465791"/>
      </dsp:txXfrm>
    </dsp:sp>
    <dsp:sp modelId="{1AC57507-E9FE-4DFC-A63E-CA53AEF10A7A}">
      <dsp:nvSpPr>
        <dsp:cNvPr id="0" name=""/>
        <dsp:cNvSpPr/>
      </dsp:nvSpPr>
      <dsp:spPr>
        <a:xfrm rot="5400000">
          <a:off x="2513111" y="508812"/>
          <a:ext cx="185540" cy="2226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2539087" y="527366"/>
        <a:ext cx="133588" cy="129878"/>
      </dsp:txXfrm>
    </dsp:sp>
    <dsp:sp modelId="{4DE6D6E2-4547-45EE-ACFC-E19C363DE9D4}">
      <dsp:nvSpPr>
        <dsp:cNvPr id="0" name=""/>
        <dsp:cNvSpPr/>
      </dsp:nvSpPr>
      <dsp:spPr>
        <a:xfrm>
          <a:off x="1722367" y="743830"/>
          <a:ext cx="1767027" cy="4947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Univers Condensed"/>
            </a:rPr>
            <a:t>Feature Eng.</a:t>
          </a:r>
          <a:endParaRPr lang="en-US" sz="1800" kern="1200"/>
        </a:p>
      </dsp:txBody>
      <dsp:txXfrm>
        <a:off x="1736858" y="758321"/>
        <a:ext cx="1738045" cy="465791"/>
      </dsp:txXfrm>
    </dsp:sp>
    <dsp:sp modelId="{404ECFBA-6B31-4016-9257-02B0F466DC88}">
      <dsp:nvSpPr>
        <dsp:cNvPr id="0" name=""/>
        <dsp:cNvSpPr/>
      </dsp:nvSpPr>
      <dsp:spPr>
        <a:xfrm rot="5400000">
          <a:off x="2513111" y="1250973"/>
          <a:ext cx="185540" cy="2226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2539087" y="1269527"/>
        <a:ext cx="133588" cy="129878"/>
      </dsp:txXfrm>
    </dsp:sp>
    <dsp:sp modelId="{F866A81E-15DC-46DE-BE2B-877CA25E263F}">
      <dsp:nvSpPr>
        <dsp:cNvPr id="0" name=""/>
        <dsp:cNvSpPr/>
      </dsp:nvSpPr>
      <dsp:spPr>
        <a:xfrm>
          <a:off x="1722367" y="1485990"/>
          <a:ext cx="1767027" cy="4947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Univers Condensed"/>
            </a:rPr>
            <a:t>Train/Test Split</a:t>
          </a:r>
        </a:p>
      </dsp:txBody>
      <dsp:txXfrm>
        <a:off x="1736858" y="1500481"/>
        <a:ext cx="1738045" cy="465791"/>
      </dsp:txXfrm>
    </dsp:sp>
    <dsp:sp modelId="{08EE7CDE-C51D-419E-A13E-DFC621D7C4D3}">
      <dsp:nvSpPr>
        <dsp:cNvPr id="0" name=""/>
        <dsp:cNvSpPr/>
      </dsp:nvSpPr>
      <dsp:spPr>
        <a:xfrm rot="5400000">
          <a:off x="2513111" y="1993133"/>
          <a:ext cx="185540" cy="2226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2539087" y="2011687"/>
        <a:ext cx="133588" cy="129878"/>
      </dsp:txXfrm>
    </dsp:sp>
    <dsp:sp modelId="{D7918DB6-4F7C-4300-BA2A-DF91B278E683}">
      <dsp:nvSpPr>
        <dsp:cNvPr id="0" name=""/>
        <dsp:cNvSpPr/>
      </dsp:nvSpPr>
      <dsp:spPr>
        <a:xfrm>
          <a:off x="1722367" y="2228150"/>
          <a:ext cx="1767027" cy="4947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Univers Condensed"/>
            </a:rPr>
            <a:t>Ridge Regression</a:t>
          </a:r>
          <a:endParaRPr lang="en-US" sz="1800" kern="1200"/>
        </a:p>
      </dsp:txBody>
      <dsp:txXfrm>
        <a:off x="1736858" y="2242641"/>
        <a:ext cx="1738045" cy="465791"/>
      </dsp:txXfrm>
    </dsp:sp>
    <dsp:sp modelId="{41769E0B-1F8F-44EF-A4C1-A140A8DC2738}">
      <dsp:nvSpPr>
        <dsp:cNvPr id="0" name=""/>
        <dsp:cNvSpPr/>
      </dsp:nvSpPr>
      <dsp:spPr>
        <a:xfrm rot="5400000">
          <a:off x="2513111" y="2735293"/>
          <a:ext cx="185540" cy="2226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2539087" y="2753847"/>
        <a:ext cx="133588" cy="129878"/>
      </dsp:txXfrm>
    </dsp:sp>
    <dsp:sp modelId="{4037520E-EDB7-468C-AF6F-0B44AD25F8D8}">
      <dsp:nvSpPr>
        <dsp:cNvPr id="0" name=""/>
        <dsp:cNvSpPr/>
      </dsp:nvSpPr>
      <dsp:spPr>
        <a:xfrm>
          <a:off x="1722367" y="2970311"/>
          <a:ext cx="1767027" cy="4947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err="1">
              <a:latin typeface="Univers Condensed"/>
            </a:rPr>
            <a:t>XGBoost</a:t>
          </a:r>
          <a:endParaRPr lang="en-US" sz="1800" kern="1200">
            <a:latin typeface="Univers Condensed"/>
          </a:endParaRPr>
        </a:p>
      </dsp:txBody>
      <dsp:txXfrm>
        <a:off x="1736858" y="2984802"/>
        <a:ext cx="1738045" cy="465791"/>
      </dsp:txXfrm>
    </dsp:sp>
    <dsp:sp modelId="{84DC36B6-C0EC-40B7-A031-880F4E3913CB}">
      <dsp:nvSpPr>
        <dsp:cNvPr id="0" name=""/>
        <dsp:cNvSpPr/>
      </dsp:nvSpPr>
      <dsp:spPr>
        <a:xfrm rot="5400000">
          <a:off x="2513111" y="3477454"/>
          <a:ext cx="185540" cy="222648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-5400000">
        <a:off x="2539087" y="3496008"/>
        <a:ext cx="133588" cy="129878"/>
      </dsp:txXfrm>
    </dsp:sp>
    <dsp:sp modelId="{1C9656F7-6FD6-4D55-A11E-6593C1EBF654}">
      <dsp:nvSpPr>
        <dsp:cNvPr id="0" name=""/>
        <dsp:cNvSpPr/>
      </dsp:nvSpPr>
      <dsp:spPr>
        <a:xfrm>
          <a:off x="1722367" y="3712471"/>
          <a:ext cx="1767027" cy="49477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Univers Condensed"/>
            </a:rPr>
            <a:t>Insights</a:t>
          </a:r>
        </a:p>
      </dsp:txBody>
      <dsp:txXfrm>
        <a:off x="1736858" y="3726962"/>
        <a:ext cx="1738045" cy="4657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417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70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493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446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7763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976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48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23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279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49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371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6491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1" r:id="rId6"/>
    <p:sldLayoutId id="2147483697" r:id="rId7"/>
    <p:sldLayoutId id="2147483698" r:id="rId8"/>
    <p:sldLayoutId id="2147483699" r:id="rId9"/>
    <p:sldLayoutId id="2147483700" r:id="rId10"/>
    <p:sldLayoutId id="2147483702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8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60E52DF2-6802-459B-AC2A-AF976DEB1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88867" y="87905"/>
            <a:ext cx="4722058" cy="3569150"/>
          </a:xfrm>
        </p:spPr>
        <p:txBody>
          <a:bodyPr anchor="b">
            <a:normAutofit/>
          </a:bodyPr>
          <a:lstStyle/>
          <a:p>
            <a:r>
              <a:rPr lang="en-US" sz="4000"/>
              <a:t>SALES FORCASTING FOR </a:t>
            </a:r>
            <a:br>
              <a:rPr lang="en-US" sz="4000"/>
            </a:br>
            <a:r>
              <a:rPr lang="en-US" sz="4000"/>
              <a:t>ROSSMAN STORES</a:t>
            </a:r>
            <a:br>
              <a:rPr lang="en-US" sz="4000"/>
            </a:br>
            <a:r>
              <a:rPr lang="en-US" sz="4000"/>
              <a:t> 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539154" y="4268536"/>
            <a:ext cx="4493761" cy="2441727"/>
          </a:xfrm>
        </p:spPr>
        <p:txBody>
          <a:bodyPr anchor="t">
            <a:normAutofit/>
          </a:bodyPr>
          <a:lstStyle/>
          <a:p>
            <a:r>
              <a:rPr lang="en-US" sz="1800" u="sng"/>
              <a:t>ADTA 5340&amp; 4340 Group 8</a:t>
            </a:r>
            <a:endParaRPr lang="en-US" u="sng"/>
          </a:p>
          <a:p>
            <a:r>
              <a:rPr lang="en-US" sz="1800"/>
              <a:t>Vikram Batchu </a:t>
            </a:r>
          </a:p>
          <a:p>
            <a:r>
              <a:rPr lang="en-US" sz="1800"/>
              <a:t>Joshua Brady </a:t>
            </a:r>
            <a:endParaRPr lang="en-US"/>
          </a:p>
          <a:p>
            <a:r>
              <a:rPr lang="en-US" sz="1800"/>
              <a:t>Matthew Flores </a:t>
            </a:r>
            <a:endParaRPr lang="en-US"/>
          </a:p>
          <a:p>
            <a:r>
              <a:rPr lang="en-US" sz="1800"/>
              <a:t>Matthew Myers </a:t>
            </a:r>
            <a:endParaRPr lang="en-US"/>
          </a:p>
        </p:txBody>
      </p:sp>
      <p:pic>
        <p:nvPicPr>
          <p:cNvPr id="30" name="Picture 29" descr="Wavy 3D art">
            <a:extLst>
              <a:ext uri="{FF2B5EF4-FFF2-40B4-BE49-F238E27FC236}">
                <a16:creationId xmlns:a16="http://schemas.microsoft.com/office/drawing/2014/main" id="{9320DA49-2C99-DFED-A399-9EB3A92AF2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109" r="3166" b="-8"/>
          <a:stretch>
            <a:fillRect/>
          </a:stretch>
        </p:blipFill>
        <p:spPr>
          <a:xfrm>
            <a:off x="20" y="10"/>
            <a:ext cx="7320707" cy="6857985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153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9E020E-7C26-1C23-005E-5A8E00411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399"/>
            <a:ext cx="5239272" cy="162114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Features driving sales </a:t>
            </a:r>
          </a:p>
        </p:txBody>
      </p:sp>
      <p:cxnSp>
        <p:nvCxnSpPr>
          <p:cNvPr id="18" name="Straight Connector 1">
            <a:extLst>
              <a:ext uri="{FF2B5EF4-FFF2-40B4-BE49-F238E27FC236}">
                <a16:creationId xmlns:a16="http://schemas.microsoft.com/office/drawing/2014/main" id="{7D3DF08D-8EDA-0FB3-59D9-B692F2ADD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Content Placeholder 6" descr="A graph with blue bars&#10;&#10;AI-generated content may be incorrect.">
            <a:extLst>
              <a:ext uri="{FF2B5EF4-FFF2-40B4-BE49-F238E27FC236}">
                <a16:creationId xmlns:a16="http://schemas.microsoft.com/office/drawing/2014/main" id="{616C6514-467B-3156-2B16-135B68659C7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04672" y="3401010"/>
            <a:ext cx="5138688" cy="2762044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889D0-F6A3-2344-B82A-0AFDAD90C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6176" y="914399"/>
            <a:ext cx="5138688" cy="524865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600"/>
              <a:t>Normal vs. holiday days (StateHoliday_0): account for most sales variance</a:t>
            </a:r>
          </a:p>
          <a:p>
            <a:pPr>
              <a:lnSpc>
                <a:spcPct val="100000"/>
              </a:lnSpc>
            </a:pPr>
            <a:r>
              <a:rPr lang="en-US" sz="1600"/>
              <a:t>Day-of-week: pattern shows early-week peaks and Sunday troughs</a:t>
            </a:r>
          </a:p>
          <a:p>
            <a:pPr>
              <a:lnSpc>
                <a:spcPct val="100000"/>
              </a:lnSpc>
            </a:pPr>
            <a:r>
              <a:rPr lang="en-US" sz="1600"/>
              <a:t>Last-week momentum (Sales_lag7): is the strongest short-term predictor</a:t>
            </a:r>
          </a:p>
          <a:p>
            <a:pPr>
              <a:lnSpc>
                <a:spcPct val="100000"/>
              </a:lnSpc>
            </a:pPr>
            <a:r>
              <a:rPr lang="en-US" sz="1600"/>
              <a:t>Store Type B: locations consistently outperform other formats</a:t>
            </a:r>
          </a:p>
          <a:p>
            <a:pPr>
              <a:lnSpc>
                <a:spcPct val="100000"/>
              </a:lnSpc>
            </a:pPr>
            <a:r>
              <a:rPr lang="en-US" sz="1600"/>
              <a:t>Bridge-day holidays (StateHoliday_b): behave differently from full holidays</a:t>
            </a:r>
          </a:p>
          <a:p>
            <a:pPr>
              <a:lnSpc>
                <a:spcPct val="100000"/>
              </a:lnSpc>
            </a:pPr>
            <a:r>
              <a:rPr lang="en-US" sz="1600"/>
              <a:t>Monthly trend anchors (Sales_lag28, Sales_roll28): capture broader seasonality</a:t>
            </a:r>
          </a:p>
          <a:p>
            <a:pPr>
              <a:lnSpc>
                <a:spcPct val="100000"/>
              </a:lnSpc>
            </a:pPr>
            <a:r>
              <a:rPr lang="en-US" sz="1600"/>
              <a:t>Promotions (Promo): deliver immediate, predictable lift</a:t>
            </a:r>
          </a:p>
          <a:p>
            <a:pPr marL="0">
              <a:lnSpc>
                <a:spcPct val="100000"/>
              </a:lnSpc>
            </a:pPr>
            <a:r>
              <a:rPr lang="en-US" sz="1600"/>
              <a:t>These features explain &gt; 80 % of model gain and highlight where inventory, staffing, and promo budgets should focus.</a:t>
            </a:r>
          </a:p>
          <a:p>
            <a:pPr>
              <a:lnSpc>
                <a:spcPct val="100000"/>
              </a:lnSpc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2234964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C829A4-E72F-5E62-88F1-9D4C339CD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2672" y="909638"/>
            <a:ext cx="5848694" cy="13180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Accuracy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880661" y="723900"/>
            <a:ext cx="16002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C05984F-8BCA-60CF-4D48-B79A905F2888}"/>
              </a:ext>
            </a:extLst>
          </p:cNvPr>
          <p:cNvSpPr txBox="1"/>
          <p:nvPr/>
        </p:nvSpPr>
        <p:spPr>
          <a:xfrm>
            <a:off x="5742672" y="2276474"/>
            <a:ext cx="5848694" cy="3885027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Ctr="0" forceAA="0" compatLnSpc="1">
            <a:prstTxWarp prst="textNoShape">
              <a:avLst/>
            </a:prstTxWarp>
            <a:normAutofit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Naïve (lag-7): A Forecast that "copies" sales from exactly one week ago.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Ridge Regression: Linear model with a small weight penalty to avoid over-fitting.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XGBoost: Ensemble of boosted decision trees- captures non-linear patterns, high accuracy.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RMSE: Avg. Dollar error (big misses weighted more). Lower = better.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MAPE %:  Avg. Percent error vs. Actual sales. Lower = better.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D51602-E9F5-956F-422F-4031DE2FC2B7}"/>
              </a:ext>
            </a:extLst>
          </p:cNvPr>
          <p:cNvSpPr txBox="1"/>
          <p:nvPr/>
        </p:nvSpPr>
        <p:spPr>
          <a:xfrm>
            <a:off x="5877958" y="1883915"/>
            <a:ext cx="27432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1600"/>
              <a:t>Definitions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ACF5253-5398-7290-8336-8742A7DA7F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2187434"/>
              </p:ext>
            </p:extLst>
          </p:nvPr>
        </p:nvGraphicFramePr>
        <p:xfrm>
          <a:off x="604452" y="2051090"/>
          <a:ext cx="4455011" cy="30647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3054">
                  <a:extLst>
                    <a:ext uri="{9D8B030D-6E8A-4147-A177-3AD203B41FA5}">
                      <a16:colId xmlns:a16="http://schemas.microsoft.com/office/drawing/2014/main" val="1695275512"/>
                    </a:ext>
                  </a:extLst>
                </a:gridCol>
                <a:gridCol w="1228969">
                  <a:extLst>
                    <a:ext uri="{9D8B030D-6E8A-4147-A177-3AD203B41FA5}">
                      <a16:colId xmlns:a16="http://schemas.microsoft.com/office/drawing/2014/main" val="3834940830"/>
                    </a:ext>
                  </a:extLst>
                </a:gridCol>
                <a:gridCol w="1372988">
                  <a:extLst>
                    <a:ext uri="{9D8B030D-6E8A-4147-A177-3AD203B41FA5}">
                      <a16:colId xmlns:a16="http://schemas.microsoft.com/office/drawing/2014/main" val="1928371009"/>
                    </a:ext>
                  </a:extLst>
                </a:gridCol>
              </a:tblGrid>
              <a:tr h="852597">
                <a:tc>
                  <a:txBody>
                    <a:bodyPr/>
                    <a:lstStyle/>
                    <a:p>
                      <a:r>
                        <a:rPr lang="en-US" sz="2300"/>
                        <a:t>Model</a:t>
                      </a:r>
                    </a:p>
                  </a:txBody>
                  <a:tcPr marL="115216" marR="115216" marT="57608" marB="57608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RMSE (USD)</a:t>
                      </a:r>
                    </a:p>
                  </a:txBody>
                  <a:tcPr marL="115216" marR="115216" marT="57608" marB="57608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MAPE %</a:t>
                      </a:r>
                    </a:p>
                  </a:txBody>
                  <a:tcPr marL="115216" marR="115216" marT="57608" marB="57608"/>
                </a:tc>
                <a:extLst>
                  <a:ext uri="{0D108BD9-81ED-4DB2-BD59-A6C34878D82A}">
                    <a16:rowId xmlns:a16="http://schemas.microsoft.com/office/drawing/2014/main" val="990044253"/>
                  </a:ext>
                </a:extLst>
              </a:tr>
              <a:tr h="852597">
                <a:tc>
                  <a:txBody>
                    <a:bodyPr/>
                    <a:lstStyle/>
                    <a:p>
                      <a:r>
                        <a:rPr lang="en-US" sz="2300"/>
                        <a:t>Naïve (lag-7)</a:t>
                      </a:r>
                    </a:p>
                  </a:txBody>
                  <a:tcPr marL="115216" marR="115216" marT="57608" marB="5760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300" b="0" i="0" u="none" strike="noStrike" baseline="0" noProof="0">
                          <a:latin typeface="Calisto MT"/>
                        </a:rPr>
                        <a:t>$7,096</a:t>
                      </a:r>
                    </a:p>
                  </a:txBody>
                  <a:tcPr marL="115216" marR="115216" marT="57608" marB="5760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300" b="0" i="0" u="none" strike="noStrike" noProof="0">
                          <a:latin typeface="Calisto MT"/>
                        </a:rPr>
                        <a:t>≈</a:t>
                      </a:r>
                      <a:r>
                        <a:rPr lang="en-US" sz="2300"/>
                        <a:t>25%</a:t>
                      </a:r>
                    </a:p>
                  </a:txBody>
                  <a:tcPr marL="115216" marR="115216" marT="57608" marB="57608"/>
                </a:tc>
                <a:extLst>
                  <a:ext uri="{0D108BD9-81ED-4DB2-BD59-A6C34878D82A}">
                    <a16:rowId xmlns:a16="http://schemas.microsoft.com/office/drawing/2014/main" val="796183325"/>
                  </a:ext>
                </a:extLst>
              </a:tr>
              <a:tr h="852597">
                <a:tc>
                  <a:txBody>
                    <a:bodyPr/>
                    <a:lstStyle/>
                    <a:p>
                      <a:r>
                        <a:rPr lang="en-US" sz="2300"/>
                        <a:t>Ridge Regression</a:t>
                      </a:r>
                    </a:p>
                  </a:txBody>
                  <a:tcPr marL="115216" marR="115216" marT="57608" marB="57608"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2300" b="0" i="0" u="none" strike="noStrike" noProof="0">
                          <a:latin typeface="Calisto MT"/>
                        </a:rPr>
                        <a:t>$1,732</a:t>
                      </a:r>
                      <a:endParaRPr lang="en-US" sz="2300"/>
                    </a:p>
                  </a:txBody>
                  <a:tcPr marL="115216" marR="115216" marT="57608" marB="57608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15.65%</a:t>
                      </a:r>
                    </a:p>
                  </a:txBody>
                  <a:tcPr marL="115216" marR="115216" marT="57608" marB="57608"/>
                </a:tc>
                <a:extLst>
                  <a:ext uri="{0D108BD9-81ED-4DB2-BD59-A6C34878D82A}">
                    <a16:rowId xmlns:a16="http://schemas.microsoft.com/office/drawing/2014/main" val="788845032"/>
                  </a:ext>
                </a:extLst>
              </a:tr>
              <a:tr h="506950">
                <a:tc>
                  <a:txBody>
                    <a:bodyPr/>
                    <a:lstStyle/>
                    <a:p>
                      <a:r>
                        <a:rPr lang="en-US" sz="2300" err="1"/>
                        <a:t>XGBoost</a:t>
                      </a:r>
                    </a:p>
                  </a:txBody>
                  <a:tcPr marL="115216" marR="115216" marT="57608" marB="57608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$901</a:t>
                      </a:r>
                    </a:p>
                  </a:txBody>
                  <a:tcPr marL="115216" marR="115216" marT="57608" marB="57608"/>
                </a:tc>
                <a:tc>
                  <a:txBody>
                    <a:bodyPr/>
                    <a:lstStyle/>
                    <a:p>
                      <a:r>
                        <a:rPr lang="en-US" sz="2300"/>
                        <a:t>9.91%</a:t>
                      </a:r>
                    </a:p>
                  </a:txBody>
                  <a:tcPr marL="115216" marR="115216" marT="57608" marB="57608"/>
                </a:tc>
                <a:extLst>
                  <a:ext uri="{0D108BD9-81ED-4DB2-BD59-A6C34878D82A}">
                    <a16:rowId xmlns:a16="http://schemas.microsoft.com/office/drawing/2014/main" val="1106858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28428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D629AC-FC6E-916F-8BBB-723D8B378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399"/>
            <a:ext cx="5239272" cy="1621147"/>
          </a:xfrm>
        </p:spPr>
        <p:txBody>
          <a:bodyPr>
            <a:normAutofit/>
          </a:bodyPr>
          <a:lstStyle/>
          <a:p>
            <a:r>
              <a:rPr lang="en-US"/>
              <a:t>Model gaps &amp; improvement ideas</a:t>
            </a:r>
          </a:p>
        </p:txBody>
      </p:sp>
      <p:cxnSp>
        <p:nvCxnSpPr>
          <p:cNvPr id="13" name="Straight Connector 1">
            <a:extLst>
              <a:ext uri="{FF2B5EF4-FFF2-40B4-BE49-F238E27FC236}">
                <a16:creationId xmlns:a16="http://schemas.microsoft.com/office/drawing/2014/main" id="{7D3DF08D-8EDA-0FB3-59D9-B692F2ADD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Upward trend with solid fill">
            <a:extLst>
              <a:ext uri="{FF2B5EF4-FFF2-40B4-BE49-F238E27FC236}">
                <a16:creationId xmlns:a16="http://schemas.microsoft.com/office/drawing/2014/main" id="{12BEDA4C-6641-D420-EBDE-3A7F439F2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4672" y="2672080"/>
            <a:ext cx="3490974" cy="3490974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6D842-3D39-F3AB-340E-88CECCFF2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6176" y="914399"/>
            <a:ext cx="5138688" cy="524865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 b="1"/>
              <a:t>Zero-sales days &amp; holiday closures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1700">
                <a:ea typeface="+mn-lt"/>
                <a:cs typeface="+mn-lt"/>
              </a:rPr>
              <a:t>Current model fills or clips; add specialized “closed-day” classifier to eliminate noise.</a:t>
            </a:r>
          </a:p>
          <a:p>
            <a:pPr>
              <a:lnSpc>
                <a:spcPct val="100000"/>
              </a:lnSpc>
            </a:pPr>
            <a:r>
              <a:rPr lang="en-US" sz="1700" b="1"/>
              <a:t>Coarse competition metric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1700"/>
              <a:t>"Distance in m" ignores foot-traffic; enrich with census foot-fall or mall-tenant mix.</a:t>
            </a:r>
          </a:p>
          <a:p>
            <a:pPr>
              <a:lnSpc>
                <a:spcPct val="100000"/>
              </a:lnSpc>
            </a:pPr>
            <a:r>
              <a:rPr lang="en-US" sz="1700" b="1"/>
              <a:t>Weather &amp; macro factors missing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1700"/>
              <a:t>Temperature and CPI can shift demand ±5%; pull open-weather API + macro series.</a:t>
            </a:r>
          </a:p>
          <a:p>
            <a:pPr>
              <a:lnSpc>
                <a:spcPct val="100000"/>
              </a:lnSpc>
            </a:pPr>
            <a:r>
              <a:rPr lang="en-US" sz="1700" b="1"/>
              <a:t>Model drift over time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1700"/>
              <a:t>Consumer habits change; schedule monthly retraining and rolling validation.</a:t>
            </a:r>
          </a:p>
          <a:p>
            <a:pPr>
              <a:lnSpc>
                <a:spcPct val="100000"/>
              </a:lnSpc>
            </a:pPr>
            <a:r>
              <a:rPr lang="en-US" sz="1700" b="1"/>
              <a:t>Stock-outs not captured</a:t>
            </a:r>
          </a:p>
          <a:p>
            <a:pPr lvl="1">
              <a:lnSpc>
                <a:spcPct val="100000"/>
              </a:lnSpc>
              <a:buFont typeface="Courier New" panose="020B0604020202020204" pitchFamily="34" charset="0"/>
              <a:buChar char="o"/>
            </a:pPr>
            <a:r>
              <a:rPr lang="en-US" sz="1700"/>
              <a:t>Sales equaling 0 may be out-of-stock, not zero demand; integrate POS inventory flags.</a:t>
            </a:r>
          </a:p>
        </p:txBody>
      </p:sp>
    </p:spTree>
    <p:extLst>
      <p:ext uri="{BB962C8B-B14F-4D97-AF65-F5344CB8AC3E}">
        <p14:creationId xmlns:p14="http://schemas.microsoft.com/office/powerpoint/2010/main" val="3483217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4FF30A-BDA4-76B7-810E-747B855FE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6400800" cy="1307592"/>
          </a:xfrm>
        </p:spPr>
        <p:txBody>
          <a:bodyPr>
            <a:normAutofit/>
          </a:bodyPr>
          <a:lstStyle/>
          <a:p>
            <a:r>
              <a:rPr lang="en-US"/>
              <a:t>Insights</a:t>
            </a: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E813B4C-6731-0B72-5252-A79AB0E20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A8E76219-A017-E36C-8AAA-AFD286E6E7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088" y="2221992"/>
            <a:ext cx="6400800" cy="3739896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b="1">
                <a:ea typeface="+mn-lt"/>
                <a:cs typeface="+mn-lt"/>
              </a:rPr>
              <a:t>Promotions &amp; Timing:</a:t>
            </a:r>
            <a:endParaRPr lang="en-US"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>
                <a:ea typeface="+mn-lt"/>
                <a:cs typeface="+mn-lt"/>
              </a:rPr>
              <a:t>Promotions drive a significant sales increase.</a:t>
            </a:r>
            <a:endParaRPr lang="en-US"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>
                <a:ea typeface="+mn-lt"/>
                <a:cs typeface="+mn-lt"/>
              </a:rPr>
              <a:t>Mondays and Q4 (holiday season) are peak periods.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ea typeface="+mn-lt"/>
                <a:cs typeface="+mn-lt"/>
              </a:rPr>
              <a:t>Store &amp; Product Strategy:</a:t>
            </a:r>
            <a:endParaRPr lang="en-US"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>
                <a:ea typeface="+mn-lt"/>
                <a:cs typeface="+mn-lt"/>
              </a:rPr>
              <a:t>Store Type B consistently outperforms.</a:t>
            </a:r>
            <a:endParaRPr lang="en-US"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>
                <a:ea typeface="+mn-lt"/>
                <a:cs typeface="+mn-lt"/>
              </a:rPr>
              <a:t>Assortment Type C (wider range) leads to higher revenue.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>
                <a:ea typeface="+mn-lt"/>
                <a:cs typeface="+mn-lt"/>
              </a:rPr>
              <a:t>Customer Behavior Patterns:</a:t>
            </a:r>
            <a:endParaRPr lang="en-US"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>
                <a:ea typeface="+mn-lt"/>
                <a:cs typeface="+mn-lt"/>
              </a:rPr>
              <a:t>High sales at the beginning of the week.</a:t>
            </a:r>
            <a:endParaRPr lang="en-US"/>
          </a:p>
          <a:p>
            <a:pPr lvl="1">
              <a:lnSpc>
                <a:spcPct val="100000"/>
              </a:lnSpc>
              <a:buFont typeface="Courier New"/>
              <a:buChar char="o"/>
            </a:pPr>
            <a:r>
              <a:rPr lang="en-US">
                <a:ea typeface="+mn-lt"/>
                <a:cs typeface="+mn-lt"/>
              </a:rPr>
              <a:t>Sundays show minimal or no sales.</a:t>
            </a:r>
            <a:endParaRPr lang="en-US"/>
          </a:p>
          <a:p>
            <a:pPr marL="0" indent="0">
              <a:lnSpc>
                <a:spcPct val="100000"/>
              </a:lnSpc>
              <a:buNone/>
            </a:pPr>
            <a:endParaRPr lang="en-US" b="1"/>
          </a:p>
        </p:txBody>
      </p:sp>
      <p:pic>
        <p:nvPicPr>
          <p:cNvPr id="46" name="Graphic 45" descr="Store">
            <a:extLst>
              <a:ext uri="{FF2B5EF4-FFF2-40B4-BE49-F238E27FC236}">
                <a16:creationId xmlns:a16="http://schemas.microsoft.com/office/drawing/2014/main" id="{66D4A7FB-6DDC-7FB3-CAAA-D04DE3E97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7920" y="2102261"/>
            <a:ext cx="3903980" cy="3903980"/>
          </a:xfrm>
          <a:prstGeom prst="rect">
            <a:avLst/>
          </a:prstGeom>
        </p:spPr>
      </p:pic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6E0E8146-6E65-2E6C-0C86-547E3C925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487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C93BA3-A146-11E9-1E8B-E27E41253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004DE-89FC-C1A8-C7AC-ACD375A9A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977" y="1104900"/>
            <a:ext cx="3082093" cy="12231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Insights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6" name="Graphic 45" descr="Store">
            <a:extLst>
              <a:ext uri="{FF2B5EF4-FFF2-40B4-BE49-F238E27FC236}">
                <a16:creationId xmlns:a16="http://schemas.microsoft.com/office/drawing/2014/main" id="{11F6FC3D-0963-4374-FDE5-E38168F17F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2333" y="2129354"/>
            <a:ext cx="2969276" cy="2969276"/>
          </a:xfrm>
          <a:prstGeom prst="rect">
            <a:avLst/>
          </a:prstGeom>
        </p:spPr>
      </p:pic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C8504CAB-4FDF-22AE-7A77-A10CE60CF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0952" y="968377"/>
            <a:ext cx="6144768" cy="5010912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en-US" b="1"/>
              <a:t>Foot Traffic Distribution:</a:t>
            </a:r>
            <a:endParaRPr lang="en-US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Most stores receive moderate traffic (600–800 customers/day).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A few stores are high-traffic outliers and deserve attention.</a:t>
            </a:r>
          </a:p>
          <a:p>
            <a:pPr marL="0" indent="0">
              <a:buNone/>
            </a:pPr>
            <a:r>
              <a:rPr lang="en-US" b="1"/>
              <a:t>Competitive Positioning:</a:t>
            </a:r>
            <a:endParaRPr lang="en-US"/>
          </a:p>
          <a:p>
            <a:pPr lvl="1">
              <a:buFont typeface="Courier New"/>
              <a:buChar char="o"/>
            </a:pPr>
            <a:r>
              <a:rPr lang="en-US"/>
              <a:t>Stores near competitors (within 500m) often perform better.</a:t>
            </a:r>
          </a:p>
          <a:p>
            <a:pPr marL="0" indent="0">
              <a:buNone/>
            </a:pPr>
            <a:r>
              <a:rPr lang="en-US" b="1"/>
              <a:t>Data Quality Concerns:</a:t>
            </a:r>
            <a:endParaRPr lang="en-US"/>
          </a:p>
          <a:p>
            <a:pPr lvl="1">
              <a:buFont typeface="Courier New"/>
              <a:buChar char="o"/>
            </a:pPr>
            <a:r>
              <a:rPr lang="en-US"/>
              <a:t>Open stores with zero sales suggest data inconsistencies.</a:t>
            </a:r>
          </a:p>
          <a:p>
            <a:pPr indent="0">
              <a:buNone/>
            </a:pPr>
            <a:endParaRPr lang="en-US"/>
          </a:p>
          <a:p>
            <a:pPr>
              <a:buNone/>
            </a:pPr>
            <a:endParaRPr lang="en-US"/>
          </a:p>
          <a:p>
            <a:pPr marL="0" indent="0">
              <a:buNone/>
            </a:pPr>
            <a:endParaRPr lang="en-US"/>
          </a:p>
          <a:p>
            <a:pPr>
              <a:buNone/>
            </a:pPr>
            <a:endParaRPr lang="en-US" b="1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9427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325089-7C52-297B-FBB0-91DBEC403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6001512" cy="13075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/>
              <a:t>Business recommendations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583FD9E-C5A7-96F7-951D-7D292013C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86DD8-71E3-123F-ACF4-0CFC531C4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8" y="2231136"/>
            <a:ext cx="6001512" cy="393192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300" b="1">
                <a:ea typeface="+mn-lt"/>
                <a:cs typeface="+mn-lt"/>
              </a:rPr>
              <a:t>Promotions &amp; Launch Timing:</a:t>
            </a:r>
            <a:endParaRPr lang="en-US" sz="1300"/>
          </a:p>
          <a:p>
            <a:pPr>
              <a:lnSpc>
                <a:spcPct val="100000"/>
              </a:lnSpc>
              <a:buFont typeface="Wingdings" panose="020B0604020202020204" pitchFamily="34" charset="0"/>
              <a:buChar char="v"/>
            </a:pPr>
            <a:r>
              <a:rPr lang="en-US" sz="1300">
                <a:ea typeface="+mn-lt"/>
                <a:cs typeface="+mn-lt"/>
              </a:rPr>
              <a:t>Focus promotional efforts on weekdays to take advantage of higher customer activity.</a:t>
            </a:r>
          </a:p>
          <a:p>
            <a:pPr>
              <a:lnSpc>
                <a:spcPct val="100000"/>
              </a:lnSpc>
              <a:buFont typeface="Wingdings" panose="020B0604020202020204" pitchFamily="34" charset="0"/>
              <a:buChar char="v"/>
            </a:pPr>
            <a:r>
              <a:rPr lang="en-US" sz="1300">
                <a:ea typeface="+mn-lt"/>
                <a:cs typeface="+mn-lt"/>
              </a:rPr>
              <a:t>Introduce new products early in the week for better traction.</a:t>
            </a:r>
            <a:endParaRPr lang="en-US" sz="1300"/>
          </a:p>
          <a:p>
            <a:pPr marL="0" indent="0">
              <a:lnSpc>
                <a:spcPct val="100000"/>
              </a:lnSpc>
              <a:buNone/>
            </a:pPr>
            <a:r>
              <a:rPr lang="en-US" sz="1300" b="1">
                <a:ea typeface="+mn-lt"/>
                <a:cs typeface="+mn-lt"/>
              </a:rPr>
              <a:t>Store Optimization:</a:t>
            </a:r>
            <a:endParaRPr lang="en-US" sz="1300"/>
          </a:p>
          <a:p>
            <a:pPr>
              <a:lnSpc>
                <a:spcPct val="100000"/>
              </a:lnSpc>
              <a:buFont typeface="Wingdings" panose="020B0604020202020204" pitchFamily="34" charset="0"/>
              <a:buChar char="v"/>
            </a:pPr>
            <a:r>
              <a:rPr lang="en-US" sz="1300">
                <a:ea typeface="+mn-lt"/>
                <a:cs typeface="+mn-lt"/>
              </a:rPr>
              <a:t>Replicate Store Type B best practices across formats.</a:t>
            </a:r>
            <a:endParaRPr lang="en-US" sz="1300"/>
          </a:p>
          <a:p>
            <a:pPr>
              <a:lnSpc>
                <a:spcPct val="100000"/>
              </a:lnSpc>
              <a:buFont typeface="Wingdings" panose="020B0604020202020204" pitchFamily="34" charset="0"/>
              <a:buChar char="v"/>
            </a:pPr>
            <a:r>
              <a:rPr lang="en-US" sz="1300">
                <a:ea typeface="+mn-lt"/>
                <a:cs typeface="+mn-lt"/>
              </a:rPr>
              <a:t>Expand Assortment Type C to more locations to improve variety..</a:t>
            </a:r>
            <a:endParaRPr lang="en-US" sz="1300"/>
          </a:p>
          <a:p>
            <a:pPr marL="0" indent="0">
              <a:lnSpc>
                <a:spcPct val="100000"/>
              </a:lnSpc>
              <a:buNone/>
            </a:pPr>
            <a:r>
              <a:rPr lang="en-US" sz="1300" b="1">
                <a:ea typeface="+mn-lt"/>
                <a:cs typeface="+mn-lt"/>
              </a:rPr>
              <a:t>Location Strategy:</a:t>
            </a:r>
            <a:endParaRPr lang="en-US" sz="1300"/>
          </a:p>
          <a:p>
            <a:pPr>
              <a:lnSpc>
                <a:spcPct val="100000"/>
              </a:lnSpc>
              <a:buFont typeface="Wingdings" panose="020B0604020202020204" pitchFamily="34" charset="0"/>
              <a:buChar char="v"/>
            </a:pPr>
            <a:r>
              <a:rPr lang="en-US" sz="1300">
                <a:ea typeface="+mn-lt"/>
                <a:cs typeface="+mn-lt"/>
              </a:rPr>
              <a:t>Invest in high-traffic stores to maximize ROI.</a:t>
            </a:r>
            <a:endParaRPr lang="en-US" sz="1300"/>
          </a:p>
          <a:p>
            <a:pPr>
              <a:lnSpc>
                <a:spcPct val="100000"/>
              </a:lnSpc>
              <a:buFont typeface="Wingdings" panose="020B0604020202020204" pitchFamily="34" charset="0"/>
              <a:buChar char="v"/>
            </a:pPr>
            <a:r>
              <a:rPr lang="en-US" sz="1300">
                <a:ea typeface="+mn-lt"/>
                <a:cs typeface="+mn-lt"/>
              </a:rPr>
              <a:t>Target competitor-dense areas for new openings..</a:t>
            </a:r>
            <a:endParaRPr lang="en-US" sz="1300"/>
          </a:p>
          <a:p>
            <a:pPr marL="0" indent="0">
              <a:lnSpc>
                <a:spcPct val="100000"/>
              </a:lnSpc>
              <a:buNone/>
            </a:pPr>
            <a:r>
              <a:rPr lang="en-US" sz="1300" b="1">
                <a:ea typeface="+mn-lt"/>
                <a:cs typeface="+mn-lt"/>
              </a:rPr>
              <a:t>Sunday &amp; Data Optimization:</a:t>
            </a:r>
            <a:endParaRPr lang="en-US" sz="1300"/>
          </a:p>
          <a:p>
            <a:pPr>
              <a:lnSpc>
                <a:spcPct val="100000"/>
              </a:lnSpc>
              <a:buFont typeface="Wingdings" panose="020B0604020202020204" pitchFamily="34" charset="0"/>
              <a:buChar char="v"/>
            </a:pPr>
            <a:r>
              <a:rPr lang="en-US" sz="1300">
                <a:ea typeface="+mn-lt"/>
                <a:cs typeface="+mn-lt"/>
              </a:rPr>
              <a:t>Reduce or revise Sunday operations in low-performing stores..</a:t>
            </a:r>
            <a:endParaRPr lang="en-US" sz="1300"/>
          </a:p>
          <a:p>
            <a:pPr>
              <a:lnSpc>
                <a:spcPct val="100000"/>
              </a:lnSpc>
              <a:buFont typeface="Wingdings" panose="020B0604020202020204" pitchFamily="34" charset="0"/>
              <a:buChar char="v"/>
            </a:pPr>
            <a:r>
              <a:rPr lang="en-US" sz="1300">
                <a:ea typeface="+mn-lt"/>
                <a:cs typeface="+mn-lt"/>
              </a:rPr>
              <a:t>Audit and resolve data inconsistencies to improve forecast accuracy..</a:t>
            </a:r>
            <a:endParaRPr lang="en-US" sz="1300"/>
          </a:p>
          <a:p>
            <a:pPr>
              <a:lnSpc>
                <a:spcPct val="100000"/>
              </a:lnSpc>
              <a:buFont typeface="Wingdings" panose="020B0604020202020204" pitchFamily="34" charset="0"/>
              <a:buChar char="v"/>
            </a:pPr>
            <a:endParaRPr lang="en-US" sz="1300"/>
          </a:p>
          <a:p>
            <a:pPr>
              <a:lnSpc>
                <a:spcPct val="100000"/>
              </a:lnSpc>
              <a:buFont typeface="Wingdings" panose="020B0604020202020204" pitchFamily="34" charset="0"/>
              <a:buChar char="v"/>
            </a:pPr>
            <a:endParaRPr lang="en-US" sz="1300"/>
          </a:p>
          <a:p>
            <a:pPr>
              <a:lnSpc>
                <a:spcPct val="100000"/>
              </a:lnSpc>
              <a:buFont typeface="Wingdings" panose="020B0604020202020204" pitchFamily="34" charset="0"/>
              <a:buChar char="v"/>
            </a:pPr>
            <a:endParaRPr lang="en-US" sz="1300"/>
          </a:p>
          <a:p>
            <a:pPr>
              <a:lnSpc>
                <a:spcPct val="100000"/>
              </a:lnSpc>
              <a:buFont typeface="Wingdings" panose="020B0604020202020204" pitchFamily="34" charset="0"/>
              <a:buChar char="v"/>
            </a:pPr>
            <a:endParaRPr lang="en-US" sz="1300"/>
          </a:p>
          <a:p>
            <a:pPr>
              <a:lnSpc>
                <a:spcPct val="100000"/>
              </a:lnSpc>
              <a:buFont typeface="Wingdings" panose="020B0604020202020204" pitchFamily="34" charset="0"/>
              <a:buChar char="v"/>
            </a:pPr>
            <a:endParaRPr lang="en-US" sz="1300"/>
          </a:p>
          <a:p>
            <a:pPr>
              <a:lnSpc>
                <a:spcPct val="100000"/>
              </a:lnSpc>
              <a:buFont typeface="Wingdings" panose="020B0604020202020204" pitchFamily="34" charset="0"/>
              <a:buChar char="v"/>
            </a:pPr>
            <a:endParaRPr lang="en-US" sz="1300"/>
          </a:p>
        </p:txBody>
      </p:sp>
      <p:pic>
        <p:nvPicPr>
          <p:cNvPr id="7" name="Graphic 6" descr="Kiosk">
            <a:extLst>
              <a:ext uri="{FF2B5EF4-FFF2-40B4-BE49-F238E27FC236}">
                <a16:creationId xmlns:a16="http://schemas.microsoft.com/office/drawing/2014/main" id="{D0B79265-369C-35B8-99CA-83827B886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74560" y="1951854"/>
            <a:ext cx="4202057" cy="420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236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5A8DC-8E6D-A350-8D63-F157820EF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ROLES</a:t>
            </a:r>
            <a:br>
              <a:rPr lang="en-US" u="sng" dirty="0"/>
            </a:br>
            <a:br>
              <a:rPr lang="en-US" u="sng" dirty="0"/>
            </a:br>
            <a:endParaRPr lang="en-US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DF46FE-9AB0-A458-ECA5-8FB23A31B645}"/>
              </a:ext>
            </a:extLst>
          </p:cNvPr>
          <p:cNvSpPr txBox="1"/>
          <p:nvPr/>
        </p:nvSpPr>
        <p:spPr>
          <a:xfrm>
            <a:off x="316753" y="1713753"/>
            <a:ext cx="8002493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Vikram Batchu ​- Analysis, Business Insights &amp; Recommendations</a:t>
            </a:r>
          </a:p>
          <a:p>
            <a:r>
              <a:rPr lang="en-US" dirty="0"/>
              <a:t>Joshua Brady ​- Analysis, Data Prep and Preprocessing</a:t>
            </a:r>
          </a:p>
          <a:p>
            <a:r>
              <a:rPr lang="en-US" dirty="0"/>
              <a:t>Matthew Flores - ​Analysis, EDA</a:t>
            </a:r>
          </a:p>
          <a:p>
            <a:r>
              <a:rPr lang="en-US" dirty="0"/>
              <a:t>Matthew Myers – Analysis, Modeling</a:t>
            </a:r>
          </a:p>
        </p:txBody>
      </p:sp>
    </p:spTree>
    <p:extLst>
      <p:ext uri="{BB962C8B-B14F-4D97-AF65-F5344CB8AC3E}">
        <p14:creationId xmlns:p14="http://schemas.microsoft.com/office/powerpoint/2010/main" val="677974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DE9CD-7B6E-D048-FE0B-0F2E32F51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selection and preprocessing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1045AC-95D3-EABE-EDBF-6DA084615D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4993080"/>
              </p:ext>
            </p:extLst>
          </p:nvPr>
        </p:nvGraphicFramePr>
        <p:xfrm>
          <a:off x="700635" y="1773757"/>
          <a:ext cx="10086148" cy="41881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2844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60811-15BF-31F7-F70B-7579CADB7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preprocessing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1FC7F68-9204-2BA8-3071-CA7AA4205E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6206950"/>
              </p:ext>
            </p:extLst>
          </p:nvPr>
        </p:nvGraphicFramePr>
        <p:xfrm>
          <a:off x="700635" y="2221992"/>
          <a:ext cx="10691265" cy="3739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2883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6FB241-9C5F-D31D-4548-A7516384D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5" name="Rectangle 84">
            <a:extLst>
              <a:ext uri="{FF2B5EF4-FFF2-40B4-BE49-F238E27FC236}">
                <a16:creationId xmlns:a16="http://schemas.microsoft.com/office/drawing/2014/main" id="{E53615EE-C559-4E03-999B-5477F162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12B0D0-31CF-39FB-09AA-561C6CB86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5958216" cy="1316736"/>
          </a:xfrm>
        </p:spPr>
        <p:txBody>
          <a:bodyPr>
            <a:normAutofit/>
          </a:bodyPr>
          <a:lstStyle/>
          <a:p>
            <a:r>
              <a:rPr lang="en-US" dirty="0"/>
              <a:t>EDA: When Are sales highest? 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99A8EBD-049C-48E6-97ED-C9102D78F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2376"/>
            <a:ext cx="5715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graph of sales trend&#10;&#10;AI-generated content may be incorrect.">
            <a:extLst>
              <a:ext uri="{FF2B5EF4-FFF2-40B4-BE49-F238E27FC236}">
                <a16:creationId xmlns:a16="http://schemas.microsoft.com/office/drawing/2014/main" id="{094F2C2C-494B-D019-719A-58A9FB4B53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780" r="-2" b="11414"/>
          <a:stretch>
            <a:fillRect/>
          </a:stretch>
        </p:blipFill>
        <p:spPr>
          <a:xfrm>
            <a:off x="7381366" y="719455"/>
            <a:ext cx="3944368" cy="2596557"/>
          </a:xfrm>
          <a:prstGeom prst="rect">
            <a:avLst/>
          </a:prstGeom>
        </p:spPr>
      </p:pic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07AB7C5C-C091-4C25-B1BD-93E2F6948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8546"/>
            <a:ext cx="5715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 descr="A graph of blue bars&#10;&#10;AI-generated content may be incorrect.">
            <a:extLst>
              <a:ext uri="{FF2B5EF4-FFF2-40B4-BE49-F238E27FC236}">
                <a16:creationId xmlns:a16="http://schemas.microsoft.com/office/drawing/2014/main" id="{02C2EF5E-8C22-49CD-84C0-D64151BD319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330" r="-1" b="6616"/>
          <a:stretch>
            <a:fillRect/>
          </a:stretch>
        </p:blipFill>
        <p:spPr>
          <a:xfrm>
            <a:off x="7415367" y="3710588"/>
            <a:ext cx="3876365" cy="2414472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B3CEE6-E16F-DB13-45A4-697B37AC6D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31759362"/>
              </p:ext>
            </p:extLst>
          </p:nvPr>
        </p:nvGraphicFramePr>
        <p:xfrm>
          <a:off x="700088" y="2235251"/>
          <a:ext cx="5958216" cy="3713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7788855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87771A-2096-63F9-9860-B086E7342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A5110D-D339-6D78-64B7-362DA2A139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99763" cy="1473200"/>
          </a:xfrm>
        </p:spPr>
        <p:txBody>
          <a:bodyPr>
            <a:normAutofit/>
          </a:bodyPr>
          <a:lstStyle/>
          <a:p>
            <a:r>
              <a:rPr lang="en-US" sz="3600"/>
              <a:t>EDA: Where are sales Highest?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858CE6D3-6431-550B-880D-7AA11AF01FB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330" b="2"/>
          <a:stretch>
            <a:fillRect/>
          </a:stretch>
        </p:blipFill>
        <p:spPr>
          <a:xfrm>
            <a:off x="4981575" y="735286"/>
            <a:ext cx="6495042" cy="5419642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43283C-F70A-B763-5AF2-5CF920D827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8651310"/>
              </p:ext>
            </p:extLst>
          </p:nvPr>
        </p:nvGraphicFramePr>
        <p:xfrm>
          <a:off x="704088" y="2387600"/>
          <a:ext cx="3799763" cy="376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041262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7B0C7E-8DED-CAB8-C6F0-7986CA23E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A70B07-19E0-1A14-A542-EA48F0C6F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799763" cy="14732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300"/>
              <a:t>EDA: What Other Factors are driving Sales?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97259A06-6018-A9A6-6FF9-FC958D3CDF0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" b="1545"/>
          <a:stretch>
            <a:fillRect/>
          </a:stretch>
        </p:blipFill>
        <p:spPr>
          <a:xfrm>
            <a:off x="4981575" y="735286"/>
            <a:ext cx="6495042" cy="5419642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86AFBF7-0B78-2EAD-071E-6E80BC644C7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0083092"/>
              </p:ext>
            </p:extLst>
          </p:nvPr>
        </p:nvGraphicFramePr>
        <p:xfrm>
          <a:off x="704088" y="2387600"/>
          <a:ext cx="3799763" cy="376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6475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B5275E-7B9F-EFC4-C71D-498CAB0D0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3" name="Rectangle 122">
            <a:extLst>
              <a:ext uri="{FF2B5EF4-FFF2-40B4-BE49-F238E27FC236}">
                <a16:creationId xmlns:a16="http://schemas.microsoft.com/office/drawing/2014/main" id="{E53615EE-C559-4E03-999B-5477F1626F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4ADD94-DCB1-50F1-33A9-5795D072A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5958216" cy="1316736"/>
          </a:xfrm>
        </p:spPr>
        <p:txBody>
          <a:bodyPr>
            <a:normAutofit/>
          </a:bodyPr>
          <a:lstStyle/>
          <a:p>
            <a:r>
              <a:rPr lang="en-US"/>
              <a:t>EDA: Where are Sales Weakest?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799A8EBD-049C-48E6-97ED-C9102D78F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2376"/>
            <a:ext cx="5715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Picture 117" descr="A graph of blue bars&#10;&#10;AI-generated content may be incorrect.">
            <a:extLst>
              <a:ext uri="{FF2B5EF4-FFF2-40B4-BE49-F238E27FC236}">
                <a16:creationId xmlns:a16="http://schemas.microsoft.com/office/drawing/2014/main" id="{3E257DE9-C448-C5A6-648A-9CE7D9585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9091" y="719455"/>
            <a:ext cx="3328917" cy="2596557"/>
          </a:xfrm>
          <a:prstGeom prst="rect">
            <a:avLst/>
          </a:prstGeom>
        </p:spPr>
      </p:pic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07AB7C5C-C091-4C25-B1BD-93E2F6948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8546"/>
            <a:ext cx="5715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Picture 36">
            <a:extLst>
              <a:ext uri="{FF2B5EF4-FFF2-40B4-BE49-F238E27FC236}">
                <a16:creationId xmlns:a16="http://schemas.microsoft.com/office/drawing/2014/main" id="{2914FB06-F981-ADB8-F978-74696596E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1531" y="3602695"/>
            <a:ext cx="3304038" cy="2535851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5B7E2E-FF31-B8A3-CC99-C9FCE67A13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5246820"/>
              </p:ext>
            </p:extLst>
          </p:nvPr>
        </p:nvGraphicFramePr>
        <p:xfrm>
          <a:off x="700088" y="2235251"/>
          <a:ext cx="5958216" cy="37131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22008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89CB7-2CB6-71D6-D9E2-0B9ADEA06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14E2D14-447B-ABED-06F0-C2A70107D29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00635" y="2439707"/>
          <a:ext cx="10691265" cy="37398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23B6326-AE4B-E4DB-F42D-51435CD630F8}"/>
              </a:ext>
            </a:extLst>
          </p:cNvPr>
          <p:cNvSpPr txBox="1"/>
          <p:nvPr/>
        </p:nvSpPr>
        <p:spPr>
          <a:xfrm>
            <a:off x="1173238" y="1572380"/>
            <a:ext cx="730310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/>
              <a:t>Next-Quarter Sales Forecast &amp; Key Drivers</a:t>
            </a:r>
          </a:p>
        </p:txBody>
      </p:sp>
    </p:spTree>
    <p:extLst>
      <p:ext uri="{BB962C8B-B14F-4D97-AF65-F5344CB8AC3E}">
        <p14:creationId xmlns:p14="http://schemas.microsoft.com/office/powerpoint/2010/main" val="1203599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62473-2B8D-9FF8-9DAD-0628DB69F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&amp; Model Pipeline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FD493CA-537E-F813-D467-84A5DF937904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788015957"/>
              </p:ext>
            </p:extLst>
          </p:nvPr>
        </p:nvGraphicFramePr>
        <p:xfrm>
          <a:off x="704850" y="1753735"/>
          <a:ext cx="5211763" cy="42089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5DB3B99-FDBA-56F8-687E-9CB97F84BC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Chosen Data Features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580948-9D6A-36BA-C4E5-E15835A121E2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en-US" sz="1600">
                <a:ea typeface="+mn-lt"/>
                <a:cs typeface="+mn-lt"/>
              </a:rPr>
              <a:t>Calendar: Captures normal seasonality</a:t>
            </a:r>
            <a:endParaRPr lang="en-US" sz="1600"/>
          </a:p>
          <a:p>
            <a:r>
              <a:rPr lang="en-US" sz="1600">
                <a:ea typeface="+mn-lt"/>
                <a:cs typeface="+mn-lt"/>
              </a:rPr>
              <a:t>Promotions: Measures direct lift form marketing campaigns and Promo2's month-specific schedule</a:t>
            </a:r>
            <a:endParaRPr lang="en-US" sz="1600"/>
          </a:p>
          <a:p>
            <a:r>
              <a:rPr lang="en-US" sz="1600">
                <a:ea typeface="+mn-lt"/>
                <a:cs typeface="+mn-lt"/>
              </a:rPr>
              <a:t>Competitions: Nearby rivals can hurt or, per EDA, sometimes boost traffic.</a:t>
            </a:r>
            <a:endParaRPr lang="en-US" sz="1600"/>
          </a:p>
          <a:p>
            <a:r>
              <a:rPr lang="en-US" sz="1600">
                <a:ea typeface="+mn-lt"/>
                <a:cs typeface="+mn-lt"/>
              </a:rPr>
              <a:t>Store descriptors: Per EDA store layout B had a moderate positive linear correlation with sales.</a:t>
            </a:r>
            <a:endParaRPr lang="en-US" sz="1600"/>
          </a:p>
          <a:p>
            <a:r>
              <a:rPr lang="en-US" sz="1600">
                <a:ea typeface="+mn-lt"/>
                <a:cs typeface="+mn-lt"/>
              </a:rPr>
              <a:t>Recent Demand: Recent sales can often be indicative of changing trends or surges.</a:t>
            </a:r>
            <a:endParaRPr lang="en-US" sz="1600"/>
          </a:p>
          <a:p>
            <a:r>
              <a:rPr lang="en-US" sz="1600">
                <a:ea typeface="+mn-lt"/>
                <a:cs typeface="+mn-lt"/>
              </a:rPr>
              <a:t>Holidays: Foot-traffic changes on public-school breaks and federal holidays.</a:t>
            </a:r>
            <a:endParaRPr lang="en-US" sz="18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609798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ChronicleVTI</vt:lpstr>
      <vt:lpstr>SALES FORCASTING FOR  ROSSMAN STORES  </vt:lpstr>
      <vt:lpstr>Data selection and preprocessing </vt:lpstr>
      <vt:lpstr>Data preprocessing </vt:lpstr>
      <vt:lpstr>EDA: When Are sales highest? </vt:lpstr>
      <vt:lpstr>EDA: Where are sales Highest?</vt:lpstr>
      <vt:lpstr>EDA: What Other Factors are driving Sales?</vt:lpstr>
      <vt:lpstr>EDA: Where are Sales Weakest?</vt:lpstr>
      <vt:lpstr>Modeling </vt:lpstr>
      <vt:lpstr>Data &amp; Model Pipeline</vt:lpstr>
      <vt:lpstr>Features driving sales </vt:lpstr>
      <vt:lpstr>Accuracy</vt:lpstr>
      <vt:lpstr>Model gaps &amp; improvement ideas</vt:lpstr>
      <vt:lpstr>Insights</vt:lpstr>
      <vt:lpstr>Insights</vt:lpstr>
      <vt:lpstr>Business recommendations</vt:lpstr>
      <vt:lpstr>ROLES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41</cp:revision>
  <dcterms:created xsi:type="dcterms:W3CDTF">2025-07-18T21:31:23Z</dcterms:created>
  <dcterms:modified xsi:type="dcterms:W3CDTF">2025-07-24T01:11:03Z</dcterms:modified>
</cp:coreProperties>
</file>