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28" r:id="rId3"/>
    <p:sldId id="343" r:id="rId4"/>
    <p:sldId id="344" r:id="rId5"/>
    <p:sldId id="341" r:id="rId6"/>
    <p:sldId id="339" r:id="rId7"/>
    <p:sldId id="340" r:id="rId8"/>
    <p:sldId id="320" r:id="rId9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a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728A0"/>
    <a:srgbClr val="00699F"/>
    <a:srgbClr val="6AA367"/>
    <a:srgbClr val="0D689E"/>
    <a:srgbClr val="0CF0F0"/>
    <a:srgbClr val="CBFDFD"/>
    <a:srgbClr val="10F0F0"/>
    <a:srgbClr val="3FBFE2"/>
    <a:srgbClr val="6CE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1" autoAdjust="0"/>
    <p:restoredTop sz="96106" autoAdjust="0"/>
  </p:normalViewPr>
  <p:slideViewPr>
    <p:cSldViewPr snapToGrid="0">
      <p:cViewPr varScale="1">
        <p:scale>
          <a:sx n="106" d="100"/>
          <a:sy n="106" d="100"/>
        </p:scale>
        <p:origin x="1728" y="11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5FC8E-7D63-9E42-A821-44030CB8CDB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DF2B42B-7955-D947-896F-F848DE3238F7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7291141A-4D68-294D-9CE4-E38FA813BF22}" type="parTrans" cxnId="{25FCE8AA-B7FD-2A44-9086-CA1D12DF212F}">
      <dgm:prSet/>
      <dgm:spPr/>
      <dgm:t>
        <a:bodyPr/>
        <a:lstStyle/>
        <a:p>
          <a:endParaRPr lang="it-IT"/>
        </a:p>
      </dgm:t>
    </dgm:pt>
    <dgm:pt modelId="{A45D4910-99B4-AA4E-BDD7-53A67B9906B6}" type="sibTrans" cxnId="{25FCE8AA-B7FD-2A44-9086-CA1D12DF212F}">
      <dgm:prSet/>
      <dgm:spPr/>
      <dgm:t>
        <a:bodyPr/>
        <a:lstStyle/>
        <a:p>
          <a:endParaRPr lang="it-IT"/>
        </a:p>
      </dgm:t>
    </dgm:pt>
    <dgm:pt modelId="{7E3E7C37-3B37-234F-A2AB-5BC7E2D3BC59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8C00C9AD-53FA-654D-AB51-CEE81A723705}" type="sibTrans" cxnId="{F1A1C496-ED10-0043-9334-983A55699B0A}">
      <dgm:prSet/>
      <dgm:spPr>
        <a:noFill/>
        <a:ln w="25400">
          <a:noFill/>
        </a:ln>
      </dgm:spPr>
      <dgm:t>
        <a:bodyPr/>
        <a:lstStyle/>
        <a:p>
          <a:endParaRPr lang="it-IT"/>
        </a:p>
      </dgm:t>
    </dgm:pt>
    <dgm:pt modelId="{2C25A43E-8B62-AF4E-8F9B-E25A2B7016B4}" type="parTrans" cxnId="{F1A1C496-ED10-0043-9334-983A55699B0A}">
      <dgm:prSet/>
      <dgm:spPr/>
      <dgm:t>
        <a:bodyPr/>
        <a:lstStyle/>
        <a:p>
          <a:endParaRPr lang="it-IT"/>
        </a:p>
      </dgm:t>
    </dgm:pt>
    <dgm:pt modelId="{0D45901B-CC2B-AA48-8644-4157FA26A448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CC30C866-58CE-9044-8D5E-E704F74273F9}" type="sibTrans" cxnId="{B5FAEF11-26C7-8647-90E4-F8A9E1D2B2EF}">
      <dgm:prSet/>
      <dgm:spPr/>
      <dgm:t>
        <a:bodyPr/>
        <a:lstStyle/>
        <a:p>
          <a:endParaRPr lang="it-IT"/>
        </a:p>
      </dgm:t>
    </dgm:pt>
    <dgm:pt modelId="{E615014D-0974-AB41-9EF8-137901DDCBD9}" type="parTrans" cxnId="{B5FAEF11-26C7-8647-90E4-F8A9E1D2B2EF}">
      <dgm:prSet/>
      <dgm:spPr/>
      <dgm:t>
        <a:bodyPr/>
        <a:lstStyle/>
        <a:p>
          <a:endParaRPr lang="it-IT"/>
        </a:p>
      </dgm:t>
    </dgm:pt>
    <dgm:pt modelId="{3682FD74-3258-C34A-939C-392BCFB3EAF2}" type="pres">
      <dgm:prSet presAssocID="{37B5FC8E-7D63-9E42-A821-44030CB8CDB1}" presName="Name0" presStyleCnt="0">
        <dgm:presLayoutVars>
          <dgm:chMax val="7"/>
          <dgm:chPref val="7"/>
          <dgm:dir/>
        </dgm:presLayoutVars>
      </dgm:prSet>
      <dgm:spPr/>
    </dgm:pt>
    <dgm:pt modelId="{057452F9-993C-AC4A-A0CF-C9C1F60550B7}" type="pres">
      <dgm:prSet presAssocID="{37B5FC8E-7D63-9E42-A821-44030CB8CDB1}" presName="Name1" presStyleCnt="0"/>
      <dgm:spPr/>
    </dgm:pt>
    <dgm:pt modelId="{94C07017-29D8-FB47-9913-BC2F85525874}" type="pres">
      <dgm:prSet presAssocID="{37B5FC8E-7D63-9E42-A821-44030CB8CDB1}" presName="cycle" presStyleCnt="0"/>
      <dgm:spPr/>
    </dgm:pt>
    <dgm:pt modelId="{85BCD9E0-2744-2E4F-B31F-3CBEFCC3CB7B}" type="pres">
      <dgm:prSet presAssocID="{37B5FC8E-7D63-9E42-A821-44030CB8CDB1}" presName="srcNode" presStyleLbl="node1" presStyleIdx="0" presStyleCnt="3"/>
      <dgm:spPr/>
    </dgm:pt>
    <dgm:pt modelId="{6E933D80-0DE0-E949-B3E2-5825BBD018E9}" type="pres">
      <dgm:prSet presAssocID="{37B5FC8E-7D63-9E42-A821-44030CB8CDB1}" presName="conn" presStyleLbl="parChTrans1D2" presStyleIdx="0" presStyleCnt="1" custScaleX="98899" custScaleY="101148" custLinFactNeighborX="803" custLinFactNeighborY="-558"/>
      <dgm:spPr/>
    </dgm:pt>
    <dgm:pt modelId="{9088AE60-B753-CF48-9045-168641921DD1}" type="pres">
      <dgm:prSet presAssocID="{37B5FC8E-7D63-9E42-A821-44030CB8CDB1}" presName="extraNode" presStyleLbl="node1" presStyleIdx="0" presStyleCnt="3"/>
      <dgm:spPr/>
    </dgm:pt>
    <dgm:pt modelId="{9D123E90-A99D-7844-AF48-D75B00E88748}" type="pres">
      <dgm:prSet presAssocID="{37B5FC8E-7D63-9E42-A821-44030CB8CDB1}" presName="dstNode" presStyleLbl="node1" presStyleIdx="0" presStyleCnt="3"/>
      <dgm:spPr/>
    </dgm:pt>
    <dgm:pt modelId="{B2A5D22F-59D8-7A43-ADB4-E9BAF34F9E31}" type="pres">
      <dgm:prSet presAssocID="{7E3E7C37-3B37-234F-A2AB-5BC7E2D3BC59}" presName="text_1" presStyleLbl="node1" presStyleIdx="0" presStyleCnt="3" custFlipVert="1" custScaleX="6831" custScaleY="45126" custLinFactY="100000" custLinFactNeighborX="4194" custLinFactNeighborY="101617">
        <dgm:presLayoutVars>
          <dgm:bulletEnabled val="1"/>
        </dgm:presLayoutVars>
      </dgm:prSet>
      <dgm:spPr/>
    </dgm:pt>
    <dgm:pt modelId="{C7B95193-8FF5-AC45-BF0A-B61B703D77F8}" type="pres">
      <dgm:prSet presAssocID="{7E3E7C37-3B37-234F-A2AB-5BC7E2D3BC59}" presName="accent_1" presStyleCnt="0"/>
      <dgm:spPr/>
    </dgm:pt>
    <dgm:pt modelId="{77D86105-11E4-A94A-92FC-9B14BACE7296}" type="pres">
      <dgm:prSet presAssocID="{7E3E7C37-3B37-234F-A2AB-5BC7E2D3BC59}" presName="accentRepeatNode" presStyleLbl="solidFgAcc1" presStyleIdx="0" presStyleCnt="3" custLinFactNeighborX="20900" custLinFactNeighborY="1071"/>
      <dgm:spPr>
        <a:ln w="25400">
          <a:solidFill>
            <a:srgbClr val="BB733B"/>
          </a:solidFill>
        </a:ln>
      </dgm:spPr>
    </dgm:pt>
    <dgm:pt modelId="{13D3E8D5-2DFB-5943-9C0F-93F833A7BECF}" type="pres">
      <dgm:prSet presAssocID="{DDF2B42B-7955-D947-896F-F848DE3238F7}" presName="text_2" presStyleLbl="node1" presStyleIdx="1" presStyleCnt="3" custScaleX="4720" custScaleY="58632" custLinFactNeighborX="32891" custLinFactNeighborY="-82149">
        <dgm:presLayoutVars>
          <dgm:bulletEnabled val="1"/>
        </dgm:presLayoutVars>
      </dgm:prSet>
      <dgm:spPr/>
    </dgm:pt>
    <dgm:pt modelId="{FC4A5020-A3E9-E84A-87CA-13A11BDC16E1}" type="pres">
      <dgm:prSet presAssocID="{DDF2B42B-7955-D947-896F-F848DE3238F7}" presName="accent_2" presStyleCnt="0"/>
      <dgm:spPr/>
    </dgm:pt>
    <dgm:pt modelId="{A7314EF3-579F-8042-BC4E-70E8C5CCAED4}" type="pres">
      <dgm:prSet presAssocID="{DDF2B42B-7955-D947-896F-F848DE3238F7}" presName="accentRepeatNode" presStyleLbl="solidFgAcc1" presStyleIdx="1" presStyleCnt="3" custLinFactNeighborX="15976" custLinFactNeighborY="5200"/>
      <dgm:spPr>
        <a:ln w="25400">
          <a:solidFill>
            <a:srgbClr val="6AA367"/>
          </a:solidFill>
        </a:ln>
      </dgm:spPr>
    </dgm:pt>
    <dgm:pt modelId="{7EF410EE-485B-B34C-B9BF-E3DC060E9601}" type="pres">
      <dgm:prSet presAssocID="{0D45901B-CC2B-AA48-8644-4157FA26A448}" presName="text_3" presStyleLbl="node1" presStyleIdx="2" presStyleCnt="3" custFlipVert="0" custFlipHor="1" custScaleX="8277" custScaleY="30377" custLinFactNeighborX="38302" custLinFactNeighborY="-86272">
        <dgm:presLayoutVars>
          <dgm:bulletEnabled val="1"/>
        </dgm:presLayoutVars>
      </dgm:prSet>
      <dgm:spPr/>
    </dgm:pt>
    <dgm:pt modelId="{6B376D76-B89A-5E4B-B996-5B630C7F382D}" type="pres">
      <dgm:prSet presAssocID="{0D45901B-CC2B-AA48-8644-4157FA26A448}" presName="accent_3" presStyleCnt="0"/>
      <dgm:spPr/>
    </dgm:pt>
    <dgm:pt modelId="{049938EE-8BFF-0E49-95A6-E2CAEE27AD42}" type="pres">
      <dgm:prSet presAssocID="{0D45901B-CC2B-AA48-8644-4157FA26A448}" presName="accentRepeatNode" presStyleLbl="solidFgAcc1" presStyleIdx="2" presStyleCnt="3" custLinFactNeighborX="9657" custLinFactNeighborY="10029"/>
      <dgm:spPr>
        <a:ln w="25400">
          <a:solidFill>
            <a:srgbClr val="7030A0"/>
          </a:solidFill>
        </a:ln>
      </dgm:spPr>
    </dgm:pt>
  </dgm:ptLst>
  <dgm:cxnLst>
    <dgm:cxn modelId="{B5FAEF11-26C7-8647-90E4-F8A9E1D2B2EF}" srcId="{37B5FC8E-7D63-9E42-A821-44030CB8CDB1}" destId="{0D45901B-CC2B-AA48-8644-4157FA26A448}" srcOrd="2" destOrd="0" parTransId="{E615014D-0974-AB41-9EF8-137901DDCBD9}" sibTransId="{CC30C866-58CE-9044-8D5E-E704F74273F9}"/>
    <dgm:cxn modelId="{E0A6B726-D824-5746-A150-31C7A1DD50A1}" type="presOf" srcId="{0D45901B-CC2B-AA48-8644-4157FA26A448}" destId="{7EF410EE-485B-B34C-B9BF-E3DC060E9601}" srcOrd="0" destOrd="0" presId="urn:microsoft.com/office/officeart/2008/layout/VerticalCurvedList"/>
    <dgm:cxn modelId="{FB32C36B-647B-F74B-953C-BD41ABD73E8E}" type="presOf" srcId="{37B5FC8E-7D63-9E42-A821-44030CB8CDB1}" destId="{3682FD74-3258-C34A-939C-392BCFB3EAF2}" srcOrd="0" destOrd="0" presId="urn:microsoft.com/office/officeart/2008/layout/VerticalCurvedList"/>
    <dgm:cxn modelId="{9F54E76B-79F1-C646-B521-4A001F6F1463}" type="presOf" srcId="{8C00C9AD-53FA-654D-AB51-CEE81A723705}" destId="{6E933D80-0DE0-E949-B3E2-5825BBD018E9}" srcOrd="0" destOrd="0" presId="urn:microsoft.com/office/officeart/2008/layout/VerticalCurvedList"/>
    <dgm:cxn modelId="{1A6B675A-A1D1-1A43-A1DE-9E822B256F43}" type="presOf" srcId="{7E3E7C37-3B37-234F-A2AB-5BC7E2D3BC59}" destId="{B2A5D22F-59D8-7A43-ADB4-E9BAF34F9E31}" srcOrd="0" destOrd="0" presId="urn:microsoft.com/office/officeart/2008/layout/VerticalCurvedList"/>
    <dgm:cxn modelId="{F1A1C496-ED10-0043-9334-983A55699B0A}" srcId="{37B5FC8E-7D63-9E42-A821-44030CB8CDB1}" destId="{7E3E7C37-3B37-234F-A2AB-5BC7E2D3BC59}" srcOrd="0" destOrd="0" parTransId="{2C25A43E-8B62-AF4E-8F9B-E25A2B7016B4}" sibTransId="{8C00C9AD-53FA-654D-AB51-CEE81A723705}"/>
    <dgm:cxn modelId="{25FCE8AA-B7FD-2A44-9086-CA1D12DF212F}" srcId="{37B5FC8E-7D63-9E42-A821-44030CB8CDB1}" destId="{DDF2B42B-7955-D947-896F-F848DE3238F7}" srcOrd="1" destOrd="0" parTransId="{7291141A-4D68-294D-9CE4-E38FA813BF22}" sibTransId="{A45D4910-99B4-AA4E-BDD7-53A67B9906B6}"/>
    <dgm:cxn modelId="{112D9BCA-4636-0748-AB82-064C77039B05}" type="presOf" srcId="{DDF2B42B-7955-D947-896F-F848DE3238F7}" destId="{13D3E8D5-2DFB-5943-9C0F-93F833A7BECF}" srcOrd="0" destOrd="0" presId="urn:microsoft.com/office/officeart/2008/layout/VerticalCurvedList"/>
    <dgm:cxn modelId="{458C0155-52FD-7E4C-81A8-BCB32F8464AC}" type="presParOf" srcId="{3682FD74-3258-C34A-939C-392BCFB3EAF2}" destId="{057452F9-993C-AC4A-A0CF-C9C1F60550B7}" srcOrd="0" destOrd="0" presId="urn:microsoft.com/office/officeart/2008/layout/VerticalCurvedList"/>
    <dgm:cxn modelId="{9F619DEB-68D8-114B-A1AC-2BABDF88BEA9}" type="presParOf" srcId="{057452F9-993C-AC4A-A0CF-C9C1F60550B7}" destId="{94C07017-29D8-FB47-9913-BC2F85525874}" srcOrd="0" destOrd="0" presId="urn:microsoft.com/office/officeart/2008/layout/VerticalCurvedList"/>
    <dgm:cxn modelId="{8C967DD8-1916-FA42-AA93-34D162D8EC81}" type="presParOf" srcId="{94C07017-29D8-FB47-9913-BC2F85525874}" destId="{85BCD9E0-2744-2E4F-B31F-3CBEFCC3CB7B}" srcOrd="0" destOrd="0" presId="urn:microsoft.com/office/officeart/2008/layout/VerticalCurvedList"/>
    <dgm:cxn modelId="{38A6FAB2-4E5F-DB41-86E5-CAC93B170B11}" type="presParOf" srcId="{94C07017-29D8-FB47-9913-BC2F85525874}" destId="{6E933D80-0DE0-E949-B3E2-5825BBD018E9}" srcOrd="1" destOrd="0" presId="urn:microsoft.com/office/officeart/2008/layout/VerticalCurvedList"/>
    <dgm:cxn modelId="{52345417-463A-314F-BA32-4D9D08F1D472}" type="presParOf" srcId="{94C07017-29D8-FB47-9913-BC2F85525874}" destId="{9088AE60-B753-CF48-9045-168641921DD1}" srcOrd="2" destOrd="0" presId="urn:microsoft.com/office/officeart/2008/layout/VerticalCurvedList"/>
    <dgm:cxn modelId="{F663B7E3-0988-8043-81CF-4C8E8E922E89}" type="presParOf" srcId="{94C07017-29D8-FB47-9913-BC2F85525874}" destId="{9D123E90-A99D-7844-AF48-D75B00E88748}" srcOrd="3" destOrd="0" presId="urn:microsoft.com/office/officeart/2008/layout/VerticalCurvedList"/>
    <dgm:cxn modelId="{EBCB80BE-216F-0149-8CC9-E8AAD6496CA9}" type="presParOf" srcId="{057452F9-993C-AC4A-A0CF-C9C1F60550B7}" destId="{B2A5D22F-59D8-7A43-ADB4-E9BAF34F9E31}" srcOrd="1" destOrd="0" presId="urn:microsoft.com/office/officeart/2008/layout/VerticalCurvedList"/>
    <dgm:cxn modelId="{BCD822DB-3A76-4E4B-97E8-6E3748C1ED86}" type="presParOf" srcId="{057452F9-993C-AC4A-A0CF-C9C1F60550B7}" destId="{C7B95193-8FF5-AC45-BF0A-B61B703D77F8}" srcOrd="2" destOrd="0" presId="urn:microsoft.com/office/officeart/2008/layout/VerticalCurvedList"/>
    <dgm:cxn modelId="{9FF28C8A-5F94-874B-BE98-CF858FBAE0D8}" type="presParOf" srcId="{C7B95193-8FF5-AC45-BF0A-B61B703D77F8}" destId="{77D86105-11E4-A94A-92FC-9B14BACE7296}" srcOrd="0" destOrd="0" presId="urn:microsoft.com/office/officeart/2008/layout/VerticalCurvedList"/>
    <dgm:cxn modelId="{CC5FE3C8-E96F-224E-9245-FE900AE5E1A0}" type="presParOf" srcId="{057452F9-993C-AC4A-A0CF-C9C1F60550B7}" destId="{13D3E8D5-2DFB-5943-9C0F-93F833A7BECF}" srcOrd="3" destOrd="0" presId="urn:microsoft.com/office/officeart/2008/layout/VerticalCurvedList"/>
    <dgm:cxn modelId="{A596187D-E47C-5843-AD2E-BE56DC42614E}" type="presParOf" srcId="{057452F9-993C-AC4A-A0CF-C9C1F60550B7}" destId="{FC4A5020-A3E9-E84A-87CA-13A11BDC16E1}" srcOrd="4" destOrd="0" presId="urn:microsoft.com/office/officeart/2008/layout/VerticalCurvedList"/>
    <dgm:cxn modelId="{65D02659-5130-254E-A67B-932D393A8BC7}" type="presParOf" srcId="{FC4A5020-A3E9-E84A-87CA-13A11BDC16E1}" destId="{A7314EF3-579F-8042-BC4E-70E8C5CCAED4}" srcOrd="0" destOrd="0" presId="urn:microsoft.com/office/officeart/2008/layout/VerticalCurvedList"/>
    <dgm:cxn modelId="{AA3AE7FC-F58C-484A-A856-DA7510184021}" type="presParOf" srcId="{057452F9-993C-AC4A-A0CF-C9C1F60550B7}" destId="{7EF410EE-485B-B34C-B9BF-E3DC060E9601}" srcOrd="5" destOrd="0" presId="urn:microsoft.com/office/officeart/2008/layout/VerticalCurvedList"/>
    <dgm:cxn modelId="{EE2E2243-E8A3-7549-B58B-838092536E52}" type="presParOf" srcId="{057452F9-993C-AC4A-A0CF-C9C1F60550B7}" destId="{6B376D76-B89A-5E4B-B996-5B630C7F382D}" srcOrd="6" destOrd="0" presId="urn:microsoft.com/office/officeart/2008/layout/VerticalCurvedList"/>
    <dgm:cxn modelId="{EA871744-BA59-1B4C-A925-E2FB6D7DC448}" type="presParOf" srcId="{6B376D76-B89A-5E4B-B996-5B630C7F382D}" destId="{049938EE-8BFF-0E49-95A6-E2CAEE27AD42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5FC8E-7D63-9E42-A821-44030CB8CDB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DF2B42B-7955-D947-896F-F848DE3238F7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7291141A-4D68-294D-9CE4-E38FA813BF22}" type="parTrans" cxnId="{25FCE8AA-B7FD-2A44-9086-CA1D12DF212F}">
      <dgm:prSet/>
      <dgm:spPr/>
      <dgm:t>
        <a:bodyPr/>
        <a:lstStyle/>
        <a:p>
          <a:endParaRPr lang="it-IT"/>
        </a:p>
      </dgm:t>
    </dgm:pt>
    <dgm:pt modelId="{A45D4910-99B4-AA4E-BDD7-53A67B9906B6}" type="sibTrans" cxnId="{25FCE8AA-B7FD-2A44-9086-CA1D12DF212F}">
      <dgm:prSet/>
      <dgm:spPr/>
      <dgm:t>
        <a:bodyPr/>
        <a:lstStyle/>
        <a:p>
          <a:endParaRPr lang="it-IT"/>
        </a:p>
      </dgm:t>
    </dgm:pt>
    <dgm:pt modelId="{7E3E7C37-3B37-234F-A2AB-5BC7E2D3BC59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8C00C9AD-53FA-654D-AB51-CEE81A723705}" type="sibTrans" cxnId="{F1A1C496-ED10-0043-9334-983A55699B0A}">
      <dgm:prSet/>
      <dgm:spPr>
        <a:noFill/>
        <a:ln w="25400">
          <a:noFill/>
        </a:ln>
      </dgm:spPr>
      <dgm:t>
        <a:bodyPr/>
        <a:lstStyle/>
        <a:p>
          <a:endParaRPr lang="it-IT"/>
        </a:p>
      </dgm:t>
    </dgm:pt>
    <dgm:pt modelId="{2C25A43E-8B62-AF4E-8F9B-E25A2B7016B4}" type="parTrans" cxnId="{F1A1C496-ED10-0043-9334-983A55699B0A}">
      <dgm:prSet/>
      <dgm:spPr/>
      <dgm:t>
        <a:bodyPr/>
        <a:lstStyle/>
        <a:p>
          <a:endParaRPr lang="it-IT"/>
        </a:p>
      </dgm:t>
    </dgm:pt>
    <dgm:pt modelId="{0D45901B-CC2B-AA48-8644-4157FA26A448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CC30C866-58CE-9044-8D5E-E704F74273F9}" type="sibTrans" cxnId="{B5FAEF11-26C7-8647-90E4-F8A9E1D2B2EF}">
      <dgm:prSet/>
      <dgm:spPr/>
      <dgm:t>
        <a:bodyPr/>
        <a:lstStyle/>
        <a:p>
          <a:endParaRPr lang="it-IT"/>
        </a:p>
      </dgm:t>
    </dgm:pt>
    <dgm:pt modelId="{E615014D-0974-AB41-9EF8-137901DDCBD9}" type="parTrans" cxnId="{B5FAEF11-26C7-8647-90E4-F8A9E1D2B2EF}">
      <dgm:prSet/>
      <dgm:spPr/>
      <dgm:t>
        <a:bodyPr/>
        <a:lstStyle/>
        <a:p>
          <a:endParaRPr lang="it-IT"/>
        </a:p>
      </dgm:t>
    </dgm:pt>
    <dgm:pt modelId="{3682FD74-3258-C34A-939C-392BCFB3EAF2}" type="pres">
      <dgm:prSet presAssocID="{37B5FC8E-7D63-9E42-A821-44030CB8CDB1}" presName="Name0" presStyleCnt="0">
        <dgm:presLayoutVars>
          <dgm:chMax val="7"/>
          <dgm:chPref val="7"/>
          <dgm:dir/>
        </dgm:presLayoutVars>
      </dgm:prSet>
      <dgm:spPr/>
    </dgm:pt>
    <dgm:pt modelId="{057452F9-993C-AC4A-A0CF-C9C1F60550B7}" type="pres">
      <dgm:prSet presAssocID="{37B5FC8E-7D63-9E42-A821-44030CB8CDB1}" presName="Name1" presStyleCnt="0"/>
      <dgm:spPr/>
    </dgm:pt>
    <dgm:pt modelId="{94C07017-29D8-FB47-9913-BC2F85525874}" type="pres">
      <dgm:prSet presAssocID="{37B5FC8E-7D63-9E42-A821-44030CB8CDB1}" presName="cycle" presStyleCnt="0"/>
      <dgm:spPr/>
    </dgm:pt>
    <dgm:pt modelId="{85BCD9E0-2744-2E4F-B31F-3CBEFCC3CB7B}" type="pres">
      <dgm:prSet presAssocID="{37B5FC8E-7D63-9E42-A821-44030CB8CDB1}" presName="srcNode" presStyleLbl="node1" presStyleIdx="0" presStyleCnt="3"/>
      <dgm:spPr/>
    </dgm:pt>
    <dgm:pt modelId="{6E933D80-0DE0-E949-B3E2-5825BBD018E9}" type="pres">
      <dgm:prSet presAssocID="{37B5FC8E-7D63-9E42-A821-44030CB8CDB1}" presName="conn" presStyleLbl="parChTrans1D2" presStyleIdx="0" presStyleCnt="1" custScaleX="98899" custScaleY="101148" custLinFactNeighborX="803" custLinFactNeighborY="-558"/>
      <dgm:spPr/>
    </dgm:pt>
    <dgm:pt modelId="{9088AE60-B753-CF48-9045-168641921DD1}" type="pres">
      <dgm:prSet presAssocID="{37B5FC8E-7D63-9E42-A821-44030CB8CDB1}" presName="extraNode" presStyleLbl="node1" presStyleIdx="0" presStyleCnt="3"/>
      <dgm:spPr/>
    </dgm:pt>
    <dgm:pt modelId="{9D123E90-A99D-7844-AF48-D75B00E88748}" type="pres">
      <dgm:prSet presAssocID="{37B5FC8E-7D63-9E42-A821-44030CB8CDB1}" presName="dstNode" presStyleLbl="node1" presStyleIdx="0" presStyleCnt="3"/>
      <dgm:spPr/>
    </dgm:pt>
    <dgm:pt modelId="{B2A5D22F-59D8-7A43-ADB4-E9BAF34F9E31}" type="pres">
      <dgm:prSet presAssocID="{7E3E7C37-3B37-234F-A2AB-5BC7E2D3BC59}" presName="text_1" presStyleLbl="node1" presStyleIdx="0" presStyleCnt="3" custFlipVert="1" custScaleX="6831" custScaleY="45126" custLinFactY="100000" custLinFactNeighborX="4194" custLinFactNeighborY="101617">
        <dgm:presLayoutVars>
          <dgm:bulletEnabled val="1"/>
        </dgm:presLayoutVars>
      </dgm:prSet>
      <dgm:spPr/>
    </dgm:pt>
    <dgm:pt modelId="{C7B95193-8FF5-AC45-BF0A-B61B703D77F8}" type="pres">
      <dgm:prSet presAssocID="{7E3E7C37-3B37-234F-A2AB-5BC7E2D3BC59}" presName="accent_1" presStyleCnt="0"/>
      <dgm:spPr/>
    </dgm:pt>
    <dgm:pt modelId="{77D86105-11E4-A94A-92FC-9B14BACE7296}" type="pres">
      <dgm:prSet presAssocID="{7E3E7C37-3B37-234F-A2AB-5BC7E2D3BC59}" presName="accentRepeatNode" presStyleLbl="solidFgAcc1" presStyleIdx="0" presStyleCnt="3" custLinFactNeighborX="20900" custLinFactNeighborY="1071"/>
      <dgm:spPr>
        <a:ln w="25400">
          <a:solidFill>
            <a:srgbClr val="BB733B"/>
          </a:solidFill>
        </a:ln>
      </dgm:spPr>
    </dgm:pt>
    <dgm:pt modelId="{13D3E8D5-2DFB-5943-9C0F-93F833A7BECF}" type="pres">
      <dgm:prSet presAssocID="{DDF2B42B-7955-D947-896F-F848DE3238F7}" presName="text_2" presStyleLbl="node1" presStyleIdx="1" presStyleCnt="3" custScaleX="4720" custScaleY="58632" custLinFactNeighborX="32891" custLinFactNeighborY="-82149">
        <dgm:presLayoutVars>
          <dgm:bulletEnabled val="1"/>
        </dgm:presLayoutVars>
      </dgm:prSet>
      <dgm:spPr/>
    </dgm:pt>
    <dgm:pt modelId="{FC4A5020-A3E9-E84A-87CA-13A11BDC16E1}" type="pres">
      <dgm:prSet presAssocID="{DDF2B42B-7955-D947-896F-F848DE3238F7}" presName="accent_2" presStyleCnt="0"/>
      <dgm:spPr/>
    </dgm:pt>
    <dgm:pt modelId="{A7314EF3-579F-8042-BC4E-70E8C5CCAED4}" type="pres">
      <dgm:prSet presAssocID="{DDF2B42B-7955-D947-896F-F848DE3238F7}" presName="accentRepeatNode" presStyleLbl="solidFgAcc1" presStyleIdx="1" presStyleCnt="3" custLinFactNeighborX="15976" custLinFactNeighborY="5200"/>
      <dgm:spPr>
        <a:ln w="25400">
          <a:solidFill>
            <a:srgbClr val="6AA367"/>
          </a:solidFill>
        </a:ln>
      </dgm:spPr>
    </dgm:pt>
    <dgm:pt modelId="{7EF410EE-485B-B34C-B9BF-E3DC060E9601}" type="pres">
      <dgm:prSet presAssocID="{0D45901B-CC2B-AA48-8644-4157FA26A448}" presName="text_3" presStyleLbl="node1" presStyleIdx="2" presStyleCnt="3" custFlipVert="0" custFlipHor="1" custScaleX="8277" custScaleY="30377" custLinFactNeighborX="38302" custLinFactNeighborY="-86272">
        <dgm:presLayoutVars>
          <dgm:bulletEnabled val="1"/>
        </dgm:presLayoutVars>
      </dgm:prSet>
      <dgm:spPr/>
    </dgm:pt>
    <dgm:pt modelId="{6B376D76-B89A-5E4B-B996-5B630C7F382D}" type="pres">
      <dgm:prSet presAssocID="{0D45901B-CC2B-AA48-8644-4157FA26A448}" presName="accent_3" presStyleCnt="0"/>
      <dgm:spPr/>
    </dgm:pt>
    <dgm:pt modelId="{049938EE-8BFF-0E49-95A6-E2CAEE27AD42}" type="pres">
      <dgm:prSet presAssocID="{0D45901B-CC2B-AA48-8644-4157FA26A448}" presName="accentRepeatNode" presStyleLbl="solidFgAcc1" presStyleIdx="2" presStyleCnt="3" custLinFactNeighborX="9657" custLinFactNeighborY="10029"/>
      <dgm:spPr>
        <a:ln w="25400">
          <a:solidFill>
            <a:srgbClr val="7030A0"/>
          </a:solidFill>
        </a:ln>
      </dgm:spPr>
    </dgm:pt>
  </dgm:ptLst>
  <dgm:cxnLst>
    <dgm:cxn modelId="{B5FAEF11-26C7-8647-90E4-F8A9E1D2B2EF}" srcId="{37B5FC8E-7D63-9E42-A821-44030CB8CDB1}" destId="{0D45901B-CC2B-AA48-8644-4157FA26A448}" srcOrd="2" destOrd="0" parTransId="{E615014D-0974-AB41-9EF8-137901DDCBD9}" sibTransId="{CC30C866-58CE-9044-8D5E-E704F74273F9}"/>
    <dgm:cxn modelId="{E0A6B726-D824-5746-A150-31C7A1DD50A1}" type="presOf" srcId="{0D45901B-CC2B-AA48-8644-4157FA26A448}" destId="{7EF410EE-485B-B34C-B9BF-E3DC060E9601}" srcOrd="0" destOrd="0" presId="urn:microsoft.com/office/officeart/2008/layout/VerticalCurvedList"/>
    <dgm:cxn modelId="{FB32C36B-647B-F74B-953C-BD41ABD73E8E}" type="presOf" srcId="{37B5FC8E-7D63-9E42-A821-44030CB8CDB1}" destId="{3682FD74-3258-C34A-939C-392BCFB3EAF2}" srcOrd="0" destOrd="0" presId="urn:microsoft.com/office/officeart/2008/layout/VerticalCurvedList"/>
    <dgm:cxn modelId="{9F54E76B-79F1-C646-B521-4A001F6F1463}" type="presOf" srcId="{8C00C9AD-53FA-654D-AB51-CEE81A723705}" destId="{6E933D80-0DE0-E949-B3E2-5825BBD018E9}" srcOrd="0" destOrd="0" presId="urn:microsoft.com/office/officeart/2008/layout/VerticalCurvedList"/>
    <dgm:cxn modelId="{1A6B675A-A1D1-1A43-A1DE-9E822B256F43}" type="presOf" srcId="{7E3E7C37-3B37-234F-A2AB-5BC7E2D3BC59}" destId="{B2A5D22F-59D8-7A43-ADB4-E9BAF34F9E31}" srcOrd="0" destOrd="0" presId="urn:microsoft.com/office/officeart/2008/layout/VerticalCurvedList"/>
    <dgm:cxn modelId="{F1A1C496-ED10-0043-9334-983A55699B0A}" srcId="{37B5FC8E-7D63-9E42-A821-44030CB8CDB1}" destId="{7E3E7C37-3B37-234F-A2AB-5BC7E2D3BC59}" srcOrd="0" destOrd="0" parTransId="{2C25A43E-8B62-AF4E-8F9B-E25A2B7016B4}" sibTransId="{8C00C9AD-53FA-654D-AB51-CEE81A723705}"/>
    <dgm:cxn modelId="{25FCE8AA-B7FD-2A44-9086-CA1D12DF212F}" srcId="{37B5FC8E-7D63-9E42-A821-44030CB8CDB1}" destId="{DDF2B42B-7955-D947-896F-F848DE3238F7}" srcOrd="1" destOrd="0" parTransId="{7291141A-4D68-294D-9CE4-E38FA813BF22}" sibTransId="{A45D4910-99B4-AA4E-BDD7-53A67B9906B6}"/>
    <dgm:cxn modelId="{112D9BCA-4636-0748-AB82-064C77039B05}" type="presOf" srcId="{DDF2B42B-7955-D947-896F-F848DE3238F7}" destId="{13D3E8D5-2DFB-5943-9C0F-93F833A7BECF}" srcOrd="0" destOrd="0" presId="urn:microsoft.com/office/officeart/2008/layout/VerticalCurvedList"/>
    <dgm:cxn modelId="{458C0155-52FD-7E4C-81A8-BCB32F8464AC}" type="presParOf" srcId="{3682FD74-3258-C34A-939C-392BCFB3EAF2}" destId="{057452F9-993C-AC4A-A0CF-C9C1F60550B7}" srcOrd="0" destOrd="0" presId="urn:microsoft.com/office/officeart/2008/layout/VerticalCurvedList"/>
    <dgm:cxn modelId="{9F619DEB-68D8-114B-A1AC-2BABDF88BEA9}" type="presParOf" srcId="{057452F9-993C-AC4A-A0CF-C9C1F60550B7}" destId="{94C07017-29D8-FB47-9913-BC2F85525874}" srcOrd="0" destOrd="0" presId="urn:microsoft.com/office/officeart/2008/layout/VerticalCurvedList"/>
    <dgm:cxn modelId="{8C967DD8-1916-FA42-AA93-34D162D8EC81}" type="presParOf" srcId="{94C07017-29D8-FB47-9913-BC2F85525874}" destId="{85BCD9E0-2744-2E4F-B31F-3CBEFCC3CB7B}" srcOrd="0" destOrd="0" presId="urn:microsoft.com/office/officeart/2008/layout/VerticalCurvedList"/>
    <dgm:cxn modelId="{38A6FAB2-4E5F-DB41-86E5-CAC93B170B11}" type="presParOf" srcId="{94C07017-29D8-FB47-9913-BC2F85525874}" destId="{6E933D80-0DE0-E949-B3E2-5825BBD018E9}" srcOrd="1" destOrd="0" presId="urn:microsoft.com/office/officeart/2008/layout/VerticalCurvedList"/>
    <dgm:cxn modelId="{52345417-463A-314F-BA32-4D9D08F1D472}" type="presParOf" srcId="{94C07017-29D8-FB47-9913-BC2F85525874}" destId="{9088AE60-B753-CF48-9045-168641921DD1}" srcOrd="2" destOrd="0" presId="urn:microsoft.com/office/officeart/2008/layout/VerticalCurvedList"/>
    <dgm:cxn modelId="{F663B7E3-0988-8043-81CF-4C8E8E922E89}" type="presParOf" srcId="{94C07017-29D8-FB47-9913-BC2F85525874}" destId="{9D123E90-A99D-7844-AF48-D75B00E88748}" srcOrd="3" destOrd="0" presId="urn:microsoft.com/office/officeart/2008/layout/VerticalCurvedList"/>
    <dgm:cxn modelId="{EBCB80BE-216F-0149-8CC9-E8AAD6496CA9}" type="presParOf" srcId="{057452F9-993C-AC4A-A0CF-C9C1F60550B7}" destId="{B2A5D22F-59D8-7A43-ADB4-E9BAF34F9E31}" srcOrd="1" destOrd="0" presId="urn:microsoft.com/office/officeart/2008/layout/VerticalCurvedList"/>
    <dgm:cxn modelId="{BCD822DB-3A76-4E4B-97E8-6E3748C1ED86}" type="presParOf" srcId="{057452F9-993C-AC4A-A0CF-C9C1F60550B7}" destId="{C7B95193-8FF5-AC45-BF0A-B61B703D77F8}" srcOrd="2" destOrd="0" presId="urn:microsoft.com/office/officeart/2008/layout/VerticalCurvedList"/>
    <dgm:cxn modelId="{9FF28C8A-5F94-874B-BE98-CF858FBAE0D8}" type="presParOf" srcId="{C7B95193-8FF5-AC45-BF0A-B61B703D77F8}" destId="{77D86105-11E4-A94A-92FC-9B14BACE7296}" srcOrd="0" destOrd="0" presId="urn:microsoft.com/office/officeart/2008/layout/VerticalCurvedList"/>
    <dgm:cxn modelId="{CC5FE3C8-E96F-224E-9245-FE900AE5E1A0}" type="presParOf" srcId="{057452F9-993C-AC4A-A0CF-C9C1F60550B7}" destId="{13D3E8D5-2DFB-5943-9C0F-93F833A7BECF}" srcOrd="3" destOrd="0" presId="urn:microsoft.com/office/officeart/2008/layout/VerticalCurvedList"/>
    <dgm:cxn modelId="{A596187D-E47C-5843-AD2E-BE56DC42614E}" type="presParOf" srcId="{057452F9-993C-AC4A-A0CF-C9C1F60550B7}" destId="{FC4A5020-A3E9-E84A-87CA-13A11BDC16E1}" srcOrd="4" destOrd="0" presId="urn:microsoft.com/office/officeart/2008/layout/VerticalCurvedList"/>
    <dgm:cxn modelId="{65D02659-5130-254E-A67B-932D393A8BC7}" type="presParOf" srcId="{FC4A5020-A3E9-E84A-87CA-13A11BDC16E1}" destId="{A7314EF3-579F-8042-BC4E-70E8C5CCAED4}" srcOrd="0" destOrd="0" presId="urn:microsoft.com/office/officeart/2008/layout/VerticalCurvedList"/>
    <dgm:cxn modelId="{AA3AE7FC-F58C-484A-A856-DA7510184021}" type="presParOf" srcId="{057452F9-993C-AC4A-A0CF-C9C1F60550B7}" destId="{7EF410EE-485B-B34C-B9BF-E3DC060E9601}" srcOrd="5" destOrd="0" presId="urn:microsoft.com/office/officeart/2008/layout/VerticalCurvedList"/>
    <dgm:cxn modelId="{EE2E2243-E8A3-7549-B58B-838092536E52}" type="presParOf" srcId="{057452F9-993C-AC4A-A0CF-C9C1F60550B7}" destId="{6B376D76-B89A-5E4B-B996-5B630C7F382D}" srcOrd="6" destOrd="0" presId="urn:microsoft.com/office/officeart/2008/layout/VerticalCurvedList"/>
    <dgm:cxn modelId="{EA871744-BA59-1B4C-A925-E2FB6D7DC448}" type="presParOf" srcId="{6B376D76-B89A-5E4B-B996-5B630C7F382D}" destId="{049938EE-8BFF-0E49-95A6-E2CAEE27AD42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5FC8E-7D63-9E42-A821-44030CB8CDB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DF2B42B-7955-D947-896F-F848DE3238F7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7291141A-4D68-294D-9CE4-E38FA813BF22}" type="parTrans" cxnId="{25FCE8AA-B7FD-2A44-9086-CA1D12DF212F}">
      <dgm:prSet/>
      <dgm:spPr/>
      <dgm:t>
        <a:bodyPr/>
        <a:lstStyle/>
        <a:p>
          <a:endParaRPr lang="it-IT"/>
        </a:p>
      </dgm:t>
    </dgm:pt>
    <dgm:pt modelId="{A45D4910-99B4-AA4E-BDD7-53A67B9906B6}" type="sibTrans" cxnId="{25FCE8AA-B7FD-2A44-9086-CA1D12DF212F}">
      <dgm:prSet/>
      <dgm:spPr/>
      <dgm:t>
        <a:bodyPr/>
        <a:lstStyle/>
        <a:p>
          <a:endParaRPr lang="it-IT"/>
        </a:p>
      </dgm:t>
    </dgm:pt>
    <dgm:pt modelId="{7E3E7C37-3B37-234F-A2AB-5BC7E2D3BC59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8C00C9AD-53FA-654D-AB51-CEE81A723705}" type="sibTrans" cxnId="{F1A1C496-ED10-0043-9334-983A55699B0A}">
      <dgm:prSet/>
      <dgm:spPr>
        <a:noFill/>
        <a:ln w="25400">
          <a:noFill/>
        </a:ln>
      </dgm:spPr>
      <dgm:t>
        <a:bodyPr/>
        <a:lstStyle/>
        <a:p>
          <a:endParaRPr lang="it-IT"/>
        </a:p>
      </dgm:t>
    </dgm:pt>
    <dgm:pt modelId="{2C25A43E-8B62-AF4E-8F9B-E25A2B7016B4}" type="parTrans" cxnId="{F1A1C496-ED10-0043-9334-983A55699B0A}">
      <dgm:prSet/>
      <dgm:spPr/>
      <dgm:t>
        <a:bodyPr/>
        <a:lstStyle/>
        <a:p>
          <a:endParaRPr lang="it-IT"/>
        </a:p>
      </dgm:t>
    </dgm:pt>
    <dgm:pt modelId="{0D45901B-CC2B-AA48-8644-4157FA26A448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CC30C866-58CE-9044-8D5E-E704F74273F9}" type="sibTrans" cxnId="{B5FAEF11-26C7-8647-90E4-F8A9E1D2B2EF}">
      <dgm:prSet/>
      <dgm:spPr/>
      <dgm:t>
        <a:bodyPr/>
        <a:lstStyle/>
        <a:p>
          <a:endParaRPr lang="it-IT"/>
        </a:p>
      </dgm:t>
    </dgm:pt>
    <dgm:pt modelId="{E615014D-0974-AB41-9EF8-137901DDCBD9}" type="parTrans" cxnId="{B5FAEF11-26C7-8647-90E4-F8A9E1D2B2EF}">
      <dgm:prSet/>
      <dgm:spPr/>
      <dgm:t>
        <a:bodyPr/>
        <a:lstStyle/>
        <a:p>
          <a:endParaRPr lang="it-IT"/>
        </a:p>
      </dgm:t>
    </dgm:pt>
    <dgm:pt modelId="{3682FD74-3258-C34A-939C-392BCFB3EAF2}" type="pres">
      <dgm:prSet presAssocID="{37B5FC8E-7D63-9E42-A821-44030CB8CDB1}" presName="Name0" presStyleCnt="0">
        <dgm:presLayoutVars>
          <dgm:chMax val="7"/>
          <dgm:chPref val="7"/>
          <dgm:dir/>
        </dgm:presLayoutVars>
      </dgm:prSet>
      <dgm:spPr/>
    </dgm:pt>
    <dgm:pt modelId="{057452F9-993C-AC4A-A0CF-C9C1F60550B7}" type="pres">
      <dgm:prSet presAssocID="{37B5FC8E-7D63-9E42-A821-44030CB8CDB1}" presName="Name1" presStyleCnt="0"/>
      <dgm:spPr/>
    </dgm:pt>
    <dgm:pt modelId="{94C07017-29D8-FB47-9913-BC2F85525874}" type="pres">
      <dgm:prSet presAssocID="{37B5FC8E-7D63-9E42-A821-44030CB8CDB1}" presName="cycle" presStyleCnt="0"/>
      <dgm:spPr/>
    </dgm:pt>
    <dgm:pt modelId="{85BCD9E0-2744-2E4F-B31F-3CBEFCC3CB7B}" type="pres">
      <dgm:prSet presAssocID="{37B5FC8E-7D63-9E42-A821-44030CB8CDB1}" presName="srcNode" presStyleLbl="node1" presStyleIdx="0" presStyleCnt="3"/>
      <dgm:spPr/>
    </dgm:pt>
    <dgm:pt modelId="{6E933D80-0DE0-E949-B3E2-5825BBD018E9}" type="pres">
      <dgm:prSet presAssocID="{37B5FC8E-7D63-9E42-A821-44030CB8CDB1}" presName="conn" presStyleLbl="parChTrans1D2" presStyleIdx="0" presStyleCnt="1" custScaleX="98899" custScaleY="101148" custLinFactNeighborX="803" custLinFactNeighborY="-558"/>
      <dgm:spPr/>
    </dgm:pt>
    <dgm:pt modelId="{9088AE60-B753-CF48-9045-168641921DD1}" type="pres">
      <dgm:prSet presAssocID="{37B5FC8E-7D63-9E42-A821-44030CB8CDB1}" presName="extraNode" presStyleLbl="node1" presStyleIdx="0" presStyleCnt="3"/>
      <dgm:spPr/>
    </dgm:pt>
    <dgm:pt modelId="{9D123E90-A99D-7844-AF48-D75B00E88748}" type="pres">
      <dgm:prSet presAssocID="{37B5FC8E-7D63-9E42-A821-44030CB8CDB1}" presName="dstNode" presStyleLbl="node1" presStyleIdx="0" presStyleCnt="3"/>
      <dgm:spPr/>
    </dgm:pt>
    <dgm:pt modelId="{B2A5D22F-59D8-7A43-ADB4-E9BAF34F9E31}" type="pres">
      <dgm:prSet presAssocID="{7E3E7C37-3B37-234F-A2AB-5BC7E2D3BC59}" presName="text_1" presStyleLbl="node1" presStyleIdx="0" presStyleCnt="3" custFlipVert="1" custScaleX="6831" custScaleY="45126" custLinFactY="100000" custLinFactNeighborX="4194" custLinFactNeighborY="101617">
        <dgm:presLayoutVars>
          <dgm:bulletEnabled val="1"/>
        </dgm:presLayoutVars>
      </dgm:prSet>
      <dgm:spPr/>
    </dgm:pt>
    <dgm:pt modelId="{C7B95193-8FF5-AC45-BF0A-B61B703D77F8}" type="pres">
      <dgm:prSet presAssocID="{7E3E7C37-3B37-234F-A2AB-5BC7E2D3BC59}" presName="accent_1" presStyleCnt="0"/>
      <dgm:spPr/>
    </dgm:pt>
    <dgm:pt modelId="{77D86105-11E4-A94A-92FC-9B14BACE7296}" type="pres">
      <dgm:prSet presAssocID="{7E3E7C37-3B37-234F-A2AB-5BC7E2D3BC59}" presName="accentRepeatNode" presStyleLbl="solidFgAcc1" presStyleIdx="0" presStyleCnt="3" custLinFactNeighborX="20900" custLinFactNeighborY="1071"/>
      <dgm:spPr>
        <a:ln w="25400">
          <a:solidFill>
            <a:srgbClr val="BB733B"/>
          </a:solidFill>
        </a:ln>
      </dgm:spPr>
    </dgm:pt>
    <dgm:pt modelId="{13D3E8D5-2DFB-5943-9C0F-93F833A7BECF}" type="pres">
      <dgm:prSet presAssocID="{DDF2B42B-7955-D947-896F-F848DE3238F7}" presName="text_2" presStyleLbl="node1" presStyleIdx="1" presStyleCnt="3" custScaleX="4720" custScaleY="58632" custLinFactNeighborX="32891" custLinFactNeighborY="-82149">
        <dgm:presLayoutVars>
          <dgm:bulletEnabled val="1"/>
        </dgm:presLayoutVars>
      </dgm:prSet>
      <dgm:spPr/>
    </dgm:pt>
    <dgm:pt modelId="{FC4A5020-A3E9-E84A-87CA-13A11BDC16E1}" type="pres">
      <dgm:prSet presAssocID="{DDF2B42B-7955-D947-896F-F848DE3238F7}" presName="accent_2" presStyleCnt="0"/>
      <dgm:spPr/>
    </dgm:pt>
    <dgm:pt modelId="{A7314EF3-579F-8042-BC4E-70E8C5CCAED4}" type="pres">
      <dgm:prSet presAssocID="{DDF2B42B-7955-D947-896F-F848DE3238F7}" presName="accentRepeatNode" presStyleLbl="solidFgAcc1" presStyleIdx="1" presStyleCnt="3" custLinFactNeighborX="15976" custLinFactNeighborY="5200"/>
      <dgm:spPr>
        <a:ln w="25400">
          <a:solidFill>
            <a:srgbClr val="6AA367"/>
          </a:solidFill>
        </a:ln>
      </dgm:spPr>
    </dgm:pt>
    <dgm:pt modelId="{7EF410EE-485B-B34C-B9BF-E3DC060E9601}" type="pres">
      <dgm:prSet presAssocID="{0D45901B-CC2B-AA48-8644-4157FA26A448}" presName="text_3" presStyleLbl="node1" presStyleIdx="2" presStyleCnt="3" custFlipVert="0" custFlipHor="1" custScaleX="8277" custScaleY="30377" custLinFactNeighborX="38302" custLinFactNeighborY="-86272">
        <dgm:presLayoutVars>
          <dgm:bulletEnabled val="1"/>
        </dgm:presLayoutVars>
      </dgm:prSet>
      <dgm:spPr/>
    </dgm:pt>
    <dgm:pt modelId="{6B376D76-B89A-5E4B-B996-5B630C7F382D}" type="pres">
      <dgm:prSet presAssocID="{0D45901B-CC2B-AA48-8644-4157FA26A448}" presName="accent_3" presStyleCnt="0"/>
      <dgm:spPr/>
    </dgm:pt>
    <dgm:pt modelId="{049938EE-8BFF-0E49-95A6-E2CAEE27AD42}" type="pres">
      <dgm:prSet presAssocID="{0D45901B-CC2B-AA48-8644-4157FA26A448}" presName="accentRepeatNode" presStyleLbl="solidFgAcc1" presStyleIdx="2" presStyleCnt="3" custLinFactNeighborX="9657" custLinFactNeighborY="10029"/>
      <dgm:spPr>
        <a:ln w="25400">
          <a:solidFill>
            <a:srgbClr val="7030A0"/>
          </a:solidFill>
        </a:ln>
      </dgm:spPr>
    </dgm:pt>
  </dgm:ptLst>
  <dgm:cxnLst>
    <dgm:cxn modelId="{B5FAEF11-26C7-8647-90E4-F8A9E1D2B2EF}" srcId="{37B5FC8E-7D63-9E42-A821-44030CB8CDB1}" destId="{0D45901B-CC2B-AA48-8644-4157FA26A448}" srcOrd="2" destOrd="0" parTransId="{E615014D-0974-AB41-9EF8-137901DDCBD9}" sibTransId="{CC30C866-58CE-9044-8D5E-E704F74273F9}"/>
    <dgm:cxn modelId="{E0A6B726-D824-5746-A150-31C7A1DD50A1}" type="presOf" srcId="{0D45901B-CC2B-AA48-8644-4157FA26A448}" destId="{7EF410EE-485B-B34C-B9BF-E3DC060E9601}" srcOrd="0" destOrd="0" presId="urn:microsoft.com/office/officeart/2008/layout/VerticalCurvedList"/>
    <dgm:cxn modelId="{FB32C36B-647B-F74B-953C-BD41ABD73E8E}" type="presOf" srcId="{37B5FC8E-7D63-9E42-A821-44030CB8CDB1}" destId="{3682FD74-3258-C34A-939C-392BCFB3EAF2}" srcOrd="0" destOrd="0" presId="urn:microsoft.com/office/officeart/2008/layout/VerticalCurvedList"/>
    <dgm:cxn modelId="{9F54E76B-79F1-C646-B521-4A001F6F1463}" type="presOf" srcId="{8C00C9AD-53FA-654D-AB51-CEE81A723705}" destId="{6E933D80-0DE0-E949-B3E2-5825BBD018E9}" srcOrd="0" destOrd="0" presId="urn:microsoft.com/office/officeart/2008/layout/VerticalCurvedList"/>
    <dgm:cxn modelId="{1A6B675A-A1D1-1A43-A1DE-9E822B256F43}" type="presOf" srcId="{7E3E7C37-3B37-234F-A2AB-5BC7E2D3BC59}" destId="{B2A5D22F-59D8-7A43-ADB4-E9BAF34F9E31}" srcOrd="0" destOrd="0" presId="urn:microsoft.com/office/officeart/2008/layout/VerticalCurvedList"/>
    <dgm:cxn modelId="{F1A1C496-ED10-0043-9334-983A55699B0A}" srcId="{37B5FC8E-7D63-9E42-A821-44030CB8CDB1}" destId="{7E3E7C37-3B37-234F-A2AB-5BC7E2D3BC59}" srcOrd="0" destOrd="0" parTransId="{2C25A43E-8B62-AF4E-8F9B-E25A2B7016B4}" sibTransId="{8C00C9AD-53FA-654D-AB51-CEE81A723705}"/>
    <dgm:cxn modelId="{25FCE8AA-B7FD-2A44-9086-CA1D12DF212F}" srcId="{37B5FC8E-7D63-9E42-A821-44030CB8CDB1}" destId="{DDF2B42B-7955-D947-896F-F848DE3238F7}" srcOrd="1" destOrd="0" parTransId="{7291141A-4D68-294D-9CE4-E38FA813BF22}" sibTransId="{A45D4910-99B4-AA4E-BDD7-53A67B9906B6}"/>
    <dgm:cxn modelId="{112D9BCA-4636-0748-AB82-064C77039B05}" type="presOf" srcId="{DDF2B42B-7955-D947-896F-F848DE3238F7}" destId="{13D3E8D5-2DFB-5943-9C0F-93F833A7BECF}" srcOrd="0" destOrd="0" presId="urn:microsoft.com/office/officeart/2008/layout/VerticalCurvedList"/>
    <dgm:cxn modelId="{458C0155-52FD-7E4C-81A8-BCB32F8464AC}" type="presParOf" srcId="{3682FD74-3258-C34A-939C-392BCFB3EAF2}" destId="{057452F9-993C-AC4A-A0CF-C9C1F60550B7}" srcOrd="0" destOrd="0" presId="urn:microsoft.com/office/officeart/2008/layout/VerticalCurvedList"/>
    <dgm:cxn modelId="{9F619DEB-68D8-114B-A1AC-2BABDF88BEA9}" type="presParOf" srcId="{057452F9-993C-AC4A-A0CF-C9C1F60550B7}" destId="{94C07017-29D8-FB47-9913-BC2F85525874}" srcOrd="0" destOrd="0" presId="urn:microsoft.com/office/officeart/2008/layout/VerticalCurvedList"/>
    <dgm:cxn modelId="{8C967DD8-1916-FA42-AA93-34D162D8EC81}" type="presParOf" srcId="{94C07017-29D8-FB47-9913-BC2F85525874}" destId="{85BCD9E0-2744-2E4F-B31F-3CBEFCC3CB7B}" srcOrd="0" destOrd="0" presId="urn:microsoft.com/office/officeart/2008/layout/VerticalCurvedList"/>
    <dgm:cxn modelId="{38A6FAB2-4E5F-DB41-86E5-CAC93B170B11}" type="presParOf" srcId="{94C07017-29D8-FB47-9913-BC2F85525874}" destId="{6E933D80-0DE0-E949-B3E2-5825BBD018E9}" srcOrd="1" destOrd="0" presId="urn:microsoft.com/office/officeart/2008/layout/VerticalCurvedList"/>
    <dgm:cxn modelId="{52345417-463A-314F-BA32-4D9D08F1D472}" type="presParOf" srcId="{94C07017-29D8-FB47-9913-BC2F85525874}" destId="{9088AE60-B753-CF48-9045-168641921DD1}" srcOrd="2" destOrd="0" presId="urn:microsoft.com/office/officeart/2008/layout/VerticalCurvedList"/>
    <dgm:cxn modelId="{F663B7E3-0988-8043-81CF-4C8E8E922E89}" type="presParOf" srcId="{94C07017-29D8-FB47-9913-BC2F85525874}" destId="{9D123E90-A99D-7844-AF48-D75B00E88748}" srcOrd="3" destOrd="0" presId="urn:microsoft.com/office/officeart/2008/layout/VerticalCurvedList"/>
    <dgm:cxn modelId="{EBCB80BE-216F-0149-8CC9-E8AAD6496CA9}" type="presParOf" srcId="{057452F9-993C-AC4A-A0CF-C9C1F60550B7}" destId="{B2A5D22F-59D8-7A43-ADB4-E9BAF34F9E31}" srcOrd="1" destOrd="0" presId="urn:microsoft.com/office/officeart/2008/layout/VerticalCurvedList"/>
    <dgm:cxn modelId="{BCD822DB-3A76-4E4B-97E8-6E3748C1ED86}" type="presParOf" srcId="{057452F9-993C-AC4A-A0CF-C9C1F60550B7}" destId="{C7B95193-8FF5-AC45-BF0A-B61B703D77F8}" srcOrd="2" destOrd="0" presId="urn:microsoft.com/office/officeart/2008/layout/VerticalCurvedList"/>
    <dgm:cxn modelId="{9FF28C8A-5F94-874B-BE98-CF858FBAE0D8}" type="presParOf" srcId="{C7B95193-8FF5-AC45-BF0A-B61B703D77F8}" destId="{77D86105-11E4-A94A-92FC-9B14BACE7296}" srcOrd="0" destOrd="0" presId="urn:microsoft.com/office/officeart/2008/layout/VerticalCurvedList"/>
    <dgm:cxn modelId="{CC5FE3C8-E96F-224E-9245-FE900AE5E1A0}" type="presParOf" srcId="{057452F9-993C-AC4A-A0CF-C9C1F60550B7}" destId="{13D3E8D5-2DFB-5943-9C0F-93F833A7BECF}" srcOrd="3" destOrd="0" presId="urn:microsoft.com/office/officeart/2008/layout/VerticalCurvedList"/>
    <dgm:cxn modelId="{A596187D-E47C-5843-AD2E-BE56DC42614E}" type="presParOf" srcId="{057452F9-993C-AC4A-A0CF-C9C1F60550B7}" destId="{FC4A5020-A3E9-E84A-87CA-13A11BDC16E1}" srcOrd="4" destOrd="0" presId="urn:microsoft.com/office/officeart/2008/layout/VerticalCurvedList"/>
    <dgm:cxn modelId="{65D02659-5130-254E-A67B-932D393A8BC7}" type="presParOf" srcId="{FC4A5020-A3E9-E84A-87CA-13A11BDC16E1}" destId="{A7314EF3-579F-8042-BC4E-70E8C5CCAED4}" srcOrd="0" destOrd="0" presId="urn:microsoft.com/office/officeart/2008/layout/VerticalCurvedList"/>
    <dgm:cxn modelId="{AA3AE7FC-F58C-484A-A856-DA7510184021}" type="presParOf" srcId="{057452F9-993C-AC4A-A0CF-C9C1F60550B7}" destId="{7EF410EE-485B-B34C-B9BF-E3DC060E9601}" srcOrd="5" destOrd="0" presId="urn:microsoft.com/office/officeart/2008/layout/VerticalCurvedList"/>
    <dgm:cxn modelId="{EE2E2243-E8A3-7549-B58B-838092536E52}" type="presParOf" srcId="{057452F9-993C-AC4A-A0CF-C9C1F60550B7}" destId="{6B376D76-B89A-5E4B-B996-5B630C7F382D}" srcOrd="6" destOrd="0" presId="urn:microsoft.com/office/officeart/2008/layout/VerticalCurvedList"/>
    <dgm:cxn modelId="{EA871744-BA59-1B4C-A925-E2FB6D7DC448}" type="presParOf" srcId="{6B376D76-B89A-5E4B-B996-5B630C7F382D}" destId="{049938EE-8BFF-0E49-95A6-E2CAEE27AD42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B5FC8E-7D63-9E42-A821-44030CB8CDB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DF2B42B-7955-D947-896F-F848DE3238F7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7291141A-4D68-294D-9CE4-E38FA813BF22}" type="parTrans" cxnId="{25FCE8AA-B7FD-2A44-9086-CA1D12DF212F}">
      <dgm:prSet/>
      <dgm:spPr/>
      <dgm:t>
        <a:bodyPr/>
        <a:lstStyle/>
        <a:p>
          <a:endParaRPr lang="it-IT"/>
        </a:p>
      </dgm:t>
    </dgm:pt>
    <dgm:pt modelId="{A45D4910-99B4-AA4E-BDD7-53A67B9906B6}" type="sibTrans" cxnId="{25FCE8AA-B7FD-2A44-9086-CA1D12DF212F}">
      <dgm:prSet/>
      <dgm:spPr/>
      <dgm:t>
        <a:bodyPr/>
        <a:lstStyle/>
        <a:p>
          <a:endParaRPr lang="it-IT"/>
        </a:p>
      </dgm:t>
    </dgm:pt>
    <dgm:pt modelId="{7E3E7C37-3B37-234F-A2AB-5BC7E2D3BC59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8C00C9AD-53FA-654D-AB51-CEE81A723705}" type="sibTrans" cxnId="{F1A1C496-ED10-0043-9334-983A55699B0A}">
      <dgm:prSet/>
      <dgm:spPr>
        <a:noFill/>
        <a:ln w="25400">
          <a:noFill/>
        </a:ln>
      </dgm:spPr>
      <dgm:t>
        <a:bodyPr/>
        <a:lstStyle/>
        <a:p>
          <a:endParaRPr lang="it-IT"/>
        </a:p>
      </dgm:t>
    </dgm:pt>
    <dgm:pt modelId="{2C25A43E-8B62-AF4E-8F9B-E25A2B7016B4}" type="parTrans" cxnId="{F1A1C496-ED10-0043-9334-983A55699B0A}">
      <dgm:prSet/>
      <dgm:spPr/>
      <dgm:t>
        <a:bodyPr/>
        <a:lstStyle/>
        <a:p>
          <a:endParaRPr lang="it-IT"/>
        </a:p>
      </dgm:t>
    </dgm:pt>
    <dgm:pt modelId="{0D45901B-CC2B-AA48-8644-4157FA26A448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CC30C866-58CE-9044-8D5E-E704F74273F9}" type="sibTrans" cxnId="{B5FAEF11-26C7-8647-90E4-F8A9E1D2B2EF}">
      <dgm:prSet/>
      <dgm:spPr/>
      <dgm:t>
        <a:bodyPr/>
        <a:lstStyle/>
        <a:p>
          <a:endParaRPr lang="it-IT"/>
        </a:p>
      </dgm:t>
    </dgm:pt>
    <dgm:pt modelId="{E615014D-0974-AB41-9EF8-137901DDCBD9}" type="parTrans" cxnId="{B5FAEF11-26C7-8647-90E4-F8A9E1D2B2EF}">
      <dgm:prSet/>
      <dgm:spPr/>
      <dgm:t>
        <a:bodyPr/>
        <a:lstStyle/>
        <a:p>
          <a:endParaRPr lang="it-IT"/>
        </a:p>
      </dgm:t>
    </dgm:pt>
    <dgm:pt modelId="{3682FD74-3258-C34A-939C-392BCFB3EAF2}" type="pres">
      <dgm:prSet presAssocID="{37B5FC8E-7D63-9E42-A821-44030CB8CDB1}" presName="Name0" presStyleCnt="0">
        <dgm:presLayoutVars>
          <dgm:chMax val="7"/>
          <dgm:chPref val="7"/>
          <dgm:dir/>
        </dgm:presLayoutVars>
      </dgm:prSet>
      <dgm:spPr/>
    </dgm:pt>
    <dgm:pt modelId="{057452F9-993C-AC4A-A0CF-C9C1F60550B7}" type="pres">
      <dgm:prSet presAssocID="{37B5FC8E-7D63-9E42-A821-44030CB8CDB1}" presName="Name1" presStyleCnt="0"/>
      <dgm:spPr/>
    </dgm:pt>
    <dgm:pt modelId="{94C07017-29D8-FB47-9913-BC2F85525874}" type="pres">
      <dgm:prSet presAssocID="{37B5FC8E-7D63-9E42-A821-44030CB8CDB1}" presName="cycle" presStyleCnt="0"/>
      <dgm:spPr/>
    </dgm:pt>
    <dgm:pt modelId="{85BCD9E0-2744-2E4F-B31F-3CBEFCC3CB7B}" type="pres">
      <dgm:prSet presAssocID="{37B5FC8E-7D63-9E42-A821-44030CB8CDB1}" presName="srcNode" presStyleLbl="node1" presStyleIdx="0" presStyleCnt="3"/>
      <dgm:spPr/>
    </dgm:pt>
    <dgm:pt modelId="{6E933D80-0DE0-E949-B3E2-5825BBD018E9}" type="pres">
      <dgm:prSet presAssocID="{37B5FC8E-7D63-9E42-A821-44030CB8CDB1}" presName="conn" presStyleLbl="parChTrans1D2" presStyleIdx="0" presStyleCnt="1" custScaleX="98899" custScaleY="101148" custLinFactNeighborX="803" custLinFactNeighborY="-558"/>
      <dgm:spPr/>
    </dgm:pt>
    <dgm:pt modelId="{9088AE60-B753-CF48-9045-168641921DD1}" type="pres">
      <dgm:prSet presAssocID="{37B5FC8E-7D63-9E42-A821-44030CB8CDB1}" presName="extraNode" presStyleLbl="node1" presStyleIdx="0" presStyleCnt="3"/>
      <dgm:spPr/>
    </dgm:pt>
    <dgm:pt modelId="{9D123E90-A99D-7844-AF48-D75B00E88748}" type="pres">
      <dgm:prSet presAssocID="{37B5FC8E-7D63-9E42-A821-44030CB8CDB1}" presName="dstNode" presStyleLbl="node1" presStyleIdx="0" presStyleCnt="3"/>
      <dgm:spPr/>
    </dgm:pt>
    <dgm:pt modelId="{B2A5D22F-59D8-7A43-ADB4-E9BAF34F9E31}" type="pres">
      <dgm:prSet presAssocID="{7E3E7C37-3B37-234F-A2AB-5BC7E2D3BC59}" presName="text_1" presStyleLbl="node1" presStyleIdx="0" presStyleCnt="3" custFlipVert="1" custScaleX="6831" custScaleY="45126" custLinFactY="100000" custLinFactNeighborX="4194" custLinFactNeighborY="101617">
        <dgm:presLayoutVars>
          <dgm:bulletEnabled val="1"/>
        </dgm:presLayoutVars>
      </dgm:prSet>
      <dgm:spPr/>
    </dgm:pt>
    <dgm:pt modelId="{C7B95193-8FF5-AC45-BF0A-B61B703D77F8}" type="pres">
      <dgm:prSet presAssocID="{7E3E7C37-3B37-234F-A2AB-5BC7E2D3BC59}" presName="accent_1" presStyleCnt="0"/>
      <dgm:spPr/>
    </dgm:pt>
    <dgm:pt modelId="{77D86105-11E4-A94A-92FC-9B14BACE7296}" type="pres">
      <dgm:prSet presAssocID="{7E3E7C37-3B37-234F-A2AB-5BC7E2D3BC59}" presName="accentRepeatNode" presStyleLbl="solidFgAcc1" presStyleIdx="0" presStyleCnt="3" custLinFactNeighborX="20900" custLinFactNeighborY="1071"/>
      <dgm:spPr>
        <a:ln w="25400">
          <a:solidFill>
            <a:srgbClr val="BB733B"/>
          </a:solidFill>
        </a:ln>
      </dgm:spPr>
    </dgm:pt>
    <dgm:pt modelId="{13D3E8D5-2DFB-5943-9C0F-93F833A7BECF}" type="pres">
      <dgm:prSet presAssocID="{DDF2B42B-7955-D947-896F-F848DE3238F7}" presName="text_2" presStyleLbl="node1" presStyleIdx="1" presStyleCnt="3" custScaleX="4720" custScaleY="58632" custLinFactNeighborX="32891" custLinFactNeighborY="-82149">
        <dgm:presLayoutVars>
          <dgm:bulletEnabled val="1"/>
        </dgm:presLayoutVars>
      </dgm:prSet>
      <dgm:spPr/>
    </dgm:pt>
    <dgm:pt modelId="{FC4A5020-A3E9-E84A-87CA-13A11BDC16E1}" type="pres">
      <dgm:prSet presAssocID="{DDF2B42B-7955-D947-896F-F848DE3238F7}" presName="accent_2" presStyleCnt="0"/>
      <dgm:spPr/>
    </dgm:pt>
    <dgm:pt modelId="{A7314EF3-579F-8042-BC4E-70E8C5CCAED4}" type="pres">
      <dgm:prSet presAssocID="{DDF2B42B-7955-D947-896F-F848DE3238F7}" presName="accentRepeatNode" presStyleLbl="solidFgAcc1" presStyleIdx="1" presStyleCnt="3" custLinFactNeighborX="15976" custLinFactNeighborY="5200"/>
      <dgm:spPr>
        <a:ln w="25400">
          <a:solidFill>
            <a:srgbClr val="6AA367"/>
          </a:solidFill>
        </a:ln>
      </dgm:spPr>
    </dgm:pt>
    <dgm:pt modelId="{7EF410EE-485B-B34C-B9BF-E3DC060E9601}" type="pres">
      <dgm:prSet presAssocID="{0D45901B-CC2B-AA48-8644-4157FA26A448}" presName="text_3" presStyleLbl="node1" presStyleIdx="2" presStyleCnt="3" custFlipVert="0" custFlipHor="1" custScaleX="8277" custScaleY="30377" custLinFactNeighborX="38302" custLinFactNeighborY="-86272">
        <dgm:presLayoutVars>
          <dgm:bulletEnabled val="1"/>
        </dgm:presLayoutVars>
      </dgm:prSet>
      <dgm:spPr/>
    </dgm:pt>
    <dgm:pt modelId="{6B376D76-B89A-5E4B-B996-5B630C7F382D}" type="pres">
      <dgm:prSet presAssocID="{0D45901B-CC2B-AA48-8644-4157FA26A448}" presName="accent_3" presStyleCnt="0"/>
      <dgm:spPr/>
    </dgm:pt>
    <dgm:pt modelId="{049938EE-8BFF-0E49-95A6-E2CAEE27AD42}" type="pres">
      <dgm:prSet presAssocID="{0D45901B-CC2B-AA48-8644-4157FA26A448}" presName="accentRepeatNode" presStyleLbl="solidFgAcc1" presStyleIdx="2" presStyleCnt="3" custLinFactNeighborX="9657" custLinFactNeighborY="10029"/>
      <dgm:spPr>
        <a:ln w="25400">
          <a:solidFill>
            <a:srgbClr val="7030A0"/>
          </a:solidFill>
        </a:ln>
      </dgm:spPr>
    </dgm:pt>
  </dgm:ptLst>
  <dgm:cxnLst>
    <dgm:cxn modelId="{B5FAEF11-26C7-8647-90E4-F8A9E1D2B2EF}" srcId="{37B5FC8E-7D63-9E42-A821-44030CB8CDB1}" destId="{0D45901B-CC2B-AA48-8644-4157FA26A448}" srcOrd="2" destOrd="0" parTransId="{E615014D-0974-AB41-9EF8-137901DDCBD9}" sibTransId="{CC30C866-58CE-9044-8D5E-E704F74273F9}"/>
    <dgm:cxn modelId="{E0A6B726-D824-5746-A150-31C7A1DD50A1}" type="presOf" srcId="{0D45901B-CC2B-AA48-8644-4157FA26A448}" destId="{7EF410EE-485B-B34C-B9BF-E3DC060E9601}" srcOrd="0" destOrd="0" presId="urn:microsoft.com/office/officeart/2008/layout/VerticalCurvedList"/>
    <dgm:cxn modelId="{FB32C36B-647B-F74B-953C-BD41ABD73E8E}" type="presOf" srcId="{37B5FC8E-7D63-9E42-A821-44030CB8CDB1}" destId="{3682FD74-3258-C34A-939C-392BCFB3EAF2}" srcOrd="0" destOrd="0" presId="urn:microsoft.com/office/officeart/2008/layout/VerticalCurvedList"/>
    <dgm:cxn modelId="{9F54E76B-79F1-C646-B521-4A001F6F1463}" type="presOf" srcId="{8C00C9AD-53FA-654D-AB51-CEE81A723705}" destId="{6E933D80-0DE0-E949-B3E2-5825BBD018E9}" srcOrd="0" destOrd="0" presId="urn:microsoft.com/office/officeart/2008/layout/VerticalCurvedList"/>
    <dgm:cxn modelId="{1A6B675A-A1D1-1A43-A1DE-9E822B256F43}" type="presOf" srcId="{7E3E7C37-3B37-234F-A2AB-5BC7E2D3BC59}" destId="{B2A5D22F-59D8-7A43-ADB4-E9BAF34F9E31}" srcOrd="0" destOrd="0" presId="urn:microsoft.com/office/officeart/2008/layout/VerticalCurvedList"/>
    <dgm:cxn modelId="{F1A1C496-ED10-0043-9334-983A55699B0A}" srcId="{37B5FC8E-7D63-9E42-A821-44030CB8CDB1}" destId="{7E3E7C37-3B37-234F-A2AB-5BC7E2D3BC59}" srcOrd="0" destOrd="0" parTransId="{2C25A43E-8B62-AF4E-8F9B-E25A2B7016B4}" sibTransId="{8C00C9AD-53FA-654D-AB51-CEE81A723705}"/>
    <dgm:cxn modelId="{25FCE8AA-B7FD-2A44-9086-CA1D12DF212F}" srcId="{37B5FC8E-7D63-9E42-A821-44030CB8CDB1}" destId="{DDF2B42B-7955-D947-896F-F848DE3238F7}" srcOrd="1" destOrd="0" parTransId="{7291141A-4D68-294D-9CE4-E38FA813BF22}" sibTransId="{A45D4910-99B4-AA4E-BDD7-53A67B9906B6}"/>
    <dgm:cxn modelId="{112D9BCA-4636-0748-AB82-064C77039B05}" type="presOf" srcId="{DDF2B42B-7955-D947-896F-F848DE3238F7}" destId="{13D3E8D5-2DFB-5943-9C0F-93F833A7BECF}" srcOrd="0" destOrd="0" presId="urn:microsoft.com/office/officeart/2008/layout/VerticalCurvedList"/>
    <dgm:cxn modelId="{458C0155-52FD-7E4C-81A8-BCB32F8464AC}" type="presParOf" srcId="{3682FD74-3258-C34A-939C-392BCFB3EAF2}" destId="{057452F9-993C-AC4A-A0CF-C9C1F60550B7}" srcOrd="0" destOrd="0" presId="urn:microsoft.com/office/officeart/2008/layout/VerticalCurvedList"/>
    <dgm:cxn modelId="{9F619DEB-68D8-114B-A1AC-2BABDF88BEA9}" type="presParOf" srcId="{057452F9-993C-AC4A-A0CF-C9C1F60550B7}" destId="{94C07017-29D8-FB47-9913-BC2F85525874}" srcOrd="0" destOrd="0" presId="urn:microsoft.com/office/officeart/2008/layout/VerticalCurvedList"/>
    <dgm:cxn modelId="{8C967DD8-1916-FA42-AA93-34D162D8EC81}" type="presParOf" srcId="{94C07017-29D8-FB47-9913-BC2F85525874}" destId="{85BCD9E0-2744-2E4F-B31F-3CBEFCC3CB7B}" srcOrd="0" destOrd="0" presId="urn:microsoft.com/office/officeart/2008/layout/VerticalCurvedList"/>
    <dgm:cxn modelId="{38A6FAB2-4E5F-DB41-86E5-CAC93B170B11}" type="presParOf" srcId="{94C07017-29D8-FB47-9913-BC2F85525874}" destId="{6E933D80-0DE0-E949-B3E2-5825BBD018E9}" srcOrd="1" destOrd="0" presId="urn:microsoft.com/office/officeart/2008/layout/VerticalCurvedList"/>
    <dgm:cxn modelId="{52345417-463A-314F-BA32-4D9D08F1D472}" type="presParOf" srcId="{94C07017-29D8-FB47-9913-BC2F85525874}" destId="{9088AE60-B753-CF48-9045-168641921DD1}" srcOrd="2" destOrd="0" presId="urn:microsoft.com/office/officeart/2008/layout/VerticalCurvedList"/>
    <dgm:cxn modelId="{F663B7E3-0988-8043-81CF-4C8E8E922E89}" type="presParOf" srcId="{94C07017-29D8-FB47-9913-BC2F85525874}" destId="{9D123E90-A99D-7844-AF48-D75B00E88748}" srcOrd="3" destOrd="0" presId="urn:microsoft.com/office/officeart/2008/layout/VerticalCurvedList"/>
    <dgm:cxn modelId="{EBCB80BE-216F-0149-8CC9-E8AAD6496CA9}" type="presParOf" srcId="{057452F9-993C-AC4A-A0CF-C9C1F60550B7}" destId="{B2A5D22F-59D8-7A43-ADB4-E9BAF34F9E31}" srcOrd="1" destOrd="0" presId="urn:microsoft.com/office/officeart/2008/layout/VerticalCurvedList"/>
    <dgm:cxn modelId="{BCD822DB-3A76-4E4B-97E8-6E3748C1ED86}" type="presParOf" srcId="{057452F9-993C-AC4A-A0CF-C9C1F60550B7}" destId="{C7B95193-8FF5-AC45-BF0A-B61B703D77F8}" srcOrd="2" destOrd="0" presId="urn:microsoft.com/office/officeart/2008/layout/VerticalCurvedList"/>
    <dgm:cxn modelId="{9FF28C8A-5F94-874B-BE98-CF858FBAE0D8}" type="presParOf" srcId="{C7B95193-8FF5-AC45-BF0A-B61B703D77F8}" destId="{77D86105-11E4-A94A-92FC-9B14BACE7296}" srcOrd="0" destOrd="0" presId="urn:microsoft.com/office/officeart/2008/layout/VerticalCurvedList"/>
    <dgm:cxn modelId="{CC5FE3C8-E96F-224E-9245-FE900AE5E1A0}" type="presParOf" srcId="{057452F9-993C-AC4A-A0CF-C9C1F60550B7}" destId="{13D3E8D5-2DFB-5943-9C0F-93F833A7BECF}" srcOrd="3" destOrd="0" presId="urn:microsoft.com/office/officeart/2008/layout/VerticalCurvedList"/>
    <dgm:cxn modelId="{A596187D-E47C-5843-AD2E-BE56DC42614E}" type="presParOf" srcId="{057452F9-993C-AC4A-A0CF-C9C1F60550B7}" destId="{FC4A5020-A3E9-E84A-87CA-13A11BDC16E1}" srcOrd="4" destOrd="0" presId="urn:microsoft.com/office/officeart/2008/layout/VerticalCurvedList"/>
    <dgm:cxn modelId="{65D02659-5130-254E-A67B-932D393A8BC7}" type="presParOf" srcId="{FC4A5020-A3E9-E84A-87CA-13A11BDC16E1}" destId="{A7314EF3-579F-8042-BC4E-70E8C5CCAED4}" srcOrd="0" destOrd="0" presId="urn:microsoft.com/office/officeart/2008/layout/VerticalCurvedList"/>
    <dgm:cxn modelId="{AA3AE7FC-F58C-484A-A856-DA7510184021}" type="presParOf" srcId="{057452F9-993C-AC4A-A0CF-C9C1F60550B7}" destId="{7EF410EE-485B-B34C-B9BF-E3DC060E9601}" srcOrd="5" destOrd="0" presId="urn:microsoft.com/office/officeart/2008/layout/VerticalCurvedList"/>
    <dgm:cxn modelId="{EE2E2243-E8A3-7549-B58B-838092536E52}" type="presParOf" srcId="{057452F9-993C-AC4A-A0CF-C9C1F60550B7}" destId="{6B376D76-B89A-5E4B-B996-5B630C7F382D}" srcOrd="6" destOrd="0" presId="urn:microsoft.com/office/officeart/2008/layout/VerticalCurvedList"/>
    <dgm:cxn modelId="{EA871744-BA59-1B4C-A925-E2FB6D7DC448}" type="presParOf" srcId="{6B376D76-B89A-5E4B-B996-5B630C7F382D}" destId="{049938EE-8BFF-0E49-95A6-E2CAEE27AD42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B5FC8E-7D63-9E42-A821-44030CB8CDB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DF2B42B-7955-D947-896F-F848DE3238F7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7291141A-4D68-294D-9CE4-E38FA813BF22}" type="parTrans" cxnId="{25FCE8AA-B7FD-2A44-9086-CA1D12DF212F}">
      <dgm:prSet/>
      <dgm:spPr/>
      <dgm:t>
        <a:bodyPr/>
        <a:lstStyle/>
        <a:p>
          <a:endParaRPr lang="it-IT"/>
        </a:p>
      </dgm:t>
    </dgm:pt>
    <dgm:pt modelId="{A45D4910-99B4-AA4E-BDD7-53A67B9906B6}" type="sibTrans" cxnId="{25FCE8AA-B7FD-2A44-9086-CA1D12DF212F}">
      <dgm:prSet/>
      <dgm:spPr/>
      <dgm:t>
        <a:bodyPr/>
        <a:lstStyle/>
        <a:p>
          <a:endParaRPr lang="it-IT"/>
        </a:p>
      </dgm:t>
    </dgm:pt>
    <dgm:pt modelId="{7E3E7C37-3B37-234F-A2AB-5BC7E2D3BC59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8C00C9AD-53FA-654D-AB51-CEE81A723705}" type="sibTrans" cxnId="{F1A1C496-ED10-0043-9334-983A55699B0A}">
      <dgm:prSet/>
      <dgm:spPr>
        <a:noFill/>
        <a:ln w="25400">
          <a:noFill/>
        </a:ln>
      </dgm:spPr>
      <dgm:t>
        <a:bodyPr/>
        <a:lstStyle/>
        <a:p>
          <a:endParaRPr lang="it-IT"/>
        </a:p>
      </dgm:t>
    </dgm:pt>
    <dgm:pt modelId="{2C25A43E-8B62-AF4E-8F9B-E25A2B7016B4}" type="parTrans" cxnId="{F1A1C496-ED10-0043-9334-983A55699B0A}">
      <dgm:prSet/>
      <dgm:spPr/>
      <dgm:t>
        <a:bodyPr/>
        <a:lstStyle/>
        <a:p>
          <a:endParaRPr lang="it-IT"/>
        </a:p>
      </dgm:t>
    </dgm:pt>
    <dgm:pt modelId="{0D45901B-CC2B-AA48-8644-4157FA26A448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CC30C866-58CE-9044-8D5E-E704F74273F9}" type="sibTrans" cxnId="{B5FAEF11-26C7-8647-90E4-F8A9E1D2B2EF}">
      <dgm:prSet/>
      <dgm:spPr/>
      <dgm:t>
        <a:bodyPr/>
        <a:lstStyle/>
        <a:p>
          <a:endParaRPr lang="it-IT"/>
        </a:p>
      </dgm:t>
    </dgm:pt>
    <dgm:pt modelId="{E615014D-0974-AB41-9EF8-137901DDCBD9}" type="parTrans" cxnId="{B5FAEF11-26C7-8647-90E4-F8A9E1D2B2EF}">
      <dgm:prSet/>
      <dgm:spPr/>
      <dgm:t>
        <a:bodyPr/>
        <a:lstStyle/>
        <a:p>
          <a:endParaRPr lang="it-IT"/>
        </a:p>
      </dgm:t>
    </dgm:pt>
    <dgm:pt modelId="{3682FD74-3258-C34A-939C-392BCFB3EAF2}" type="pres">
      <dgm:prSet presAssocID="{37B5FC8E-7D63-9E42-A821-44030CB8CDB1}" presName="Name0" presStyleCnt="0">
        <dgm:presLayoutVars>
          <dgm:chMax val="7"/>
          <dgm:chPref val="7"/>
          <dgm:dir/>
        </dgm:presLayoutVars>
      </dgm:prSet>
      <dgm:spPr/>
    </dgm:pt>
    <dgm:pt modelId="{057452F9-993C-AC4A-A0CF-C9C1F60550B7}" type="pres">
      <dgm:prSet presAssocID="{37B5FC8E-7D63-9E42-A821-44030CB8CDB1}" presName="Name1" presStyleCnt="0"/>
      <dgm:spPr/>
    </dgm:pt>
    <dgm:pt modelId="{94C07017-29D8-FB47-9913-BC2F85525874}" type="pres">
      <dgm:prSet presAssocID="{37B5FC8E-7D63-9E42-A821-44030CB8CDB1}" presName="cycle" presStyleCnt="0"/>
      <dgm:spPr/>
    </dgm:pt>
    <dgm:pt modelId="{85BCD9E0-2744-2E4F-B31F-3CBEFCC3CB7B}" type="pres">
      <dgm:prSet presAssocID="{37B5FC8E-7D63-9E42-A821-44030CB8CDB1}" presName="srcNode" presStyleLbl="node1" presStyleIdx="0" presStyleCnt="3"/>
      <dgm:spPr/>
    </dgm:pt>
    <dgm:pt modelId="{6E933D80-0DE0-E949-B3E2-5825BBD018E9}" type="pres">
      <dgm:prSet presAssocID="{37B5FC8E-7D63-9E42-A821-44030CB8CDB1}" presName="conn" presStyleLbl="parChTrans1D2" presStyleIdx="0" presStyleCnt="1" custScaleX="98899" custScaleY="101148" custLinFactNeighborX="803" custLinFactNeighborY="-558"/>
      <dgm:spPr/>
    </dgm:pt>
    <dgm:pt modelId="{9088AE60-B753-CF48-9045-168641921DD1}" type="pres">
      <dgm:prSet presAssocID="{37B5FC8E-7D63-9E42-A821-44030CB8CDB1}" presName="extraNode" presStyleLbl="node1" presStyleIdx="0" presStyleCnt="3"/>
      <dgm:spPr/>
    </dgm:pt>
    <dgm:pt modelId="{9D123E90-A99D-7844-AF48-D75B00E88748}" type="pres">
      <dgm:prSet presAssocID="{37B5FC8E-7D63-9E42-A821-44030CB8CDB1}" presName="dstNode" presStyleLbl="node1" presStyleIdx="0" presStyleCnt="3"/>
      <dgm:spPr/>
    </dgm:pt>
    <dgm:pt modelId="{B2A5D22F-59D8-7A43-ADB4-E9BAF34F9E31}" type="pres">
      <dgm:prSet presAssocID="{7E3E7C37-3B37-234F-A2AB-5BC7E2D3BC59}" presName="text_1" presStyleLbl="node1" presStyleIdx="0" presStyleCnt="3" custFlipVert="1" custScaleX="6831" custScaleY="45126" custLinFactY="100000" custLinFactNeighborX="4194" custLinFactNeighborY="101617">
        <dgm:presLayoutVars>
          <dgm:bulletEnabled val="1"/>
        </dgm:presLayoutVars>
      </dgm:prSet>
      <dgm:spPr/>
    </dgm:pt>
    <dgm:pt modelId="{C7B95193-8FF5-AC45-BF0A-B61B703D77F8}" type="pres">
      <dgm:prSet presAssocID="{7E3E7C37-3B37-234F-A2AB-5BC7E2D3BC59}" presName="accent_1" presStyleCnt="0"/>
      <dgm:spPr/>
    </dgm:pt>
    <dgm:pt modelId="{77D86105-11E4-A94A-92FC-9B14BACE7296}" type="pres">
      <dgm:prSet presAssocID="{7E3E7C37-3B37-234F-A2AB-5BC7E2D3BC59}" presName="accentRepeatNode" presStyleLbl="solidFgAcc1" presStyleIdx="0" presStyleCnt="3" custLinFactNeighborX="20900" custLinFactNeighborY="1071"/>
      <dgm:spPr>
        <a:ln w="25400">
          <a:solidFill>
            <a:srgbClr val="BB733B"/>
          </a:solidFill>
        </a:ln>
      </dgm:spPr>
    </dgm:pt>
    <dgm:pt modelId="{13D3E8D5-2DFB-5943-9C0F-93F833A7BECF}" type="pres">
      <dgm:prSet presAssocID="{DDF2B42B-7955-D947-896F-F848DE3238F7}" presName="text_2" presStyleLbl="node1" presStyleIdx="1" presStyleCnt="3" custScaleX="4720" custScaleY="58632" custLinFactNeighborX="32891" custLinFactNeighborY="-82149">
        <dgm:presLayoutVars>
          <dgm:bulletEnabled val="1"/>
        </dgm:presLayoutVars>
      </dgm:prSet>
      <dgm:spPr/>
    </dgm:pt>
    <dgm:pt modelId="{FC4A5020-A3E9-E84A-87CA-13A11BDC16E1}" type="pres">
      <dgm:prSet presAssocID="{DDF2B42B-7955-D947-896F-F848DE3238F7}" presName="accent_2" presStyleCnt="0"/>
      <dgm:spPr/>
    </dgm:pt>
    <dgm:pt modelId="{A7314EF3-579F-8042-BC4E-70E8C5CCAED4}" type="pres">
      <dgm:prSet presAssocID="{DDF2B42B-7955-D947-896F-F848DE3238F7}" presName="accentRepeatNode" presStyleLbl="solidFgAcc1" presStyleIdx="1" presStyleCnt="3" custLinFactNeighborX="15976" custLinFactNeighborY="5200"/>
      <dgm:spPr>
        <a:ln w="25400">
          <a:solidFill>
            <a:srgbClr val="6AA367"/>
          </a:solidFill>
        </a:ln>
      </dgm:spPr>
    </dgm:pt>
    <dgm:pt modelId="{7EF410EE-485B-B34C-B9BF-E3DC060E9601}" type="pres">
      <dgm:prSet presAssocID="{0D45901B-CC2B-AA48-8644-4157FA26A448}" presName="text_3" presStyleLbl="node1" presStyleIdx="2" presStyleCnt="3" custFlipVert="0" custFlipHor="1" custScaleX="8277" custScaleY="30377" custLinFactNeighborX="38302" custLinFactNeighborY="-86272">
        <dgm:presLayoutVars>
          <dgm:bulletEnabled val="1"/>
        </dgm:presLayoutVars>
      </dgm:prSet>
      <dgm:spPr/>
    </dgm:pt>
    <dgm:pt modelId="{6B376D76-B89A-5E4B-B996-5B630C7F382D}" type="pres">
      <dgm:prSet presAssocID="{0D45901B-CC2B-AA48-8644-4157FA26A448}" presName="accent_3" presStyleCnt="0"/>
      <dgm:spPr/>
    </dgm:pt>
    <dgm:pt modelId="{049938EE-8BFF-0E49-95A6-E2CAEE27AD42}" type="pres">
      <dgm:prSet presAssocID="{0D45901B-CC2B-AA48-8644-4157FA26A448}" presName="accentRepeatNode" presStyleLbl="solidFgAcc1" presStyleIdx="2" presStyleCnt="3" custLinFactNeighborX="9657" custLinFactNeighborY="10029"/>
      <dgm:spPr>
        <a:ln w="25400">
          <a:solidFill>
            <a:srgbClr val="7030A0"/>
          </a:solidFill>
        </a:ln>
      </dgm:spPr>
    </dgm:pt>
  </dgm:ptLst>
  <dgm:cxnLst>
    <dgm:cxn modelId="{B5FAEF11-26C7-8647-90E4-F8A9E1D2B2EF}" srcId="{37B5FC8E-7D63-9E42-A821-44030CB8CDB1}" destId="{0D45901B-CC2B-AA48-8644-4157FA26A448}" srcOrd="2" destOrd="0" parTransId="{E615014D-0974-AB41-9EF8-137901DDCBD9}" sibTransId="{CC30C866-58CE-9044-8D5E-E704F74273F9}"/>
    <dgm:cxn modelId="{E0A6B726-D824-5746-A150-31C7A1DD50A1}" type="presOf" srcId="{0D45901B-CC2B-AA48-8644-4157FA26A448}" destId="{7EF410EE-485B-B34C-B9BF-E3DC060E9601}" srcOrd="0" destOrd="0" presId="urn:microsoft.com/office/officeart/2008/layout/VerticalCurvedList"/>
    <dgm:cxn modelId="{FB32C36B-647B-F74B-953C-BD41ABD73E8E}" type="presOf" srcId="{37B5FC8E-7D63-9E42-A821-44030CB8CDB1}" destId="{3682FD74-3258-C34A-939C-392BCFB3EAF2}" srcOrd="0" destOrd="0" presId="urn:microsoft.com/office/officeart/2008/layout/VerticalCurvedList"/>
    <dgm:cxn modelId="{9F54E76B-79F1-C646-B521-4A001F6F1463}" type="presOf" srcId="{8C00C9AD-53FA-654D-AB51-CEE81A723705}" destId="{6E933D80-0DE0-E949-B3E2-5825BBD018E9}" srcOrd="0" destOrd="0" presId="urn:microsoft.com/office/officeart/2008/layout/VerticalCurvedList"/>
    <dgm:cxn modelId="{1A6B675A-A1D1-1A43-A1DE-9E822B256F43}" type="presOf" srcId="{7E3E7C37-3B37-234F-A2AB-5BC7E2D3BC59}" destId="{B2A5D22F-59D8-7A43-ADB4-E9BAF34F9E31}" srcOrd="0" destOrd="0" presId="urn:microsoft.com/office/officeart/2008/layout/VerticalCurvedList"/>
    <dgm:cxn modelId="{F1A1C496-ED10-0043-9334-983A55699B0A}" srcId="{37B5FC8E-7D63-9E42-A821-44030CB8CDB1}" destId="{7E3E7C37-3B37-234F-A2AB-5BC7E2D3BC59}" srcOrd="0" destOrd="0" parTransId="{2C25A43E-8B62-AF4E-8F9B-E25A2B7016B4}" sibTransId="{8C00C9AD-53FA-654D-AB51-CEE81A723705}"/>
    <dgm:cxn modelId="{25FCE8AA-B7FD-2A44-9086-CA1D12DF212F}" srcId="{37B5FC8E-7D63-9E42-A821-44030CB8CDB1}" destId="{DDF2B42B-7955-D947-896F-F848DE3238F7}" srcOrd="1" destOrd="0" parTransId="{7291141A-4D68-294D-9CE4-E38FA813BF22}" sibTransId="{A45D4910-99B4-AA4E-BDD7-53A67B9906B6}"/>
    <dgm:cxn modelId="{112D9BCA-4636-0748-AB82-064C77039B05}" type="presOf" srcId="{DDF2B42B-7955-D947-896F-F848DE3238F7}" destId="{13D3E8D5-2DFB-5943-9C0F-93F833A7BECF}" srcOrd="0" destOrd="0" presId="urn:microsoft.com/office/officeart/2008/layout/VerticalCurvedList"/>
    <dgm:cxn modelId="{458C0155-52FD-7E4C-81A8-BCB32F8464AC}" type="presParOf" srcId="{3682FD74-3258-C34A-939C-392BCFB3EAF2}" destId="{057452F9-993C-AC4A-A0CF-C9C1F60550B7}" srcOrd="0" destOrd="0" presId="urn:microsoft.com/office/officeart/2008/layout/VerticalCurvedList"/>
    <dgm:cxn modelId="{9F619DEB-68D8-114B-A1AC-2BABDF88BEA9}" type="presParOf" srcId="{057452F9-993C-AC4A-A0CF-C9C1F60550B7}" destId="{94C07017-29D8-FB47-9913-BC2F85525874}" srcOrd="0" destOrd="0" presId="urn:microsoft.com/office/officeart/2008/layout/VerticalCurvedList"/>
    <dgm:cxn modelId="{8C967DD8-1916-FA42-AA93-34D162D8EC81}" type="presParOf" srcId="{94C07017-29D8-FB47-9913-BC2F85525874}" destId="{85BCD9E0-2744-2E4F-B31F-3CBEFCC3CB7B}" srcOrd="0" destOrd="0" presId="urn:microsoft.com/office/officeart/2008/layout/VerticalCurvedList"/>
    <dgm:cxn modelId="{38A6FAB2-4E5F-DB41-86E5-CAC93B170B11}" type="presParOf" srcId="{94C07017-29D8-FB47-9913-BC2F85525874}" destId="{6E933D80-0DE0-E949-B3E2-5825BBD018E9}" srcOrd="1" destOrd="0" presId="urn:microsoft.com/office/officeart/2008/layout/VerticalCurvedList"/>
    <dgm:cxn modelId="{52345417-463A-314F-BA32-4D9D08F1D472}" type="presParOf" srcId="{94C07017-29D8-FB47-9913-BC2F85525874}" destId="{9088AE60-B753-CF48-9045-168641921DD1}" srcOrd="2" destOrd="0" presId="urn:microsoft.com/office/officeart/2008/layout/VerticalCurvedList"/>
    <dgm:cxn modelId="{F663B7E3-0988-8043-81CF-4C8E8E922E89}" type="presParOf" srcId="{94C07017-29D8-FB47-9913-BC2F85525874}" destId="{9D123E90-A99D-7844-AF48-D75B00E88748}" srcOrd="3" destOrd="0" presId="urn:microsoft.com/office/officeart/2008/layout/VerticalCurvedList"/>
    <dgm:cxn modelId="{EBCB80BE-216F-0149-8CC9-E8AAD6496CA9}" type="presParOf" srcId="{057452F9-993C-AC4A-A0CF-C9C1F60550B7}" destId="{B2A5D22F-59D8-7A43-ADB4-E9BAF34F9E31}" srcOrd="1" destOrd="0" presId="urn:microsoft.com/office/officeart/2008/layout/VerticalCurvedList"/>
    <dgm:cxn modelId="{BCD822DB-3A76-4E4B-97E8-6E3748C1ED86}" type="presParOf" srcId="{057452F9-993C-AC4A-A0CF-C9C1F60550B7}" destId="{C7B95193-8FF5-AC45-BF0A-B61B703D77F8}" srcOrd="2" destOrd="0" presId="urn:microsoft.com/office/officeart/2008/layout/VerticalCurvedList"/>
    <dgm:cxn modelId="{9FF28C8A-5F94-874B-BE98-CF858FBAE0D8}" type="presParOf" srcId="{C7B95193-8FF5-AC45-BF0A-B61B703D77F8}" destId="{77D86105-11E4-A94A-92FC-9B14BACE7296}" srcOrd="0" destOrd="0" presId="urn:microsoft.com/office/officeart/2008/layout/VerticalCurvedList"/>
    <dgm:cxn modelId="{CC5FE3C8-E96F-224E-9245-FE900AE5E1A0}" type="presParOf" srcId="{057452F9-993C-AC4A-A0CF-C9C1F60550B7}" destId="{13D3E8D5-2DFB-5943-9C0F-93F833A7BECF}" srcOrd="3" destOrd="0" presId="urn:microsoft.com/office/officeart/2008/layout/VerticalCurvedList"/>
    <dgm:cxn modelId="{A596187D-E47C-5843-AD2E-BE56DC42614E}" type="presParOf" srcId="{057452F9-993C-AC4A-A0CF-C9C1F60550B7}" destId="{FC4A5020-A3E9-E84A-87CA-13A11BDC16E1}" srcOrd="4" destOrd="0" presId="urn:microsoft.com/office/officeart/2008/layout/VerticalCurvedList"/>
    <dgm:cxn modelId="{65D02659-5130-254E-A67B-932D393A8BC7}" type="presParOf" srcId="{FC4A5020-A3E9-E84A-87CA-13A11BDC16E1}" destId="{A7314EF3-579F-8042-BC4E-70E8C5CCAED4}" srcOrd="0" destOrd="0" presId="urn:microsoft.com/office/officeart/2008/layout/VerticalCurvedList"/>
    <dgm:cxn modelId="{AA3AE7FC-F58C-484A-A856-DA7510184021}" type="presParOf" srcId="{057452F9-993C-AC4A-A0CF-C9C1F60550B7}" destId="{7EF410EE-485B-B34C-B9BF-E3DC060E9601}" srcOrd="5" destOrd="0" presId="urn:microsoft.com/office/officeart/2008/layout/VerticalCurvedList"/>
    <dgm:cxn modelId="{EE2E2243-E8A3-7549-B58B-838092536E52}" type="presParOf" srcId="{057452F9-993C-AC4A-A0CF-C9C1F60550B7}" destId="{6B376D76-B89A-5E4B-B996-5B630C7F382D}" srcOrd="6" destOrd="0" presId="urn:microsoft.com/office/officeart/2008/layout/VerticalCurvedList"/>
    <dgm:cxn modelId="{EA871744-BA59-1B4C-A925-E2FB6D7DC448}" type="presParOf" srcId="{6B376D76-B89A-5E4B-B996-5B630C7F382D}" destId="{049938EE-8BFF-0E49-95A6-E2CAEE27AD42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B5FC8E-7D63-9E42-A821-44030CB8CDB1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DF2B42B-7955-D947-896F-F848DE3238F7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7291141A-4D68-294D-9CE4-E38FA813BF22}" type="parTrans" cxnId="{25FCE8AA-B7FD-2A44-9086-CA1D12DF212F}">
      <dgm:prSet/>
      <dgm:spPr/>
      <dgm:t>
        <a:bodyPr/>
        <a:lstStyle/>
        <a:p>
          <a:endParaRPr lang="it-IT"/>
        </a:p>
      </dgm:t>
    </dgm:pt>
    <dgm:pt modelId="{A45D4910-99B4-AA4E-BDD7-53A67B9906B6}" type="sibTrans" cxnId="{25FCE8AA-B7FD-2A44-9086-CA1D12DF212F}">
      <dgm:prSet/>
      <dgm:spPr/>
      <dgm:t>
        <a:bodyPr/>
        <a:lstStyle/>
        <a:p>
          <a:endParaRPr lang="it-IT"/>
        </a:p>
      </dgm:t>
    </dgm:pt>
    <dgm:pt modelId="{7E3E7C37-3B37-234F-A2AB-5BC7E2D3BC59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8C00C9AD-53FA-654D-AB51-CEE81A723705}" type="sibTrans" cxnId="{F1A1C496-ED10-0043-9334-983A55699B0A}">
      <dgm:prSet/>
      <dgm:spPr>
        <a:noFill/>
        <a:ln w="25400">
          <a:noFill/>
        </a:ln>
      </dgm:spPr>
      <dgm:t>
        <a:bodyPr/>
        <a:lstStyle/>
        <a:p>
          <a:endParaRPr lang="it-IT"/>
        </a:p>
      </dgm:t>
    </dgm:pt>
    <dgm:pt modelId="{2C25A43E-8B62-AF4E-8F9B-E25A2B7016B4}" type="parTrans" cxnId="{F1A1C496-ED10-0043-9334-983A55699B0A}">
      <dgm:prSet/>
      <dgm:spPr/>
      <dgm:t>
        <a:bodyPr/>
        <a:lstStyle/>
        <a:p>
          <a:endParaRPr lang="it-IT"/>
        </a:p>
      </dgm:t>
    </dgm:pt>
    <dgm:pt modelId="{0D45901B-CC2B-AA48-8644-4157FA26A448}">
      <dgm:prSet phldrT="[Testo]" phldr="1"/>
      <dgm:spPr>
        <a:noFill/>
        <a:ln>
          <a:noFill/>
        </a:ln>
      </dgm:spPr>
      <dgm:t>
        <a:bodyPr/>
        <a:lstStyle/>
        <a:p>
          <a:endParaRPr lang="it-IT"/>
        </a:p>
      </dgm:t>
    </dgm:pt>
    <dgm:pt modelId="{CC30C866-58CE-9044-8D5E-E704F74273F9}" type="sibTrans" cxnId="{B5FAEF11-26C7-8647-90E4-F8A9E1D2B2EF}">
      <dgm:prSet/>
      <dgm:spPr/>
      <dgm:t>
        <a:bodyPr/>
        <a:lstStyle/>
        <a:p>
          <a:endParaRPr lang="it-IT"/>
        </a:p>
      </dgm:t>
    </dgm:pt>
    <dgm:pt modelId="{E615014D-0974-AB41-9EF8-137901DDCBD9}" type="parTrans" cxnId="{B5FAEF11-26C7-8647-90E4-F8A9E1D2B2EF}">
      <dgm:prSet/>
      <dgm:spPr/>
      <dgm:t>
        <a:bodyPr/>
        <a:lstStyle/>
        <a:p>
          <a:endParaRPr lang="it-IT"/>
        </a:p>
      </dgm:t>
    </dgm:pt>
    <dgm:pt modelId="{3682FD74-3258-C34A-939C-392BCFB3EAF2}" type="pres">
      <dgm:prSet presAssocID="{37B5FC8E-7D63-9E42-A821-44030CB8CDB1}" presName="Name0" presStyleCnt="0">
        <dgm:presLayoutVars>
          <dgm:chMax val="7"/>
          <dgm:chPref val="7"/>
          <dgm:dir/>
        </dgm:presLayoutVars>
      </dgm:prSet>
      <dgm:spPr/>
    </dgm:pt>
    <dgm:pt modelId="{057452F9-993C-AC4A-A0CF-C9C1F60550B7}" type="pres">
      <dgm:prSet presAssocID="{37B5FC8E-7D63-9E42-A821-44030CB8CDB1}" presName="Name1" presStyleCnt="0"/>
      <dgm:spPr/>
    </dgm:pt>
    <dgm:pt modelId="{94C07017-29D8-FB47-9913-BC2F85525874}" type="pres">
      <dgm:prSet presAssocID="{37B5FC8E-7D63-9E42-A821-44030CB8CDB1}" presName="cycle" presStyleCnt="0"/>
      <dgm:spPr/>
    </dgm:pt>
    <dgm:pt modelId="{85BCD9E0-2744-2E4F-B31F-3CBEFCC3CB7B}" type="pres">
      <dgm:prSet presAssocID="{37B5FC8E-7D63-9E42-A821-44030CB8CDB1}" presName="srcNode" presStyleLbl="node1" presStyleIdx="0" presStyleCnt="3"/>
      <dgm:spPr/>
    </dgm:pt>
    <dgm:pt modelId="{6E933D80-0DE0-E949-B3E2-5825BBD018E9}" type="pres">
      <dgm:prSet presAssocID="{37B5FC8E-7D63-9E42-A821-44030CB8CDB1}" presName="conn" presStyleLbl="parChTrans1D2" presStyleIdx="0" presStyleCnt="1" custScaleX="98899" custScaleY="101148" custLinFactNeighborX="803" custLinFactNeighborY="-558"/>
      <dgm:spPr/>
    </dgm:pt>
    <dgm:pt modelId="{9088AE60-B753-CF48-9045-168641921DD1}" type="pres">
      <dgm:prSet presAssocID="{37B5FC8E-7D63-9E42-A821-44030CB8CDB1}" presName="extraNode" presStyleLbl="node1" presStyleIdx="0" presStyleCnt="3"/>
      <dgm:spPr/>
    </dgm:pt>
    <dgm:pt modelId="{9D123E90-A99D-7844-AF48-D75B00E88748}" type="pres">
      <dgm:prSet presAssocID="{37B5FC8E-7D63-9E42-A821-44030CB8CDB1}" presName="dstNode" presStyleLbl="node1" presStyleIdx="0" presStyleCnt="3"/>
      <dgm:spPr/>
    </dgm:pt>
    <dgm:pt modelId="{B2A5D22F-59D8-7A43-ADB4-E9BAF34F9E31}" type="pres">
      <dgm:prSet presAssocID="{7E3E7C37-3B37-234F-A2AB-5BC7E2D3BC59}" presName="text_1" presStyleLbl="node1" presStyleIdx="0" presStyleCnt="3" custFlipVert="1" custScaleX="6831" custScaleY="45126" custLinFactY="100000" custLinFactNeighborX="4194" custLinFactNeighborY="101617">
        <dgm:presLayoutVars>
          <dgm:bulletEnabled val="1"/>
        </dgm:presLayoutVars>
      </dgm:prSet>
      <dgm:spPr/>
    </dgm:pt>
    <dgm:pt modelId="{C7B95193-8FF5-AC45-BF0A-B61B703D77F8}" type="pres">
      <dgm:prSet presAssocID="{7E3E7C37-3B37-234F-A2AB-5BC7E2D3BC59}" presName="accent_1" presStyleCnt="0"/>
      <dgm:spPr/>
    </dgm:pt>
    <dgm:pt modelId="{77D86105-11E4-A94A-92FC-9B14BACE7296}" type="pres">
      <dgm:prSet presAssocID="{7E3E7C37-3B37-234F-A2AB-5BC7E2D3BC59}" presName="accentRepeatNode" presStyleLbl="solidFgAcc1" presStyleIdx="0" presStyleCnt="3" custLinFactNeighborX="20900" custLinFactNeighborY="1071"/>
      <dgm:spPr>
        <a:ln w="25400">
          <a:solidFill>
            <a:srgbClr val="BB733B"/>
          </a:solidFill>
        </a:ln>
      </dgm:spPr>
    </dgm:pt>
    <dgm:pt modelId="{13D3E8D5-2DFB-5943-9C0F-93F833A7BECF}" type="pres">
      <dgm:prSet presAssocID="{DDF2B42B-7955-D947-896F-F848DE3238F7}" presName="text_2" presStyleLbl="node1" presStyleIdx="1" presStyleCnt="3" custScaleX="4720" custScaleY="58632" custLinFactNeighborX="32891" custLinFactNeighborY="-82149">
        <dgm:presLayoutVars>
          <dgm:bulletEnabled val="1"/>
        </dgm:presLayoutVars>
      </dgm:prSet>
      <dgm:spPr/>
    </dgm:pt>
    <dgm:pt modelId="{FC4A5020-A3E9-E84A-87CA-13A11BDC16E1}" type="pres">
      <dgm:prSet presAssocID="{DDF2B42B-7955-D947-896F-F848DE3238F7}" presName="accent_2" presStyleCnt="0"/>
      <dgm:spPr/>
    </dgm:pt>
    <dgm:pt modelId="{A7314EF3-579F-8042-BC4E-70E8C5CCAED4}" type="pres">
      <dgm:prSet presAssocID="{DDF2B42B-7955-D947-896F-F848DE3238F7}" presName="accentRepeatNode" presStyleLbl="solidFgAcc1" presStyleIdx="1" presStyleCnt="3" custLinFactNeighborX="15976" custLinFactNeighborY="5200"/>
      <dgm:spPr>
        <a:ln w="25400">
          <a:solidFill>
            <a:srgbClr val="6AA367"/>
          </a:solidFill>
        </a:ln>
      </dgm:spPr>
    </dgm:pt>
    <dgm:pt modelId="{7EF410EE-485B-B34C-B9BF-E3DC060E9601}" type="pres">
      <dgm:prSet presAssocID="{0D45901B-CC2B-AA48-8644-4157FA26A448}" presName="text_3" presStyleLbl="node1" presStyleIdx="2" presStyleCnt="3" custFlipVert="0" custFlipHor="1" custScaleX="8277" custScaleY="30377" custLinFactNeighborX="38302" custLinFactNeighborY="-86272">
        <dgm:presLayoutVars>
          <dgm:bulletEnabled val="1"/>
        </dgm:presLayoutVars>
      </dgm:prSet>
      <dgm:spPr/>
    </dgm:pt>
    <dgm:pt modelId="{6B376D76-B89A-5E4B-B996-5B630C7F382D}" type="pres">
      <dgm:prSet presAssocID="{0D45901B-CC2B-AA48-8644-4157FA26A448}" presName="accent_3" presStyleCnt="0"/>
      <dgm:spPr/>
    </dgm:pt>
    <dgm:pt modelId="{049938EE-8BFF-0E49-95A6-E2CAEE27AD42}" type="pres">
      <dgm:prSet presAssocID="{0D45901B-CC2B-AA48-8644-4157FA26A448}" presName="accentRepeatNode" presStyleLbl="solidFgAcc1" presStyleIdx="2" presStyleCnt="3" custLinFactNeighborX="9657" custLinFactNeighborY="10029"/>
      <dgm:spPr>
        <a:ln w="25400">
          <a:solidFill>
            <a:srgbClr val="7030A0"/>
          </a:solidFill>
        </a:ln>
      </dgm:spPr>
    </dgm:pt>
  </dgm:ptLst>
  <dgm:cxnLst>
    <dgm:cxn modelId="{B5FAEF11-26C7-8647-90E4-F8A9E1D2B2EF}" srcId="{37B5FC8E-7D63-9E42-A821-44030CB8CDB1}" destId="{0D45901B-CC2B-AA48-8644-4157FA26A448}" srcOrd="2" destOrd="0" parTransId="{E615014D-0974-AB41-9EF8-137901DDCBD9}" sibTransId="{CC30C866-58CE-9044-8D5E-E704F74273F9}"/>
    <dgm:cxn modelId="{E0A6B726-D824-5746-A150-31C7A1DD50A1}" type="presOf" srcId="{0D45901B-CC2B-AA48-8644-4157FA26A448}" destId="{7EF410EE-485B-B34C-B9BF-E3DC060E9601}" srcOrd="0" destOrd="0" presId="urn:microsoft.com/office/officeart/2008/layout/VerticalCurvedList"/>
    <dgm:cxn modelId="{FB32C36B-647B-F74B-953C-BD41ABD73E8E}" type="presOf" srcId="{37B5FC8E-7D63-9E42-A821-44030CB8CDB1}" destId="{3682FD74-3258-C34A-939C-392BCFB3EAF2}" srcOrd="0" destOrd="0" presId="urn:microsoft.com/office/officeart/2008/layout/VerticalCurvedList"/>
    <dgm:cxn modelId="{9F54E76B-79F1-C646-B521-4A001F6F1463}" type="presOf" srcId="{8C00C9AD-53FA-654D-AB51-CEE81A723705}" destId="{6E933D80-0DE0-E949-B3E2-5825BBD018E9}" srcOrd="0" destOrd="0" presId="urn:microsoft.com/office/officeart/2008/layout/VerticalCurvedList"/>
    <dgm:cxn modelId="{1A6B675A-A1D1-1A43-A1DE-9E822B256F43}" type="presOf" srcId="{7E3E7C37-3B37-234F-A2AB-5BC7E2D3BC59}" destId="{B2A5D22F-59D8-7A43-ADB4-E9BAF34F9E31}" srcOrd="0" destOrd="0" presId="urn:microsoft.com/office/officeart/2008/layout/VerticalCurvedList"/>
    <dgm:cxn modelId="{F1A1C496-ED10-0043-9334-983A55699B0A}" srcId="{37B5FC8E-7D63-9E42-A821-44030CB8CDB1}" destId="{7E3E7C37-3B37-234F-A2AB-5BC7E2D3BC59}" srcOrd="0" destOrd="0" parTransId="{2C25A43E-8B62-AF4E-8F9B-E25A2B7016B4}" sibTransId="{8C00C9AD-53FA-654D-AB51-CEE81A723705}"/>
    <dgm:cxn modelId="{25FCE8AA-B7FD-2A44-9086-CA1D12DF212F}" srcId="{37B5FC8E-7D63-9E42-A821-44030CB8CDB1}" destId="{DDF2B42B-7955-D947-896F-F848DE3238F7}" srcOrd="1" destOrd="0" parTransId="{7291141A-4D68-294D-9CE4-E38FA813BF22}" sibTransId="{A45D4910-99B4-AA4E-BDD7-53A67B9906B6}"/>
    <dgm:cxn modelId="{112D9BCA-4636-0748-AB82-064C77039B05}" type="presOf" srcId="{DDF2B42B-7955-D947-896F-F848DE3238F7}" destId="{13D3E8D5-2DFB-5943-9C0F-93F833A7BECF}" srcOrd="0" destOrd="0" presId="urn:microsoft.com/office/officeart/2008/layout/VerticalCurvedList"/>
    <dgm:cxn modelId="{458C0155-52FD-7E4C-81A8-BCB32F8464AC}" type="presParOf" srcId="{3682FD74-3258-C34A-939C-392BCFB3EAF2}" destId="{057452F9-993C-AC4A-A0CF-C9C1F60550B7}" srcOrd="0" destOrd="0" presId="urn:microsoft.com/office/officeart/2008/layout/VerticalCurvedList"/>
    <dgm:cxn modelId="{9F619DEB-68D8-114B-A1AC-2BABDF88BEA9}" type="presParOf" srcId="{057452F9-993C-AC4A-A0CF-C9C1F60550B7}" destId="{94C07017-29D8-FB47-9913-BC2F85525874}" srcOrd="0" destOrd="0" presId="urn:microsoft.com/office/officeart/2008/layout/VerticalCurvedList"/>
    <dgm:cxn modelId="{8C967DD8-1916-FA42-AA93-34D162D8EC81}" type="presParOf" srcId="{94C07017-29D8-FB47-9913-BC2F85525874}" destId="{85BCD9E0-2744-2E4F-B31F-3CBEFCC3CB7B}" srcOrd="0" destOrd="0" presId="urn:microsoft.com/office/officeart/2008/layout/VerticalCurvedList"/>
    <dgm:cxn modelId="{38A6FAB2-4E5F-DB41-86E5-CAC93B170B11}" type="presParOf" srcId="{94C07017-29D8-FB47-9913-BC2F85525874}" destId="{6E933D80-0DE0-E949-B3E2-5825BBD018E9}" srcOrd="1" destOrd="0" presId="urn:microsoft.com/office/officeart/2008/layout/VerticalCurvedList"/>
    <dgm:cxn modelId="{52345417-463A-314F-BA32-4D9D08F1D472}" type="presParOf" srcId="{94C07017-29D8-FB47-9913-BC2F85525874}" destId="{9088AE60-B753-CF48-9045-168641921DD1}" srcOrd="2" destOrd="0" presId="urn:microsoft.com/office/officeart/2008/layout/VerticalCurvedList"/>
    <dgm:cxn modelId="{F663B7E3-0988-8043-81CF-4C8E8E922E89}" type="presParOf" srcId="{94C07017-29D8-FB47-9913-BC2F85525874}" destId="{9D123E90-A99D-7844-AF48-D75B00E88748}" srcOrd="3" destOrd="0" presId="urn:microsoft.com/office/officeart/2008/layout/VerticalCurvedList"/>
    <dgm:cxn modelId="{EBCB80BE-216F-0149-8CC9-E8AAD6496CA9}" type="presParOf" srcId="{057452F9-993C-AC4A-A0CF-C9C1F60550B7}" destId="{B2A5D22F-59D8-7A43-ADB4-E9BAF34F9E31}" srcOrd="1" destOrd="0" presId="urn:microsoft.com/office/officeart/2008/layout/VerticalCurvedList"/>
    <dgm:cxn modelId="{BCD822DB-3A76-4E4B-97E8-6E3748C1ED86}" type="presParOf" srcId="{057452F9-993C-AC4A-A0CF-C9C1F60550B7}" destId="{C7B95193-8FF5-AC45-BF0A-B61B703D77F8}" srcOrd="2" destOrd="0" presId="urn:microsoft.com/office/officeart/2008/layout/VerticalCurvedList"/>
    <dgm:cxn modelId="{9FF28C8A-5F94-874B-BE98-CF858FBAE0D8}" type="presParOf" srcId="{C7B95193-8FF5-AC45-BF0A-B61B703D77F8}" destId="{77D86105-11E4-A94A-92FC-9B14BACE7296}" srcOrd="0" destOrd="0" presId="urn:microsoft.com/office/officeart/2008/layout/VerticalCurvedList"/>
    <dgm:cxn modelId="{CC5FE3C8-E96F-224E-9245-FE900AE5E1A0}" type="presParOf" srcId="{057452F9-993C-AC4A-A0CF-C9C1F60550B7}" destId="{13D3E8D5-2DFB-5943-9C0F-93F833A7BECF}" srcOrd="3" destOrd="0" presId="urn:microsoft.com/office/officeart/2008/layout/VerticalCurvedList"/>
    <dgm:cxn modelId="{A596187D-E47C-5843-AD2E-BE56DC42614E}" type="presParOf" srcId="{057452F9-993C-AC4A-A0CF-C9C1F60550B7}" destId="{FC4A5020-A3E9-E84A-87CA-13A11BDC16E1}" srcOrd="4" destOrd="0" presId="urn:microsoft.com/office/officeart/2008/layout/VerticalCurvedList"/>
    <dgm:cxn modelId="{65D02659-5130-254E-A67B-932D393A8BC7}" type="presParOf" srcId="{FC4A5020-A3E9-E84A-87CA-13A11BDC16E1}" destId="{A7314EF3-579F-8042-BC4E-70E8C5CCAED4}" srcOrd="0" destOrd="0" presId="urn:microsoft.com/office/officeart/2008/layout/VerticalCurvedList"/>
    <dgm:cxn modelId="{AA3AE7FC-F58C-484A-A856-DA7510184021}" type="presParOf" srcId="{057452F9-993C-AC4A-A0CF-C9C1F60550B7}" destId="{7EF410EE-485B-B34C-B9BF-E3DC060E9601}" srcOrd="5" destOrd="0" presId="urn:microsoft.com/office/officeart/2008/layout/VerticalCurvedList"/>
    <dgm:cxn modelId="{EE2E2243-E8A3-7549-B58B-838092536E52}" type="presParOf" srcId="{057452F9-993C-AC4A-A0CF-C9C1F60550B7}" destId="{6B376D76-B89A-5E4B-B996-5B630C7F382D}" srcOrd="6" destOrd="0" presId="urn:microsoft.com/office/officeart/2008/layout/VerticalCurvedList"/>
    <dgm:cxn modelId="{EA871744-BA59-1B4C-A925-E2FB6D7DC448}" type="presParOf" srcId="{6B376D76-B89A-5E4B-B996-5B630C7F382D}" destId="{049938EE-8BFF-0E49-95A6-E2CAEE27AD42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33D80-0DE0-E949-B3E2-5825BBD018E9}">
      <dsp:nvSpPr>
        <dsp:cNvPr id="0" name=""/>
        <dsp:cNvSpPr/>
      </dsp:nvSpPr>
      <dsp:spPr>
        <a:xfrm>
          <a:off x="-4264330" y="-965820"/>
          <a:ext cx="6828708" cy="6983996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5D22F-59D8-7A43-ADB4-E9BAF34F9E31}">
      <dsp:nvSpPr>
        <dsp:cNvPr id="0" name=""/>
        <dsp:cNvSpPr/>
      </dsp:nvSpPr>
      <dsp:spPr>
        <a:xfrm flipV="1">
          <a:off x="5413273" y="2862765"/>
          <a:ext cx="438633" cy="4629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5413273" y="2862765"/>
        <a:ext cx="438633" cy="462939"/>
      </dsp:txXfrm>
    </dsp:sp>
    <dsp:sp modelId="{77D86105-11E4-A94A-92FC-9B14BACE7296}">
      <dsp:nvSpPr>
        <dsp:cNvPr id="0" name=""/>
        <dsp:cNvSpPr/>
      </dsp:nvSpPr>
      <dsp:spPr>
        <a:xfrm>
          <a:off x="1779506" y="398439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B73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3E8D5-2DFB-5943-9C0F-93F833A7BECF}">
      <dsp:nvSpPr>
        <dsp:cNvPr id="0" name=""/>
        <dsp:cNvSpPr/>
      </dsp:nvSpPr>
      <dsp:spPr>
        <a:xfrm>
          <a:off x="6918493" y="1421206"/>
          <a:ext cx="285480" cy="6014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918493" y="1421206"/>
        <a:ext cx="285480" cy="601495"/>
      </dsp:txXfrm>
    </dsp:sp>
    <dsp:sp modelId="{A7314EF3-579F-8042-BC4E-70E8C5CCAED4}">
      <dsp:nvSpPr>
        <dsp:cNvPr id="0" name=""/>
        <dsp:cNvSpPr/>
      </dsp:nvSpPr>
      <dsp:spPr>
        <a:xfrm>
          <a:off x="2089272" y="1990211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AA3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410EE-485B-B34C-B9BF-E3DC060E9601}">
      <dsp:nvSpPr>
        <dsp:cNvPr id="0" name=""/>
        <dsp:cNvSpPr/>
      </dsp:nvSpPr>
      <dsp:spPr>
        <a:xfrm flipH="1">
          <a:off x="6672489" y="3062664"/>
          <a:ext cx="531484" cy="3116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672489" y="3062664"/>
        <a:ext cx="531484" cy="311632"/>
      </dsp:txXfrm>
    </dsp:sp>
    <dsp:sp modelId="{049938EE-8BFF-0E49-95A6-E2CAEE27AD42}">
      <dsp:nvSpPr>
        <dsp:cNvPr id="0" name=""/>
        <dsp:cNvSpPr/>
      </dsp:nvSpPr>
      <dsp:spPr>
        <a:xfrm>
          <a:off x="1635331" y="3590960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33D80-0DE0-E949-B3E2-5825BBD018E9}">
      <dsp:nvSpPr>
        <dsp:cNvPr id="0" name=""/>
        <dsp:cNvSpPr/>
      </dsp:nvSpPr>
      <dsp:spPr>
        <a:xfrm>
          <a:off x="-4264330" y="-965820"/>
          <a:ext cx="6828708" cy="6983996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5D22F-59D8-7A43-ADB4-E9BAF34F9E31}">
      <dsp:nvSpPr>
        <dsp:cNvPr id="0" name=""/>
        <dsp:cNvSpPr/>
      </dsp:nvSpPr>
      <dsp:spPr>
        <a:xfrm flipV="1">
          <a:off x="5413273" y="2862765"/>
          <a:ext cx="438633" cy="4629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5413273" y="2862765"/>
        <a:ext cx="438633" cy="462939"/>
      </dsp:txXfrm>
    </dsp:sp>
    <dsp:sp modelId="{77D86105-11E4-A94A-92FC-9B14BACE7296}">
      <dsp:nvSpPr>
        <dsp:cNvPr id="0" name=""/>
        <dsp:cNvSpPr/>
      </dsp:nvSpPr>
      <dsp:spPr>
        <a:xfrm>
          <a:off x="1779506" y="398439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B73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3E8D5-2DFB-5943-9C0F-93F833A7BECF}">
      <dsp:nvSpPr>
        <dsp:cNvPr id="0" name=""/>
        <dsp:cNvSpPr/>
      </dsp:nvSpPr>
      <dsp:spPr>
        <a:xfrm>
          <a:off x="6918493" y="1421206"/>
          <a:ext cx="285480" cy="6014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918493" y="1421206"/>
        <a:ext cx="285480" cy="601495"/>
      </dsp:txXfrm>
    </dsp:sp>
    <dsp:sp modelId="{A7314EF3-579F-8042-BC4E-70E8C5CCAED4}">
      <dsp:nvSpPr>
        <dsp:cNvPr id="0" name=""/>
        <dsp:cNvSpPr/>
      </dsp:nvSpPr>
      <dsp:spPr>
        <a:xfrm>
          <a:off x="2089272" y="1990211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AA3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410EE-485B-B34C-B9BF-E3DC060E9601}">
      <dsp:nvSpPr>
        <dsp:cNvPr id="0" name=""/>
        <dsp:cNvSpPr/>
      </dsp:nvSpPr>
      <dsp:spPr>
        <a:xfrm flipH="1">
          <a:off x="6672489" y="3062664"/>
          <a:ext cx="531484" cy="3116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672489" y="3062664"/>
        <a:ext cx="531484" cy="311632"/>
      </dsp:txXfrm>
    </dsp:sp>
    <dsp:sp modelId="{049938EE-8BFF-0E49-95A6-E2CAEE27AD42}">
      <dsp:nvSpPr>
        <dsp:cNvPr id="0" name=""/>
        <dsp:cNvSpPr/>
      </dsp:nvSpPr>
      <dsp:spPr>
        <a:xfrm>
          <a:off x="1635331" y="3590960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33D80-0DE0-E949-B3E2-5825BBD018E9}">
      <dsp:nvSpPr>
        <dsp:cNvPr id="0" name=""/>
        <dsp:cNvSpPr/>
      </dsp:nvSpPr>
      <dsp:spPr>
        <a:xfrm>
          <a:off x="-4264330" y="-965820"/>
          <a:ext cx="6828708" cy="6983996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5D22F-59D8-7A43-ADB4-E9BAF34F9E31}">
      <dsp:nvSpPr>
        <dsp:cNvPr id="0" name=""/>
        <dsp:cNvSpPr/>
      </dsp:nvSpPr>
      <dsp:spPr>
        <a:xfrm flipV="1">
          <a:off x="5413273" y="2862765"/>
          <a:ext cx="438633" cy="4629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5413273" y="2862765"/>
        <a:ext cx="438633" cy="462939"/>
      </dsp:txXfrm>
    </dsp:sp>
    <dsp:sp modelId="{77D86105-11E4-A94A-92FC-9B14BACE7296}">
      <dsp:nvSpPr>
        <dsp:cNvPr id="0" name=""/>
        <dsp:cNvSpPr/>
      </dsp:nvSpPr>
      <dsp:spPr>
        <a:xfrm>
          <a:off x="1779506" y="398439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B73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3E8D5-2DFB-5943-9C0F-93F833A7BECF}">
      <dsp:nvSpPr>
        <dsp:cNvPr id="0" name=""/>
        <dsp:cNvSpPr/>
      </dsp:nvSpPr>
      <dsp:spPr>
        <a:xfrm>
          <a:off x="6918493" y="1421206"/>
          <a:ext cx="285480" cy="6014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918493" y="1421206"/>
        <a:ext cx="285480" cy="601495"/>
      </dsp:txXfrm>
    </dsp:sp>
    <dsp:sp modelId="{A7314EF3-579F-8042-BC4E-70E8C5CCAED4}">
      <dsp:nvSpPr>
        <dsp:cNvPr id="0" name=""/>
        <dsp:cNvSpPr/>
      </dsp:nvSpPr>
      <dsp:spPr>
        <a:xfrm>
          <a:off x="2089272" y="1990211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AA3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410EE-485B-B34C-B9BF-E3DC060E9601}">
      <dsp:nvSpPr>
        <dsp:cNvPr id="0" name=""/>
        <dsp:cNvSpPr/>
      </dsp:nvSpPr>
      <dsp:spPr>
        <a:xfrm flipH="1">
          <a:off x="6672489" y="3062664"/>
          <a:ext cx="531484" cy="3116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672489" y="3062664"/>
        <a:ext cx="531484" cy="311632"/>
      </dsp:txXfrm>
    </dsp:sp>
    <dsp:sp modelId="{049938EE-8BFF-0E49-95A6-E2CAEE27AD42}">
      <dsp:nvSpPr>
        <dsp:cNvPr id="0" name=""/>
        <dsp:cNvSpPr/>
      </dsp:nvSpPr>
      <dsp:spPr>
        <a:xfrm>
          <a:off x="1635331" y="3590960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33D80-0DE0-E949-B3E2-5825BBD018E9}">
      <dsp:nvSpPr>
        <dsp:cNvPr id="0" name=""/>
        <dsp:cNvSpPr/>
      </dsp:nvSpPr>
      <dsp:spPr>
        <a:xfrm>
          <a:off x="-4264330" y="-965820"/>
          <a:ext cx="6828708" cy="6983996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5D22F-59D8-7A43-ADB4-E9BAF34F9E31}">
      <dsp:nvSpPr>
        <dsp:cNvPr id="0" name=""/>
        <dsp:cNvSpPr/>
      </dsp:nvSpPr>
      <dsp:spPr>
        <a:xfrm flipV="1">
          <a:off x="5413273" y="2862765"/>
          <a:ext cx="438633" cy="4629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5413273" y="2862765"/>
        <a:ext cx="438633" cy="462939"/>
      </dsp:txXfrm>
    </dsp:sp>
    <dsp:sp modelId="{77D86105-11E4-A94A-92FC-9B14BACE7296}">
      <dsp:nvSpPr>
        <dsp:cNvPr id="0" name=""/>
        <dsp:cNvSpPr/>
      </dsp:nvSpPr>
      <dsp:spPr>
        <a:xfrm>
          <a:off x="1779506" y="398439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B73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3E8D5-2DFB-5943-9C0F-93F833A7BECF}">
      <dsp:nvSpPr>
        <dsp:cNvPr id="0" name=""/>
        <dsp:cNvSpPr/>
      </dsp:nvSpPr>
      <dsp:spPr>
        <a:xfrm>
          <a:off x="6918493" y="1421206"/>
          <a:ext cx="285480" cy="6014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918493" y="1421206"/>
        <a:ext cx="285480" cy="601495"/>
      </dsp:txXfrm>
    </dsp:sp>
    <dsp:sp modelId="{A7314EF3-579F-8042-BC4E-70E8C5CCAED4}">
      <dsp:nvSpPr>
        <dsp:cNvPr id="0" name=""/>
        <dsp:cNvSpPr/>
      </dsp:nvSpPr>
      <dsp:spPr>
        <a:xfrm>
          <a:off x="2089272" y="1990211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AA3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410EE-485B-B34C-B9BF-E3DC060E9601}">
      <dsp:nvSpPr>
        <dsp:cNvPr id="0" name=""/>
        <dsp:cNvSpPr/>
      </dsp:nvSpPr>
      <dsp:spPr>
        <a:xfrm flipH="1">
          <a:off x="6672489" y="3062664"/>
          <a:ext cx="531484" cy="3116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672489" y="3062664"/>
        <a:ext cx="531484" cy="311632"/>
      </dsp:txXfrm>
    </dsp:sp>
    <dsp:sp modelId="{049938EE-8BFF-0E49-95A6-E2CAEE27AD42}">
      <dsp:nvSpPr>
        <dsp:cNvPr id="0" name=""/>
        <dsp:cNvSpPr/>
      </dsp:nvSpPr>
      <dsp:spPr>
        <a:xfrm>
          <a:off x="1635331" y="3590960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33D80-0DE0-E949-B3E2-5825BBD018E9}">
      <dsp:nvSpPr>
        <dsp:cNvPr id="0" name=""/>
        <dsp:cNvSpPr/>
      </dsp:nvSpPr>
      <dsp:spPr>
        <a:xfrm>
          <a:off x="-4264330" y="-965820"/>
          <a:ext cx="6828708" cy="6983996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5D22F-59D8-7A43-ADB4-E9BAF34F9E31}">
      <dsp:nvSpPr>
        <dsp:cNvPr id="0" name=""/>
        <dsp:cNvSpPr/>
      </dsp:nvSpPr>
      <dsp:spPr>
        <a:xfrm flipV="1">
          <a:off x="5413273" y="2862765"/>
          <a:ext cx="438633" cy="4629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5413273" y="2862765"/>
        <a:ext cx="438633" cy="462939"/>
      </dsp:txXfrm>
    </dsp:sp>
    <dsp:sp modelId="{77D86105-11E4-A94A-92FC-9B14BACE7296}">
      <dsp:nvSpPr>
        <dsp:cNvPr id="0" name=""/>
        <dsp:cNvSpPr/>
      </dsp:nvSpPr>
      <dsp:spPr>
        <a:xfrm>
          <a:off x="1779506" y="398439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B73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3E8D5-2DFB-5943-9C0F-93F833A7BECF}">
      <dsp:nvSpPr>
        <dsp:cNvPr id="0" name=""/>
        <dsp:cNvSpPr/>
      </dsp:nvSpPr>
      <dsp:spPr>
        <a:xfrm>
          <a:off x="6918493" y="1421206"/>
          <a:ext cx="285480" cy="6014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918493" y="1421206"/>
        <a:ext cx="285480" cy="601495"/>
      </dsp:txXfrm>
    </dsp:sp>
    <dsp:sp modelId="{A7314EF3-579F-8042-BC4E-70E8C5CCAED4}">
      <dsp:nvSpPr>
        <dsp:cNvPr id="0" name=""/>
        <dsp:cNvSpPr/>
      </dsp:nvSpPr>
      <dsp:spPr>
        <a:xfrm>
          <a:off x="2089272" y="1990211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AA3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410EE-485B-B34C-B9BF-E3DC060E9601}">
      <dsp:nvSpPr>
        <dsp:cNvPr id="0" name=""/>
        <dsp:cNvSpPr/>
      </dsp:nvSpPr>
      <dsp:spPr>
        <a:xfrm flipH="1">
          <a:off x="6672489" y="3062664"/>
          <a:ext cx="531484" cy="3116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672489" y="3062664"/>
        <a:ext cx="531484" cy="311632"/>
      </dsp:txXfrm>
    </dsp:sp>
    <dsp:sp modelId="{049938EE-8BFF-0E49-95A6-E2CAEE27AD42}">
      <dsp:nvSpPr>
        <dsp:cNvPr id="0" name=""/>
        <dsp:cNvSpPr/>
      </dsp:nvSpPr>
      <dsp:spPr>
        <a:xfrm>
          <a:off x="1635331" y="3590960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33D80-0DE0-E949-B3E2-5825BBD018E9}">
      <dsp:nvSpPr>
        <dsp:cNvPr id="0" name=""/>
        <dsp:cNvSpPr/>
      </dsp:nvSpPr>
      <dsp:spPr>
        <a:xfrm>
          <a:off x="-4264330" y="-965820"/>
          <a:ext cx="6828708" cy="6983996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5D22F-59D8-7A43-ADB4-E9BAF34F9E31}">
      <dsp:nvSpPr>
        <dsp:cNvPr id="0" name=""/>
        <dsp:cNvSpPr/>
      </dsp:nvSpPr>
      <dsp:spPr>
        <a:xfrm flipV="1">
          <a:off x="5413273" y="2862765"/>
          <a:ext cx="438633" cy="4629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5413273" y="2862765"/>
        <a:ext cx="438633" cy="462939"/>
      </dsp:txXfrm>
    </dsp:sp>
    <dsp:sp modelId="{77D86105-11E4-A94A-92FC-9B14BACE7296}">
      <dsp:nvSpPr>
        <dsp:cNvPr id="0" name=""/>
        <dsp:cNvSpPr/>
      </dsp:nvSpPr>
      <dsp:spPr>
        <a:xfrm>
          <a:off x="1779506" y="398439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B73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3E8D5-2DFB-5943-9C0F-93F833A7BECF}">
      <dsp:nvSpPr>
        <dsp:cNvPr id="0" name=""/>
        <dsp:cNvSpPr/>
      </dsp:nvSpPr>
      <dsp:spPr>
        <a:xfrm>
          <a:off x="6918493" y="1421206"/>
          <a:ext cx="285480" cy="6014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918493" y="1421206"/>
        <a:ext cx="285480" cy="601495"/>
      </dsp:txXfrm>
    </dsp:sp>
    <dsp:sp modelId="{A7314EF3-579F-8042-BC4E-70E8C5CCAED4}">
      <dsp:nvSpPr>
        <dsp:cNvPr id="0" name=""/>
        <dsp:cNvSpPr/>
      </dsp:nvSpPr>
      <dsp:spPr>
        <a:xfrm>
          <a:off x="2089272" y="1990211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AA3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410EE-485B-B34C-B9BF-E3DC060E9601}">
      <dsp:nvSpPr>
        <dsp:cNvPr id="0" name=""/>
        <dsp:cNvSpPr/>
      </dsp:nvSpPr>
      <dsp:spPr>
        <a:xfrm flipH="1">
          <a:off x="6672489" y="3062664"/>
          <a:ext cx="531484" cy="3116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294" tIns="12700" rIns="12700" bIns="1270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672489" y="3062664"/>
        <a:ext cx="531484" cy="311632"/>
      </dsp:txXfrm>
    </dsp:sp>
    <dsp:sp modelId="{049938EE-8BFF-0E49-95A6-E2CAEE27AD42}">
      <dsp:nvSpPr>
        <dsp:cNvPr id="0" name=""/>
        <dsp:cNvSpPr/>
      </dsp:nvSpPr>
      <dsp:spPr>
        <a:xfrm>
          <a:off x="1635331" y="3590960"/>
          <a:ext cx="1282353" cy="1282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00D62BF-BC3D-5643-8C6B-023F23C60991}" type="datetime1">
              <a:rPr lang="de-DE"/>
              <a:pPr>
                <a:defRPr/>
              </a:pPr>
              <a:t>22.06.2024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93D5CDE-6566-B845-89DF-0B72645883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23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44DB3E88-E418-044F-AA16-C508DA6016E0}" type="datetime1">
              <a:rPr lang="de-DE"/>
              <a:pPr>
                <a:defRPr/>
              </a:pPr>
              <a:t>22.06.2024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92047E7-3E0C-6048-A5D9-00D4675841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usual, collecting data is not enough, so processing them is necessary in order to extract useful information. In particular, given the nature of the study, real-time processing was necessary to show the participants the neurofeedback </a:t>
            </a:r>
            <a:r>
              <a:rPr lang="it-IT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instantaneously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After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offline data processing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was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computed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followed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by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final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analysis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researcher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in the end, to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extract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results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53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usual, collecting data is not enough, so processing them is necessary in order to extract useful information. In particular, given the nature of the study, real-time processing was necessary to show the participants the neurofeedback </a:t>
            </a:r>
            <a:r>
              <a:rPr lang="it-IT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instantaneously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After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offline data processing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was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computed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followed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by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final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analysis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researcher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in the end, to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extract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results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77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usual, collecting data is not enough, so processing them is necessary in order to extract useful information. In particular, given the nature of the study, real-time processing was necessary to show the participants the neurofeedback </a:t>
            </a:r>
            <a:r>
              <a:rPr lang="it-IT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instantaneously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After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offline data processing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was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computed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followed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by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final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analysis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researcher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in the end, to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extract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results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02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usual, collecting data is not enough, so processing them is necessary in order to extract useful information. In particular, given the nature of the study, real-time processing was necessary to show the participants the neurofeedback </a:t>
            </a:r>
            <a:r>
              <a:rPr lang="it-IT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instantaneously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After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offline data processing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was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computed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followed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by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final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analysis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researcher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in the end, to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extract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results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05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usual, collecting data is not enough, so processing them is necessary in order to extract useful information. In particular, given the nature of the study, real-time processing was necessary to show the participants the neurofeedback </a:t>
            </a:r>
            <a:r>
              <a:rPr lang="it-IT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instantaneously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After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offline data processing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was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computed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followed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by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final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analysis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researcher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in the end, to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extract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results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05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usual, collecting data is not enough, so processing them is necessary in order to extract useful information. In particular, given the nature of the study, real-time processing was necessary to show the participants the neurofeedback </a:t>
            </a:r>
            <a:r>
              <a:rPr lang="it-IT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instantaneously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After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offline data processing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was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computed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followed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by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final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analysis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that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allowed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researcher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in the end, to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extract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it-IT" b="0" i="0" u="none" strike="noStrike" dirty="0" err="1">
                <a:solidFill>
                  <a:srgbClr val="202124"/>
                </a:solidFill>
                <a:effectLst/>
                <a:latin typeface="Google Sans"/>
              </a:rPr>
              <a:t>results</a:t>
            </a:r>
            <a:r>
              <a:rPr lang="it-IT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45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85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Institutskürz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0"/>
            <a:ext cx="9144000" cy="6733065"/>
            <a:chOff x="0" y="0"/>
            <a:chExt cx="9144000" cy="6355080"/>
          </a:xfrm>
        </p:grpSpPr>
        <p:pic>
          <p:nvPicPr>
            <p:cNvPr id="17" name="Bild 9"/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3"/>
            <a:stretch/>
          </p:blipFill>
          <p:spPr>
            <a:xfrm>
              <a:off x="545284" y="0"/>
              <a:ext cx="8598716" cy="6355080"/>
            </a:xfrm>
            <a:prstGeom prst="rect">
              <a:avLst/>
            </a:prstGeom>
          </p:spPr>
        </p:pic>
        <p:pic>
          <p:nvPicPr>
            <p:cNvPr id="18" name="Bild 9"/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354"/>
            <a:stretch/>
          </p:blipFill>
          <p:spPr>
            <a:xfrm>
              <a:off x="0" y="2818700"/>
              <a:ext cx="9144000" cy="3536379"/>
            </a:xfrm>
            <a:prstGeom prst="rect">
              <a:avLst/>
            </a:prstGeom>
          </p:spPr>
        </p:pic>
      </p:grpSp>
      <p:sp>
        <p:nvSpPr>
          <p:cNvPr id="5" name="Textfeld 271"/>
          <p:cNvSpPr txBox="1">
            <a:spLocks noChangeArrowheads="1"/>
          </p:cNvSpPr>
          <p:nvPr userDrawn="1"/>
        </p:nvSpPr>
        <p:spPr bwMode="auto">
          <a:xfrm>
            <a:off x="7493906" y="856995"/>
            <a:ext cx="14401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200" spc="20" baseline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200" spc="20" baseline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200" spc="20" baseline="0">
                <a:cs typeface="Arial" charset="0"/>
              </a:rPr>
              <a:t>LEIDENSCHAFT</a:t>
            </a:r>
          </a:p>
        </p:txBody>
      </p:sp>
      <p:sp>
        <p:nvSpPr>
          <p:cNvPr id="13" name="Titel 2"/>
          <p:cNvSpPr>
            <a:spLocks noGrp="1"/>
          </p:cNvSpPr>
          <p:nvPr>
            <p:ph type="title" hasCustomPrompt="1"/>
          </p:nvPr>
        </p:nvSpPr>
        <p:spPr>
          <a:xfrm>
            <a:off x="720726" y="1069200"/>
            <a:ext cx="7001102" cy="2489199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4500" baseline="0">
                <a:solidFill>
                  <a:srgbClr val="00699E"/>
                </a:solidFill>
              </a:defRPr>
            </a:lvl1pPr>
          </a:lstStyle>
          <a:p>
            <a:r>
              <a:rPr lang="de-DE"/>
              <a:t>Klicken und eine </a:t>
            </a:r>
            <a:br>
              <a:rPr lang="de-DE"/>
            </a:br>
            <a:r>
              <a:rPr lang="de-DE"/>
              <a:t>Überschrift hinzufügen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720724" y="4341600"/>
            <a:ext cx="7001103" cy="421200"/>
          </a:xfrm>
        </p:spPr>
        <p:txBody>
          <a:bodyPr/>
          <a:lstStyle>
            <a:lvl1pPr>
              <a:defRPr sz="2000" smtClean="0"/>
            </a:lvl1pPr>
          </a:lstStyle>
          <a:p>
            <a:pPr>
              <a:defRPr/>
            </a:pPr>
            <a:r>
              <a:rPr lang="de-AT"/>
              <a:t>Datum wie Fußzeilentext zentral eingeben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0725" y="3560400"/>
            <a:ext cx="7001103" cy="652462"/>
          </a:xfrm>
        </p:spPr>
        <p:txBody>
          <a:bodyPr anchor="b" anchorCtr="0"/>
          <a:lstStyle>
            <a:lvl1pPr algn="l">
              <a:defRPr sz="20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/>
              <a:t>Fußzeilentext im Menüpunkt „Kopf- und Fußzeile“ eingeben und für alle Folien übernehmen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726" y="6456066"/>
            <a:ext cx="7435777" cy="276999"/>
          </a:xfrm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pPr lvl="0"/>
            <a:r>
              <a:rPr lang="de-AT"/>
              <a:t>Klicken und Webadresse einfügen</a:t>
            </a:r>
            <a:endParaRPr lang="de-DE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1E26C78-976E-EF41-9D6C-DAD52D2EB0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01884"/>
            <a:ext cx="9144000" cy="1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6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feld 271"/>
          <p:cNvSpPr txBox="1">
            <a:spLocks noChangeArrowheads="1"/>
          </p:cNvSpPr>
          <p:nvPr userDrawn="1"/>
        </p:nvSpPr>
        <p:spPr bwMode="auto">
          <a:xfrm>
            <a:off x="7493906" y="856995"/>
            <a:ext cx="14401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200" spc="20">
                <a:solidFill>
                  <a:srgbClr val="0F0F0F"/>
                </a:solidFill>
                <a:cs typeface="Arial" charset="0"/>
              </a:rPr>
              <a:t>WISSEN</a:t>
            </a:r>
          </a:p>
          <a:p>
            <a:pPr algn="r" eaLnBrk="1" hangingPunct="1"/>
            <a:r>
              <a:rPr lang="de-DE" sz="1200" spc="20">
                <a:solidFill>
                  <a:srgbClr val="0F0F0F"/>
                </a:solidFill>
                <a:cs typeface="Arial" charset="0"/>
              </a:rPr>
              <a:t>TECHNIK</a:t>
            </a:r>
          </a:p>
          <a:p>
            <a:pPr algn="r" eaLnBrk="1" hangingPunct="1"/>
            <a:r>
              <a:rPr lang="de-DE" sz="1200" spc="20">
                <a:solidFill>
                  <a:srgbClr val="0F0F0F"/>
                </a:solidFill>
                <a:cs typeface="Arial" charset="0"/>
              </a:rPr>
              <a:t>LEIDENSCHAFT</a:t>
            </a:r>
          </a:p>
        </p:txBody>
      </p:sp>
      <p:sp>
        <p:nvSpPr>
          <p:cNvPr id="13" name="Titel 2"/>
          <p:cNvSpPr>
            <a:spLocks noGrp="1"/>
          </p:cNvSpPr>
          <p:nvPr>
            <p:ph type="title" hasCustomPrompt="1"/>
          </p:nvPr>
        </p:nvSpPr>
        <p:spPr>
          <a:xfrm>
            <a:off x="720726" y="1069200"/>
            <a:ext cx="7001102" cy="2489199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de-DE"/>
              <a:t>Klicken und eine </a:t>
            </a:r>
            <a:br>
              <a:rPr lang="de-DE"/>
            </a:br>
            <a:r>
              <a:rPr lang="de-DE"/>
              <a:t>Überschrift hinzufügen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720724" y="4341600"/>
            <a:ext cx="7001103" cy="421200"/>
          </a:xfrm>
        </p:spPr>
        <p:txBody>
          <a:bodyPr/>
          <a:lstStyle>
            <a:lvl1pPr>
              <a:defRPr sz="2000" smtClean="0"/>
            </a:lvl1pPr>
          </a:lstStyle>
          <a:p>
            <a:pPr>
              <a:defRPr/>
            </a:pPr>
            <a:r>
              <a:rPr lang="de-AT"/>
              <a:t>Datum wie Fußzeilentext zentral eingeben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0725" y="3560400"/>
            <a:ext cx="7001103" cy="652462"/>
          </a:xfrm>
        </p:spPr>
        <p:txBody>
          <a:bodyPr anchor="b" anchorCtr="0"/>
          <a:lstStyle>
            <a:lvl1pPr algn="l">
              <a:defRPr sz="20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>
                <a:latin typeface="Arial"/>
              </a:rPr>
              <a:t>Fußzeilentext im Menüpunkt „Kopf- und Fußzeile“ eingeben und für alle Folien übernehmen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D772BC87-1647-6242-97E0-5D9C59B54AA1}"/>
              </a:ext>
            </a:extLst>
          </p:cNvPr>
          <p:cNvGrpSpPr/>
          <p:nvPr userDrawn="1"/>
        </p:nvGrpSpPr>
        <p:grpSpPr>
          <a:xfrm>
            <a:off x="0" y="0"/>
            <a:ext cx="9144000" cy="6733065"/>
            <a:chOff x="0" y="0"/>
            <a:chExt cx="9144000" cy="6355080"/>
          </a:xfrm>
        </p:grpSpPr>
        <p:pic>
          <p:nvPicPr>
            <p:cNvPr id="12" name="Bild 9">
              <a:extLst>
                <a:ext uri="{FF2B5EF4-FFF2-40B4-BE49-F238E27FC236}">
                  <a16:creationId xmlns:a16="http://schemas.microsoft.com/office/drawing/2014/main" id="{5705487C-5013-674B-9DBC-B10BA09EA4E0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3"/>
            <a:stretch/>
          </p:blipFill>
          <p:spPr>
            <a:xfrm>
              <a:off x="545284" y="0"/>
              <a:ext cx="8598716" cy="6355080"/>
            </a:xfrm>
            <a:prstGeom prst="rect">
              <a:avLst/>
            </a:prstGeom>
          </p:spPr>
        </p:pic>
        <p:pic>
          <p:nvPicPr>
            <p:cNvPr id="15" name="Bild 9">
              <a:extLst>
                <a:ext uri="{FF2B5EF4-FFF2-40B4-BE49-F238E27FC236}">
                  <a16:creationId xmlns:a16="http://schemas.microsoft.com/office/drawing/2014/main" id="{ED562A2D-7761-AD44-91F0-43D28512467E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354"/>
            <a:stretch/>
          </p:blipFill>
          <p:spPr>
            <a:xfrm>
              <a:off x="0" y="2818700"/>
              <a:ext cx="9144000" cy="3536379"/>
            </a:xfrm>
            <a:prstGeom prst="rect">
              <a:avLst/>
            </a:prstGeom>
          </p:spPr>
        </p:pic>
      </p:grp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9C7A28-E04E-A14C-BB02-37F74479A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01884"/>
            <a:ext cx="9144000" cy="1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6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bg>
      <p:bgPr>
        <a:gradFill flip="none" rotWithShape="1">
          <a:gsLst>
            <a:gs pos="26000">
              <a:schemeClr val="bg1"/>
            </a:gs>
            <a:gs pos="76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7" descr="AT_Pictogramm2.png"/>
          <p:cNvPicPr>
            <a:picLocks noChangeAspect="1"/>
          </p:cNvPicPr>
          <p:nvPr userDrawn="1"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1678243" y="1430727"/>
            <a:ext cx="7213986" cy="485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2356" y="1233658"/>
            <a:ext cx="7996183" cy="2277076"/>
          </a:xfrm>
        </p:spPr>
        <p:txBody>
          <a:bodyPr anchor="b">
            <a:normAutofit/>
          </a:bodyPr>
          <a:lstStyle>
            <a:lvl1pPr>
              <a:defRPr sz="3800">
                <a:solidFill>
                  <a:srgbClr val="0064B0"/>
                </a:solidFill>
              </a:defRPr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2355" y="3605833"/>
            <a:ext cx="7150046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64B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Master-Untertitelformat bearbeiten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 userDrawn="1"/>
        </p:nvSpPr>
        <p:spPr bwMode="auto">
          <a:xfrm>
            <a:off x="622355" y="6291641"/>
            <a:ext cx="7392934" cy="5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00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200" dirty="0">
                <a:solidFill>
                  <a:srgbClr val="595959"/>
                </a:solidFill>
              </a:rPr>
              <a:t> </a:t>
            </a:r>
            <a:r>
              <a:rPr lang="de-DE" sz="1200" dirty="0">
                <a:solidFill>
                  <a:srgbClr val="000000"/>
                </a:solidFill>
              </a:rPr>
              <a:t>www.tugraz.at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2354" y="5149292"/>
            <a:ext cx="1968446" cy="22245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81EDF30-C4DD-4515-AFAB-B222B3ACB80F}" type="datetime2">
              <a:rPr lang="en-US" smtClean="0"/>
              <a:pPr/>
              <a:t>Saturday, June 22, 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22355" y="5549401"/>
            <a:ext cx="8394645" cy="321553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DI Lagler, DI Galler</a:t>
            </a: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716841"/>
            <a:ext cx="431801" cy="575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23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institute shortc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/>
          <p:cNvGrpSpPr/>
          <p:nvPr userDrawn="1"/>
        </p:nvGrpSpPr>
        <p:grpSpPr>
          <a:xfrm>
            <a:off x="0" y="0"/>
            <a:ext cx="9144000" cy="6355080"/>
            <a:chOff x="0" y="0"/>
            <a:chExt cx="9144000" cy="6355080"/>
          </a:xfrm>
        </p:grpSpPr>
        <p:pic>
          <p:nvPicPr>
            <p:cNvPr id="23" name="Bild 9"/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3"/>
            <a:stretch/>
          </p:blipFill>
          <p:spPr>
            <a:xfrm>
              <a:off x="545284" y="0"/>
              <a:ext cx="8598716" cy="6355080"/>
            </a:xfrm>
            <a:prstGeom prst="rect">
              <a:avLst/>
            </a:prstGeom>
          </p:spPr>
        </p:pic>
        <p:pic>
          <p:nvPicPr>
            <p:cNvPr id="24" name="Bild 9"/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354"/>
            <a:stretch/>
          </p:blipFill>
          <p:spPr>
            <a:xfrm>
              <a:off x="0" y="2818700"/>
              <a:ext cx="9144000" cy="3536379"/>
            </a:xfrm>
            <a:prstGeom prst="rect">
              <a:avLst/>
            </a:prstGeom>
          </p:spPr>
        </p:pic>
      </p:grpSp>
      <p:sp>
        <p:nvSpPr>
          <p:cNvPr id="17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726" y="6456066"/>
            <a:ext cx="7435777" cy="276999"/>
          </a:xfrm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a web </a:t>
            </a:r>
            <a:r>
              <a:rPr lang="de-DE" err="1"/>
              <a:t>adress</a:t>
            </a:r>
            <a:endParaRPr lang="de-DE"/>
          </a:p>
        </p:txBody>
      </p:sp>
      <p:sp>
        <p:nvSpPr>
          <p:cNvPr id="13" name="Titel 2"/>
          <p:cNvSpPr>
            <a:spLocks noGrp="1"/>
          </p:cNvSpPr>
          <p:nvPr>
            <p:ph type="title" hasCustomPrompt="1"/>
          </p:nvPr>
        </p:nvSpPr>
        <p:spPr>
          <a:xfrm>
            <a:off x="720726" y="1069200"/>
            <a:ext cx="7001102" cy="2489199"/>
          </a:xfrm>
        </p:spPr>
        <p:txBody>
          <a:bodyPr anchor="b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500" baseline="0">
                <a:solidFill>
                  <a:srgbClr val="00699E"/>
                </a:solidFill>
              </a:defRPr>
            </a:lvl1pPr>
          </a:lstStyle>
          <a:p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br>
              <a:rPr lang="de-DE"/>
            </a:br>
            <a:r>
              <a:rPr lang="de-DE"/>
              <a:t>a </a:t>
            </a:r>
            <a:r>
              <a:rPr lang="de-DE" err="1"/>
              <a:t>cover</a:t>
            </a:r>
            <a:r>
              <a:rPr lang="de-DE"/>
              <a:t> </a:t>
            </a:r>
            <a:r>
              <a:rPr lang="de-DE" err="1"/>
              <a:t>slide</a:t>
            </a:r>
            <a:r>
              <a:rPr lang="de-DE"/>
              <a:t> </a:t>
            </a:r>
            <a:r>
              <a:rPr lang="de-DE" err="1"/>
              <a:t>headline</a:t>
            </a:r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720725" y="4341600"/>
            <a:ext cx="7001102" cy="421200"/>
          </a:xfrm>
        </p:spPr>
        <p:txBody>
          <a:bodyPr/>
          <a:lstStyle>
            <a:lvl1pPr>
              <a:defRPr sz="2000" smtClean="0"/>
            </a:lvl1pPr>
          </a:lstStyle>
          <a:p>
            <a:r>
              <a:rPr lang="en-GB"/>
              <a:t>Enter date also using menu item “Header and Footer” </a:t>
            </a:r>
            <a:endParaRPr lang="de-AT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0725" y="3560400"/>
            <a:ext cx="7001102" cy="652462"/>
          </a:xfrm>
        </p:spPr>
        <p:txBody>
          <a:bodyPr anchor="b" anchorCtr="0"/>
          <a:lstStyle>
            <a:lvl1pPr algn="l">
              <a:defRPr sz="2000" b="0">
                <a:solidFill>
                  <a:srgbClr val="000000"/>
                </a:solidFill>
              </a:defRPr>
            </a:lvl1pPr>
          </a:lstStyle>
          <a:p>
            <a:r>
              <a:rPr lang="en-GB"/>
              <a:t>Enter footer text using menu item “Header and Footer” </a:t>
            </a:r>
            <a:br>
              <a:rPr lang="en-GB"/>
            </a:br>
            <a:r>
              <a:rPr lang="en-GB"/>
              <a:t>and accept for all slides.</a:t>
            </a:r>
            <a:endParaRPr lang="de-AT"/>
          </a:p>
        </p:txBody>
      </p:sp>
      <p:sp>
        <p:nvSpPr>
          <p:cNvPr id="21" name="Textfeld 271"/>
          <p:cNvSpPr txBox="1">
            <a:spLocks noChangeArrowheads="1"/>
          </p:cNvSpPr>
          <p:nvPr userDrawn="1"/>
        </p:nvSpPr>
        <p:spPr bwMode="auto">
          <a:xfrm>
            <a:off x="7493906" y="856995"/>
            <a:ext cx="14401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200" spc="90" baseline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200" spc="90" baseline="0">
                <a:cs typeface="Arial" charset="0"/>
              </a:rPr>
              <a:t>PASSION</a:t>
            </a:r>
            <a:br>
              <a:rPr lang="de-DE" sz="1200" spc="90" baseline="0">
                <a:cs typeface="Arial" charset="0"/>
              </a:rPr>
            </a:br>
            <a:r>
              <a:rPr lang="de-DE" sz="1200" spc="90" baseline="0">
                <a:cs typeface="Arial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37821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83280"/>
          </a:xfrm>
          <a:prstGeom prst="rect">
            <a:avLst/>
          </a:prstGeom>
        </p:spPr>
      </p:pic>
      <p:sp>
        <p:nvSpPr>
          <p:cNvPr id="24" name="Bildplatzhalter 2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3999" cy="3420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Klicken und Bild einfügen/</a:t>
            </a:r>
            <a:r>
              <a:rPr lang="de-DE" err="1"/>
              <a:t>click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a </a:t>
            </a:r>
            <a:r>
              <a:rPr lang="de-DE" err="1"/>
              <a:t>picture</a:t>
            </a:r>
            <a:br>
              <a:rPr lang="de-DE"/>
            </a:br>
            <a:r>
              <a:rPr lang="de-DE"/>
              <a:t>25,4 x 9,5 cm, optimal 200 dpi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>
          <a:xfrm>
            <a:off x="0" y="3384000"/>
            <a:ext cx="9144000" cy="720000"/>
          </a:xfrm>
          <a:solidFill>
            <a:srgbClr val="00699E"/>
          </a:solidFill>
          <a:ln>
            <a:noFill/>
          </a:ln>
        </p:spPr>
        <p:txBody>
          <a:bodyPr lIns="720000" tIns="28800">
            <a:normAutofit/>
          </a:bodyPr>
          <a:lstStyle>
            <a:lvl1pPr>
              <a:defRPr sz="4000" baseline="0">
                <a:solidFill>
                  <a:srgbClr val="FFFFFF"/>
                </a:solidFill>
              </a:defRPr>
            </a:lvl1pPr>
          </a:lstStyle>
          <a:p>
            <a:r>
              <a:rPr lang="de-AT"/>
              <a:t>Titel hinzufügen/</a:t>
            </a:r>
            <a:r>
              <a:rPr lang="de-AT" err="1"/>
              <a:t>add</a:t>
            </a:r>
            <a:r>
              <a:rPr lang="de-AT"/>
              <a:t> a title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7747200" y="320400"/>
            <a:ext cx="1177200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Logo TU Graz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4171143"/>
            <a:ext cx="8004610" cy="1552493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defRPr baseline="0"/>
            </a:lvl1pPr>
          </a:lstStyle>
          <a:p>
            <a:pPr lvl="0"/>
            <a:r>
              <a:rPr lang="de-AT"/>
              <a:t>Klicken und hinzufügen: Eventname, Datum, Ort, ... </a:t>
            </a:r>
            <a:br>
              <a:rPr lang="de-AT"/>
            </a:br>
            <a:r>
              <a:rPr lang="de-AT"/>
              <a:t>Click </a:t>
            </a:r>
            <a:r>
              <a:rPr lang="de-AT" err="1"/>
              <a:t>and</a:t>
            </a:r>
            <a:r>
              <a:rPr lang="de-AT"/>
              <a:t> </a:t>
            </a:r>
            <a:r>
              <a:rPr lang="de-AT" err="1"/>
              <a:t>add</a:t>
            </a:r>
            <a:r>
              <a:rPr lang="de-AT"/>
              <a:t>: </a:t>
            </a:r>
            <a:r>
              <a:rPr lang="de-AT" err="1"/>
              <a:t>event</a:t>
            </a:r>
            <a:r>
              <a:rPr lang="de-AT"/>
              <a:t> </a:t>
            </a:r>
            <a:r>
              <a:rPr lang="de-AT" err="1"/>
              <a:t>name</a:t>
            </a:r>
            <a:r>
              <a:rPr lang="de-AT"/>
              <a:t>, </a:t>
            </a:r>
            <a:r>
              <a:rPr lang="de-AT" err="1"/>
              <a:t>date</a:t>
            </a:r>
            <a:r>
              <a:rPr lang="de-AT"/>
              <a:t>, </a:t>
            </a:r>
            <a:r>
              <a:rPr lang="de-AT" err="1"/>
              <a:t>location</a:t>
            </a:r>
            <a:r>
              <a:rPr lang="de-AT"/>
              <a:t>, ...</a:t>
            </a:r>
          </a:p>
        </p:txBody>
      </p:sp>
      <p:sp>
        <p:nvSpPr>
          <p:cNvPr id="18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20724" y="5820645"/>
            <a:ext cx="2183114" cy="350693"/>
          </a:xfrm>
        </p:spPr>
        <p:txBody>
          <a:bodyPr anchor="b" anchorCtr="0">
            <a:noAutofit/>
          </a:bodyPr>
          <a:lstStyle>
            <a:lvl1pPr>
              <a:defRPr sz="1200" baseline="0"/>
            </a:lvl1pPr>
          </a:lstStyle>
          <a:p>
            <a:pPr lvl="0"/>
            <a:r>
              <a:rPr lang="de-AT"/>
              <a:t>Platzhalter/</a:t>
            </a:r>
            <a:r>
              <a:rPr lang="de-AT" err="1"/>
              <a:t>place</a:t>
            </a:r>
            <a:r>
              <a:rPr lang="de-AT"/>
              <a:t> holder</a:t>
            </a:r>
            <a:br>
              <a:rPr lang="de-AT"/>
            </a:br>
            <a:r>
              <a:rPr lang="de-AT"/>
              <a:t>Unterstützt durch/</a:t>
            </a:r>
            <a:r>
              <a:rPr lang="de-AT" err="1"/>
              <a:t>supported</a:t>
            </a:r>
            <a:r>
              <a:rPr lang="de-AT"/>
              <a:t> by: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20726" y="6456066"/>
            <a:ext cx="7435777" cy="276999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/>
              <a:t>Klicken und Webadresse hinzufügen/</a:t>
            </a:r>
            <a:r>
              <a:rPr lang="de-AT" err="1"/>
              <a:t>click</a:t>
            </a:r>
            <a:r>
              <a:rPr lang="de-AT"/>
              <a:t> </a:t>
            </a:r>
            <a:r>
              <a:rPr lang="de-AT" err="1"/>
              <a:t>and</a:t>
            </a:r>
            <a:r>
              <a:rPr lang="de-AT"/>
              <a:t> </a:t>
            </a:r>
            <a:r>
              <a:rPr lang="de-AT" err="1"/>
              <a:t>add</a:t>
            </a:r>
            <a:r>
              <a:rPr lang="de-AT"/>
              <a:t> a web </a:t>
            </a:r>
            <a:r>
              <a:rPr lang="de-AT" err="1"/>
              <a:t>adress</a:t>
            </a:r>
            <a:endParaRPr lang="de-DE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5307012" y="3079543"/>
            <a:ext cx="3617913" cy="230187"/>
          </a:xfrm>
        </p:spPr>
        <p:txBody>
          <a:bodyPr anchor="b" anchorCtr="0">
            <a:noAutofit/>
          </a:bodyPr>
          <a:lstStyle>
            <a:lvl1pPr algn="r">
              <a:defRPr sz="1000"/>
            </a:lvl1pPr>
          </a:lstStyle>
          <a:p>
            <a:pPr lvl="0"/>
            <a:r>
              <a:rPr lang="de-AT"/>
              <a:t>Platzhalter Bildquelle/</a:t>
            </a:r>
            <a:r>
              <a:rPr lang="de-AT" err="1"/>
              <a:t>place</a:t>
            </a:r>
            <a:r>
              <a:rPr lang="de-AT"/>
              <a:t> holder </a:t>
            </a:r>
            <a:r>
              <a:rPr lang="de-AT" err="1"/>
              <a:t>image</a:t>
            </a:r>
            <a:r>
              <a:rPr lang="de-AT"/>
              <a:t> </a:t>
            </a:r>
            <a:r>
              <a:rPr lang="de-AT" err="1"/>
              <a:t>source</a:t>
            </a:r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5873751"/>
            <a:ext cx="590296" cy="9842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1" y="6354763"/>
            <a:ext cx="644455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924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369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Datum wie Fußzeilentext zentral eingeben</a:t>
            </a:r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Fußzeilentext im Menüpunkt „Kopf- und Fußzeile“ eingeben und für alle Folien übernehmen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58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080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720000" y="1800000"/>
            <a:ext cx="3960000" cy="452596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4968000" y="1800000"/>
            <a:ext cx="3949954" cy="452596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720725" y="190801"/>
            <a:ext cx="8229600" cy="25369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Datum wie Fußzeilentext zentral eingeben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Fußzeilentext im Menüpunkt „Kopf- und Fußzeile“ eingeben und für alle Folien übernehmen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24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369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Datum wie Fußzeilentext zentral eingeben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Fußzeilentext im Menüpunkt „Kopf- und Fußzeile“ eingeben und für alle Folien übernehmen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06748" y="2097090"/>
            <a:ext cx="8721352" cy="129960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06748" y="3728980"/>
            <a:ext cx="8721352" cy="2596984"/>
          </a:xfr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369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Datum wie Fußzeilentext zentral eingeben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Fußzeilentext im Menüpunkt „Kopf- und Fußzeile“ eingeben und für alle Folien übernehmen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369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Datum wie Fußzeilentext zentral eingeben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Fußzeilentext im Menüpunkt „Kopf- und Fußzeile“ eingeben und für alle Folien übernehmen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8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55080"/>
          </a:xfrm>
          <a:prstGeom prst="rect">
            <a:avLst/>
          </a:prstGeom>
        </p:spPr>
      </p:pic>
      <p:sp>
        <p:nvSpPr>
          <p:cNvPr id="17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726" y="6456066"/>
            <a:ext cx="7435777" cy="276999"/>
          </a:xfrm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a web </a:t>
            </a:r>
            <a:r>
              <a:rPr lang="de-DE" err="1"/>
              <a:t>adress</a:t>
            </a:r>
            <a:endParaRPr lang="de-DE"/>
          </a:p>
        </p:txBody>
      </p:sp>
      <p:sp>
        <p:nvSpPr>
          <p:cNvPr id="13" name="Titel 2"/>
          <p:cNvSpPr>
            <a:spLocks noGrp="1"/>
          </p:cNvSpPr>
          <p:nvPr>
            <p:ph type="title" hasCustomPrompt="1"/>
          </p:nvPr>
        </p:nvSpPr>
        <p:spPr>
          <a:xfrm>
            <a:off x="720726" y="1069200"/>
            <a:ext cx="7001102" cy="2489199"/>
          </a:xfrm>
        </p:spPr>
        <p:txBody>
          <a:bodyPr anchor="b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50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br>
              <a:rPr lang="de-DE"/>
            </a:br>
            <a:r>
              <a:rPr lang="de-DE"/>
              <a:t>a </a:t>
            </a:r>
            <a:r>
              <a:rPr lang="de-DE" err="1"/>
              <a:t>cover</a:t>
            </a:r>
            <a:r>
              <a:rPr lang="de-DE"/>
              <a:t> </a:t>
            </a:r>
            <a:r>
              <a:rPr lang="de-DE" err="1"/>
              <a:t>slide</a:t>
            </a:r>
            <a:r>
              <a:rPr lang="de-DE"/>
              <a:t> </a:t>
            </a:r>
            <a:r>
              <a:rPr lang="de-DE" err="1"/>
              <a:t>headline</a:t>
            </a:r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720725" y="4341600"/>
            <a:ext cx="7001102" cy="422824"/>
          </a:xfrm>
        </p:spPr>
        <p:txBody>
          <a:bodyPr/>
          <a:lstStyle>
            <a:lvl1pPr>
              <a:defRPr sz="2000" smtClean="0"/>
            </a:lvl1pPr>
          </a:lstStyle>
          <a:p>
            <a:r>
              <a:rPr lang="en-GB"/>
              <a:t>Enter date also using menu item “Header and Footer” </a:t>
            </a:r>
            <a:endParaRPr lang="de-AT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0725" y="3560400"/>
            <a:ext cx="7001102" cy="652462"/>
          </a:xfrm>
        </p:spPr>
        <p:txBody>
          <a:bodyPr anchor="b" anchorCtr="0"/>
          <a:lstStyle>
            <a:lvl1pPr algn="l">
              <a:defRPr sz="2000" b="0">
                <a:solidFill>
                  <a:srgbClr val="000000"/>
                </a:solidFill>
              </a:defRPr>
            </a:lvl1pPr>
          </a:lstStyle>
          <a:p>
            <a:r>
              <a:rPr lang="en-GB"/>
              <a:t>Enter footer text using menu item “Header and Footer” </a:t>
            </a:r>
            <a:br>
              <a:rPr lang="en-GB"/>
            </a:br>
            <a:r>
              <a:rPr lang="en-GB"/>
              <a:t>and accept for all slides.</a:t>
            </a:r>
            <a:endParaRPr lang="de-AT"/>
          </a:p>
        </p:txBody>
      </p:sp>
      <p:sp>
        <p:nvSpPr>
          <p:cNvPr id="21" name="Textfeld 271"/>
          <p:cNvSpPr txBox="1">
            <a:spLocks noChangeArrowheads="1"/>
          </p:cNvSpPr>
          <p:nvPr userDrawn="1"/>
        </p:nvSpPr>
        <p:spPr bwMode="auto">
          <a:xfrm>
            <a:off x="7493906" y="856995"/>
            <a:ext cx="14401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200" spc="90">
                <a:solidFill>
                  <a:srgbClr val="0F0F0F"/>
                </a:solidFill>
                <a:cs typeface="Arial" charset="0"/>
              </a:rPr>
              <a:t>SCIENCE</a:t>
            </a:r>
          </a:p>
          <a:p>
            <a:pPr algn="r" eaLnBrk="1" hangingPunct="1"/>
            <a:r>
              <a:rPr lang="de-DE" sz="1200" spc="90">
                <a:solidFill>
                  <a:srgbClr val="0F0F0F"/>
                </a:solidFill>
                <a:cs typeface="Arial" charset="0"/>
              </a:rPr>
              <a:t>PASSION</a:t>
            </a:r>
            <a:br>
              <a:rPr lang="de-DE" sz="1200" spc="90">
                <a:solidFill>
                  <a:srgbClr val="0F0F0F"/>
                </a:solidFill>
                <a:cs typeface="Arial" charset="0"/>
              </a:rPr>
            </a:br>
            <a:r>
              <a:rPr lang="de-DE" sz="1200" spc="90">
                <a:solidFill>
                  <a:srgbClr val="0F0F0F"/>
                </a:solidFill>
                <a:cs typeface="Arial" charset="0"/>
              </a:rPr>
              <a:t>TECHNOLOGY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9C2BB61E-5F8C-534E-B894-FFD6BDCCB2B0}"/>
              </a:ext>
            </a:extLst>
          </p:cNvPr>
          <p:cNvGrpSpPr/>
          <p:nvPr userDrawn="1"/>
        </p:nvGrpSpPr>
        <p:grpSpPr>
          <a:xfrm>
            <a:off x="0" y="0"/>
            <a:ext cx="9144000" cy="6733065"/>
            <a:chOff x="0" y="0"/>
            <a:chExt cx="9144000" cy="6355080"/>
          </a:xfrm>
        </p:grpSpPr>
        <p:pic>
          <p:nvPicPr>
            <p:cNvPr id="11" name="Bild 9">
              <a:extLst>
                <a:ext uri="{FF2B5EF4-FFF2-40B4-BE49-F238E27FC236}">
                  <a16:creationId xmlns:a16="http://schemas.microsoft.com/office/drawing/2014/main" id="{3FF91192-7F68-B042-AF22-4E7A6B25AC49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3"/>
            <a:stretch/>
          </p:blipFill>
          <p:spPr>
            <a:xfrm>
              <a:off x="545284" y="0"/>
              <a:ext cx="8598716" cy="6355080"/>
            </a:xfrm>
            <a:prstGeom prst="rect">
              <a:avLst/>
            </a:prstGeom>
          </p:spPr>
        </p:pic>
        <p:pic>
          <p:nvPicPr>
            <p:cNvPr id="14" name="Bild 9">
              <a:extLst>
                <a:ext uri="{FF2B5EF4-FFF2-40B4-BE49-F238E27FC236}">
                  <a16:creationId xmlns:a16="http://schemas.microsoft.com/office/drawing/2014/main" id="{6014EA59-FB46-E44A-9B28-41E5931DF5B2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354"/>
            <a:stretch/>
          </p:blipFill>
          <p:spPr>
            <a:xfrm>
              <a:off x="0" y="2818700"/>
              <a:ext cx="9144000" cy="3536379"/>
            </a:xfrm>
            <a:prstGeom prst="rect">
              <a:avLst/>
            </a:prstGeom>
          </p:spPr>
        </p:pic>
      </p:grpSp>
      <p:pic>
        <p:nvPicPr>
          <p:cNvPr id="15" name="Immagine 14">
            <a:extLst>
              <a:ext uri="{FF2B5EF4-FFF2-40B4-BE49-F238E27FC236}">
                <a16:creationId xmlns:a16="http://schemas.microsoft.com/office/drawing/2014/main" id="{27AEF9AD-2B0B-4A47-AEAF-BE9CD9F5C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01884"/>
            <a:ext cx="9144000" cy="1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1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6"/>
          <p:cNvPicPr>
            <a:picLocks noChangeAspect="1"/>
          </p:cNvPicPr>
          <p:nvPr userDrawn="1"/>
        </p:nvPicPr>
        <p:blipFill rotWithShape="1">
          <a:blip r:embed="rId13"/>
          <a:srcRect t="3536"/>
          <a:stretch/>
        </p:blipFill>
        <p:spPr bwMode="auto">
          <a:xfrm>
            <a:off x="98" y="-1"/>
            <a:ext cx="503041" cy="228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720726" y="601663"/>
            <a:ext cx="819722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/>
              <a:t>Mastertitelformat bearbeiten</a:t>
            </a:r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0725" y="1800225"/>
            <a:ext cx="81972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725" y="6596063"/>
            <a:ext cx="3724275" cy="215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AT"/>
              <a:t>Datum wie Fußzeilentext zentral eingeben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0726" y="6415088"/>
            <a:ext cx="8197228" cy="2603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Fußzeilentext im Menüpunkt „Kopf- und Fußzeile“ eingeben und für alle Folien übernehmen</a:t>
            </a:r>
          </a:p>
        </p:txBody>
      </p:sp>
      <p:cxnSp>
        <p:nvCxnSpPr>
          <p:cNvPr id="8" name="Gerade Verbindung 7"/>
          <p:cNvCxnSpPr/>
          <p:nvPr userDrawn="1"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platzhalter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1284" y="97928"/>
            <a:ext cx="87110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0" y="630703"/>
            <a:ext cx="503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90EC4E-17E3-7747-9EEF-1990C5468B4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10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13" r:id="rId9"/>
    <p:sldLayoutId id="2147483712" r:id="rId10"/>
    <p:sldLayoutId id="2147483714" r:id="rId11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600" kern="1200">
          <a:solidFill>
            <a:srgbClr val="000000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71463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00699E"/>
        </a:buClr>
        <a:buFont typeface="Wingdings" charset="0"/>
        <a:buChar char="§"/>
        <a:defRPr sz="26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2pPr>
      <a:lvl3pPr marL="808038" indent="-271463" algn="l" defTabSz="457200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3pPr>
      <a:lvl4pPr marL="1438275" indent="-185738" algn="l" defTabSz="457200" rtl="0" eaLnBrk="1" fontAlgn="base" hangingPunct="1">
        <a:spcBef>
          <a:spcPct val="20000"/>
        </a:spcBef>
        <a:spcAft>
          <a:spcPct val="0"/>
        </a:spcAft>
        <a:buClr>
          <a:srgbClr val="A6A6A6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4pPr>
      <a:lvl5pPr marL="1588" indent="0" algn="l" defTabSz="457200" rtl="0" eaLnBrk="1" fontAlgn="base" hangingPunct="1">
        <a:spcBef>
          <a:spcPts val="0"/>
        </a:spcBef>
        <a:spcAft>
          <a:spcPct val="0"/>
        </a:spcAft>
        <a:buFontTx/>
        <a:buNone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microsoft.com/office/2007/relationships/hdphoto" Target="../media/hdphoto2.wdp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0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4.svg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microsoft.com/office/2007/relationships/hdphoto" Target="../media/hdphoto2.wdp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6.xml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>
          <a:xfrm>
            <a:off x="622356" y="1233658"/>
            <a:ext cx="8283105" cy="2277076"/>
          </a:xfrm>
        </p:spPr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of</a:t>
            </a:r>
            <a:r>
              <a:rPr lang="de-DE" dirty="0"/>
              <a:t> Knowledge Discovery and Data Mining I </a:t>
            </a:r>
          </a:p>
        </p:txBody>
      </p:sp>
      <p:sp>
        <p:nvSpPr>
          <p:cNvPr id="14" name="Untertitel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622355" y="5409734"/>
            <a:ext cx="8394645" cy="321553"/>
          </a:xfrm>
        </p:spPr>
        <p:txBody>
          <a:bodyPr/>
          <a:lstStyle/>
          <a:p>
            <a:r>
              <a:rPr lang="de-DE" dirty="0" err="1"/>
              <a:t>Bruttomesso</a:t>
            </a:r>
            <a:r>
              <a:rPr lang="de-DE" dirty="0"/>
              <a:t> Jessica</a:t>
            </a:r>
          </a:p>
          <a:p>
            <a:r>
              <a:rPr lang="de-DE" dirty="0" err="1"/>
              <a:t>Padoan</a:t>
            </a:r>
            <a:r>
              <a:rPr lang="de-DE" dirty="0"/>
              <a:t> Vittoria</a:t>
            </a:r>
          </a:p>
          <a:p>
            <a:r>
              <a:rPr lang="de-DE" dirty="0" err="1"/>
              <a:t>Villani</a:t>
            </a:r>
            <a:r>
              <a:rPr lang="de-DE" dirty="0"/>
              <a:t> Matteo</a:t>
            </a:r>
          </a:p>
          <a:p>
            <a:r>
              <a:rPr lang="de-DE" dirty="0"/>
              <a:t>Ida  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2355" y="4864992"/>
            <a:ext cx="2391557" cy="166844"/>
          </a:xfrm>
        </p:spPr>
        <p:txBody>
          <a:bodyPr/>
          <a:lstStyle/>
          <a:p>
            <a:r>
              <a:rPr lang="en-US" dirty="0"/>
              <a:t>25 June 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>
            <a:extLst>
              <a:ext uri="{FF2B5EF4-FFF2-40B4-BE49-F238E27FC236}">
                <a16:creationId xmlns:a16="http://schemas.microsoft.com/office/drawing/2014/main" id="{9BD1A80C-6229-0246-9A36-27171498889F}"/>
              </a:ext>
            </a:extLst>
          </p:cNvPr>
          <p:cNvSpPr/>
          <p:nvPr/>
        </p:nvSpPr>
        <p:spPr>
          <a:xfrm rot="3076673">
            <a:off x="-6164368" y="-37332"/>
            <a:ext cx="7496084" cy="6537559"/>
          </a:xfrm>
          <a:prstGeom prst="arc">
            <a:avLst>
              <a:gd name="adj1" fmla="val 15648046"/>
              <a:gd name="adj2" fmla="val 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D7E2BE07-86DC-5F4F-8B29-75192B123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724502"/>
              </p:ext>
            </p:extLst>
          </p:nvPr>
        </p:nvGraphicFramePr>
        <p:xfrm>
          <a:off x="-1532759" y="1097885"/>
          <a:ext cx="7203974" cy="512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1450D48-FFC0-F34E-AAD0-90075D63BD88}"/>
              </a:ext>
            </a:extLst>
          </p:cNvPr>
          <p:cNvSpPr/>
          <p:nvPr/>
        </p:nvSpPr>
        <p:spPr>
          <a:xfrm>
            <a:off x="2259552" y="3384577"/>
            <a:ext cx="3216833" cy="572404"/>
          </a:xfrm>
          <a:prstGeom prst="roundRect">
            <a:avLst/>
          </a:prstGeom>
          <a:solidFill>
            <a:srgbClr val="6AA367">
              <a:alpha val="20000"/>
            </a:srgbClr>
          </a:solidFill>
          <a:ln w="25400">
            <a:solidFill>
              <a:srgbClr val="6AA36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F6CBC74D-AE55-C24B-963F-7E8D4C4AA6E5}"/>
              </a:ext>
            </a:extLst>
          </p:cNvPr>
          <p:cNvSpPr/>
          <p:nvPr/>
        </p:nvSpPr>
        <p:spPr>
          <a:xfrm>
            <a:off x="2193367" y="1764726"/>
            <a:ext cx="2972993" cy="572404"/>
          </a:xfrm>
          <a:prstGeom prst="roundRect">
            <a:avLst/>
          </a:prstGeom>
          <a:solidFill>
            <a:srgbClr val="BB733B">
              <a:alpha val="20000"/>
            </a:srgbClr>
          </a:solidFill>
          <a:ln w="25400">
            <a:solidFill>
              <a:srgbClr val="BB733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AEB419D1-EB2B-854C-AF37-C29A7D4403DA}"/>
              </a:ext>
            </a:extLst>
          </p:cNvPr>
          <p:cNvSpPr/>
          <p:nvPr/>
        </p:nvSpPr>
        <p:spPr>
          <a:xfrm>
            <a:off x="2362789" y="5026505"/>
            <a:ext cx="2704511" cy="572404"/>
          </a:xfrm>
          <a:prstGeom prst="roundRect">
            <a:avLst/>
          </a:prstGeom>
          <a:solidFill>
            <a:srgbClr val="E9E7FC">
              <a:alpha val="74932"/>
            </a:srgbClr>
          </a:solidFill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0FD442-90CE-5B42-8597-C04A12C732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2</a:t>
            </a:fld>
            <a:endParaRPr lang="de-DE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8C58D20-2A13-9D43-BC90-46425A1F1EB2}"/>
              </a:ext>
            </a:extLst>
          </p:cNvPr>
          <p:cNvGrpSpPr/>
          <p:nvPr/>
        </p:nvGrpSpPr>
        <p:grpSpPr>
          <a:xfrm>
            <a:off x="844307" y="2928860"/>
            <a:ext cx="239953" cy="133760"/>
            <a:chOff x="774036" y="3197102"/>
            <a:chExt cx="239953" cy="133760"/>
          </a:xfrm>
        </p:grpSpPr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A4D2FD4-0FEB-0C4E-BA6E-3607E05A494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8009AE0E-BF3E-B44C-A26B-A810C5CCB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728ED715-3790-2F44-B833-7E3D9899DAD8}"/>
              </a:ext>
            </a:extLst>
          </p:cNvPr>
          <p:cNvGrpSpPr/>
          <p:nvPr/>
        </p:nvGrpSpPr>
        <p:grpSpPr>
          <a:xfrm rot="2395710">
            <a:off x="804046" y="4550573"/>
            <a:ext cx="239953" cy="133760"/>
            <a:chOff x="774036" y="3197102"/>
            <a:chExt cx="239953" cy="133760"/>
          </a:xfrm>
        </p:grpSpPr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2CFA5E71-C2E4-4C48-8138-56B199D449A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93E6BCC6-5FD2-B740-B082-F68F53D3C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90DC1B6-74F5-4D40-A821-FF06EC25B00E}"/>
              </a:ext>
            </a:extLst>
          </p:cNvPr>
          <p:cNvSpPr txBox="1"/>
          <p:nvPr/>
        </p:nvSpPr>
        <p:spPr>
          <a:xfrm>
            <a:off x="1031603" y="1835485"/>
            <a:ext cx="5473710" cy="430887"/>
          </a:xfrm>
          <a:prstGeom prst="rect">
            <a:avLst/>
          </a:prstGeom>
          <a:noFill/>
          <a:ln w="25400" cap="rnd">
            <a:noFill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Pre-Processing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93F794-A2DF-9E45-AA30-CA6D48B01F0C}"/>
              </a:ext>
            </a:extLst>
          </p:cNvPr>
          <p:cNvSpPr txBox="1"/>
          <p:nvPr/>
        </p:nvSpPr>
        <p:spPr>
          <a:xfrm>
            <a:off x="1694038" y="5097263"/>
            <a:ext cx="4148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/>
              <a:t>Discussion</a:t>
            </a:r>
            <a:endParaRPr lang="it-IT" sz="22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A16299-AB75-8547-BBDF-61F6101B5BA6}"/>
              </a:ext>
            </a:extLst>
          </p:cNvPr>
          <p:cNvSpPr txBox="1"/>
          <p:nvPr/>
        </p:nvSpPr>
        <p:spPr>
          <a:xfrm>
            <a:off x="2335936" y="3455335"/>
            <a:ext cx="3064064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200" dirty="0"/>
              <a:t>Model and Evaluation </a:t>
            </a:r>
          </a:p>
        </p:txBody>
      </p:sp>
      <p:pic>
        <p:nvPicPr>
          <p:cNvPr id="13" name="Immagine 12" descr="Immagine che contiene Rettangolo, simbolo, verde, design&#10;&#10;Descrizione generata automaticamente">
            <a:extLst>
              <a:ext uri="{FF2B5EF4-FFF2-40B4-BE49-F238E27FC236}">
                <a16:creationId xmlns:a16="http://schemas.microsoft.com/office/drawing/2014/main" id="{E3F25121-60B1-CD4B-9FBB-410EF3109D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25000"/>
                    </a14:imgEffect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rcRect b="2202"/>
          <a:stretch/>
        </p:blipFill>
        <p:spPr>
          <a:xfrm>
            <a:off x="427822" y="1735917"/>
            <a:ext cx="959277" cy="780703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</p:spPr>
      </p:pic>
      <p:pic>
        <p:nvPicPr>
          <p:cNvPr id="31" name="Elemento grafico 30" descr="Domande con riempimento a tinta unita">
            <a:extLst>
              <a:ext uri="{FF2B5EF4-FFF2-40B4-BE49-F238E27FC236}">
                <a16:creationId xmlns:a16="http://schemas.microsoft.com/office/drawing/2014/main" id="{F67AE987-B4BA-F57F-4BDC-E64A95502B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260" y="4868869"/>
            <a:ext cx="914400" cy="914400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8CA77A-0F26-59D0-4D4E-2C200C0D659D}"/>
              </a:ext>
            </a:extLst>
          </p:cNvPr>
          <p:cNvSpPr txBox="1"/>
          <p:nvPr/>
        </p:nvSpPr>
        <p:spPr>
          <a:xfrm>
            <a:off x="729460" y="24384"/>
            <a:ext cx="3274294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it-IT" sz="2400" dirty="0" err="1"/>
              <a:t>Overview</a:t>
            </a:r>
            <a:r>
              <a:rPr lang="it-IT" sz="2400" dirty="0"/>
              <a:t> of the Project</a:t>
            </a:r>
          </a:p>
        </p:txBody>
      </p:sp>
      <p:pic>
        <p:nvPicPr>
          <p:cNvPr id="6" name="Elemento grafico 5" descr="Ethernet con riempimento a tinta unita">
            <a:extLst>
              <a:ext uri="{FF2B5EF4-FFF2-40B4-BE49-F238E27FC236}">
                <a16:creationId xmlns:a16="http://schemas.microsoft.com/office/drawing/2014/main" id="{9AAE6D3F-D4C1-F2B6-88A2-F5225A17A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035" y="32959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>
            <a:extLst>
              <a:ext uri="{FF2B5EF4-FFF2-40B4-BE49-F238E27FC236}">
                <a16:creationId xmlns:a16="http://schemas.microsoft.com/office/drawing/2014/main" id="{9BD1A80C-6229-0246-9A36-27171498889F}"/>
              </a:ext>
            </a:extLst>
          </p:cNvPr>
          <p:cNvSpPr/>
          <p:nvPr/>
        </p:nvSpPr>
        <p:spPr>
          <a:xfrm rot="3076673">
            <a:off x="-6164368" y="-37332"/>
            <a:ext cx="7496084" cy="6537559"/>
          </a:xfrm>
          <a:prstGeom prst="arc">
            <a:avLst>
              <a:gd name="adj1" fmla="val 15648046"/>
              <a:gd name="adj2" fmla="val 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D7E2BE07-86DC-5F4F-8B29-75192B123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002225"/>
              </p:ext>
            </p:extLst>
          </p:nvPr>
        </p:nvGraphicFramePr>
        <p:xfrm>
          <a:off x="-1514652" y="1097885"/>
          <a:ext cx="7203974" cy="512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0FD442-90CE-5B42-8597-C04A12C732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3</a:t>
            </a:fld>
            <a:endParaRPr lang="de-DE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8C58D20-2A13-9D43-BC90-46425A1F1EB2}"/>
              </a:ext>
            </a:extLst>
          </p:cNvPr>
          <p:cNvGrpSpPr/>
          <p:nvPr/>
        </p:nvGrpSpPr>
        <p:grpSpPr>
          <a:xfrm>
            <a:off x="844307" y="2928860"/>
            <a:ext cx="239953" cy="133760"/>
            <a:chOff x="774036" y="3197102"/>
            <a:chExt cx="239953" cy="133760"/>
          </a:xfrm>
        </p:grpSpPr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A4D2FD4-0FEB-0C4E-BA6E-3607E05A494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8009AE0E-BF3E-B44C-A26B-A810C5CCB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728ED715-3790-2F44-B833-7E3D9899DAD8}"/>
              </a:ext>
            </a:extLst>
          </p:cNvPr>
          <p:cNvGrpSpPr/>
          <p:nvPr/>
        </p:nvGrpSpPr>
        <p:grpSpPr>
          <a:xfrm rot="2395710">
            <a:off x="804046" y="4550573"/>
            <a:ext cx="239953" cy="133760"/>
            <a:chOff x="774036" y="3197102"/>
            <a:chExt cx="239953" cy="133760"/>
          </a:xfrm>
        </p:grpSpPr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2CFA5E71-C2E4-4C48-8138-56B199D449A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93E6BCC6-5FD2-B740-B082-F68F53D3C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 descr="Immagine che contiene Rettangolo, simbolo, verde, design&#10;&#10;Descrizione generata automaticamente">
            <a:extLst>
              <a:ext uri="{FF2B5EF4-FFF2-40B4-BE49-F238E27FC236}">
                <a16:creationId xmlns:a16="http://schemas.microsoft.com/office/drawing/2014/main" id="{E3F25121-60B1-CD4B-9FBB-410EF3109D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25000"/>
                    </a14:imgEffect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rcRect b="2202"/>
          <a:stretch/>
        </p:blipFill>
        <p:spPr>
          <a:xfrm>
            <a:off x="427822" y="1735917"/>
            <a:ext cx="959277" cy="780703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</p:spPr>
      </p:pic>
      <p:pic>
        <p:nvPicPr>
          <p:cNvPr id="31" name="Elemento grafico 30" descr="Domande con riempimento a tinta unita">
            <a:extLst>
              <a:ext uri="{FF2B5EF4-FFF2-40B4-BE49-F238E27FC236}">
                <a16:creationId xmlns:a16="http://schemas.microsoft.com/office/drawing/2014/main" id="{F67AE987-B4BA-F57F-4BDC-E64A95502B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260" y="4868869"/>
            <a:ext cx="914400" cy="914400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8CA77A-0F26-59D0-4D4E-2C200C0D659D}"/>
              </a:ext>
            </a:extLst>
          </p:cNvPr>
          <p:cNvSpPr txBox="1"/>
          <p:nvPr/>
        </p:nvSpPr>
        <p:spPr>
          <a:xfrm>
            <a:off x="729460" y="24384"/>
            <a:ext cx="2982548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it-IT" sz="2400" b="1" dirty="0">
                <a:solidFill>
                  <a:srgbClr val="6AA367"/>
                </a:solidFill>
                <a:latin typeface="Century Gothic" panose="020B0502020202020204" pitchFamily="34" charset="0"/>
              </a:rPr>
              <a:t>PREPROCESSING - 1</a:t>
            </a:r>
          </a:p>
        </p:txBody>
      </p:sp>
      <p:pic>
        <p:nvPicPr>
          <p:cNvPr id="6" name="Elemento grafico 5" descr="Ethernet con riempimento a tinta unita">
            <a:extLst>
              <a:ext uri="{FF2B5EF4-FFF2-40B4-BE49-F238E27FC236}">
                <a16:creationId xmlns:a16="http://schemas.microsoft.com/office/drawing/2014/main" id="{9AAE6D3F-D4C1-F2B6-88A2-F5225A17A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035" y="3295911"/>
            <a:ext cx="914400" cy="914400"/>
          </a:xfrm>
          <a:prstGeom prst="rect">
            <a:avLst/>
          </a:prstGeom>
        </p:spPr>
      </p:pic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EAD8E381-0AC0-C7D7-93B1-BD88207CE08C}"/>
              </a:ext>
            </a:extLst>
          </p:cNvPr>
          <p:cNvSpPr/>
          <p:nvPr/>
        </p:nvSpPr>
        <p:spPr>
          <a:xfrm>
            <a:off x="2747410" y="748010"/>
            <a:ext cx="5842168" cy="5479287"/>
          </a:xfrm>
          <a:prstGeom prst="roundRect">
            <a:avLst/>
          </a:prstGeom>
          <a:solidFill>
            <a:schemeClr val="accent6">
              <a:lumMod val="75000"/>
              <a:alpha val="36000"/>
            </a:schemeClr>
          </a:solidFill>
          <a:ln w="22225">
            <a:solidFill>
              <a:srgbClr val="6AA36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OUTLIER REMOVAL </a:t>
            </a:r>
            <a:r>
              <a:rPr lang="it-IT" sz="2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Inter Quartile Range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FORMATTING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DateSinceForSale → delta days to the most recent one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fix typo (‘Location’ and ‘HeatingType’)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Retrieve material from ‘WindowModelNames’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HANDLING MISSING VALUES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value = No feature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Numerical → Mean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Categorical → Mode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2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‘HeatingCosts’: Linear Regression with ‘SquareFootageHouse’</a:t>
            </a:r>
            <a:br>
              <a:rPr lang="it-IT" b="0" dirty="0">
                <a:effectLst/>
              </a:rPr>
            </a:br>
            <a:endParaRPr 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5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>
            <a:extLst>
              <a:ext uri="{FF2B5EF4-FFF2-40B4-BE49-F238E27FC236}">
                <a16:creationId xmlns:a16="http://schemas.microsoft.com/office/drawing/2014/main" id="{9BD1A80C-6229-0246-9A36-27171498889F}"/>
              </a:ext>
            </a:extLst>
          </p:cNvPr>
          <p:cNvSpPr/>
          <p:nvPr/>
        </p:nvSpPr>
        <p:spPr>
          <a:xfrm rot="3076673">
            <a:off x="-6164368" y="-37332"/>
            <a:ext cx="7496084" cy="6537559"/>
          </a:xfrm>
          <a:prstGeom prst="arc">
            <a:avLst>
              <a:gd name="adj1" fmla="val 15648046"/>
              <a:gd name="adj2" fmla="val 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D7E2BE07-86DC-5F4F-8B29-75192B123135}"/>
              </a:ext>
            </a:extLst>
          </p:cNvPr>
          <p:cNvGraphicFramePr/>
          <p:nvPr/>
        </p:nvGraphicFramePr>
        <p:xfrm>
          <a:off x="-1532759" y="1097885"/>
          <a:ext cx="7203974" cy="512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0FD442-90CE-5B42-8597-C04A12C732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8C58D20-2A13-9D43-BC90-46425A1F1EB2}"/>
              </a:ext>
            </a:extLst>
          </p:cNvPr>
          <p:cNvGrpSpPr/>
          <p:nvPr/>
        </p:nvGrpSpPr>
        <p:grpSpPr>
          <a:xfrm>
            <a:off x="844307" y="2928860"/>
            <a:ext cx="239953" cy="133760"/>
            <a:chOff x="774036" y="3197102"/>
            <a:chExt cx="239953" cy="133760"/>
          </a:xfrm>
        </p:grpSpPr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A4D2FD4-0FEB-0C4E-BA6E-3607E05A494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8009AE0E-BF3E-B44C-A26B-A810C5CCB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728ED715-3790-2F44-B833-7E3D9899DAD8}"/>
              </a:ext>
            </a:extLst>
          </p:cNvPr>
          <p:cNvGrpSpPr/>
          <p:nvPr/>
        </p:nvGrpSpPr>
        <p:grpSpPr>
          <a:xfrm rot="2395710">
            <a:off x="804046" y="4550573"/>
            <a:ext cx="239953" cy="133760"/>
            <a:chOff x="774036" y="3197102"/>
            <a:chExt cx="239953" cy="133760"/>
          </a:xfrm>
        </p:grpSpPr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2CFA5E71-C2E4-4C48-8138-56B199D449A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93E6BCC6-5FD2-B740-B082-F68F53D3C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 descr="Immagine che contiene Rettangolo, simbolo, verde, design&#10;&#10;Descrizione generata automaticamente">
            <a:extLst>
              <a:ext uri="{FF2B5EF4-FFF2-40B4-BE49-F238E27FC236}">
                <a16:creationId xmlns:a16="http://schemas.microsoft.com/office/drawing/2014/main" id="{E3F25121-60B1-CD4B-9FBB-410EF3109D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25000"/>
                    </a14:imgEffect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rcRect b="2202"/>
          <a:stretch/>
        </p:blipFill>
        <p:spPr>
          <a:xfrm>
            <a:off x="427822" y="1735917"/>
            <a:ext cx="959277" cy="780703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</p:spPr>
      </p:pic>
      <p:pic>
        <p:nvPicPr>
          <p:cNvPr id="31" name="Elemento grafico 30" descr="Domande con riempimento a tinta unita">
            <a:extLst>
              <a:ext uri="{FF2B5EF4-FFF2-40B4-BE49-F238E27FC236}">
                <a16:creationId xmlns:a16="http://schemas.microsoft.com/office/drawing/2014/main" id="{F67AE987-B4BA-F57F-4BDC-E64A95502B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260" y="4868869"/>
            <a:ext cx="914400" cy="914400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8CA77A-0F26-59D0-4D4E-2C200C0D659D}"/>
              </a:ext>
            </a:extLst>
          </p:cNvPr>
          <p:cNvSpPr txBox="1"/>
          <p:nvPr/>
        </p:nvSpPr>
        <p:spPr>
          <a:xfrm>
            <a:off x="729460" y="24384"/>
            <a:ext cx="2982548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it-IT" sz="2400" b="1" dirty="0">
                <a:solidFill>
                  <a:srgbClr val="6AA367"/>
                </a:solidFill>
                <a:latin typeface="Century Gothic" panose="020B0502020202020204" pitchFamily="34" charset="0"/>
              </a:rPr>
              <a:t>PREPROCESSING - 2</a:t>
            </a:r>
          </a:p>
        </p:txBody>
      </p:sp>
      <p:pic>
        <p:nvPicPr>
          <p:cNvPr id="6" name="Elemento grafico 5" descr="Ethernet con riempimento a tinta unita">
            <a:extLst>
              <a:ext uri="{FF2B5EF4-FFF2-40B4-BE49-F238E27FC236}">
                <a16:creationId xmlns:a16="http://schemas.microsoft.com/office/drawing/2014/main" id="{9AAE6D3F-D4C1-F2B6-88A2-F5225A17A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035" y="3295911"/>
            <a:ext cx="914400" cy="914400"/>
          </a:xfrm>
          <a:prstGeom prst="rect">
            <a:avLst/>
          </a:prstGeom>
        </p:spPr>
      </p:pic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EAD8E381-0AC0-C7D7-93B1-BD88207CE08C}"/>
              </a:ext>
            </a:extLst>
          </p:cNvPr>
          <p:cNvSpPr/>
          <p:nvPr/>
        </p:nvSpPr>
        <p:spPr>
          <a:xfrm>
            <a:off x="2093133" y="748011"/>
            <a:ext cx="6496445" cy="1941412"/>
          </a:xfrm>
          <a:prstGeom prst="roundRect">
            <a:avLst/>
          </a:prstGeom>
          <a:solidFill>
            <a:schemeClr val="accent6">
              <a:lumMod val="75000"/>
              <a:alpha val="36000"/>
            </a:schemeClr>
          </a:solidFill>
          <a:ln w="22225">
            <a:solidFill>
              <a:srgbClr val="6AA36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  FEATURE ENGINEERING </a:t>
            </a:r>
            <a:endParaRPr lang="it-IT" sz="24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a.  ‘TotArea’=SquareFootageHouse’+’SquareFootageGarden’</a:t>
            </a:r>
            <a:endParaRPr lang="it-IT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  SCALING</a:t>
            </a:r>
            <a:b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   VISUAL INSPECTION</a:t>
            </a:r>
            <a:endParaRPr lang="it-IT" sz="24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   CORRLEATION</a:t>
            </a:r>
            <a:endParaRPr lang="it-IT" sz="24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8.   SPLITTING</a:t>
            </a:r>
            <a:endParaRPr 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F70988-F311-B9BE-1956-DD889665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79" y="2705686"/>
            <a:ext cx="4708178" cy="351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9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3E1259C-2E7E-2240-999C-0189A941D33F}"/>
              </a:ext>
            </a:extLst>
          </p:cNvPr>
          <p:cNvSpPr/>
          <p:nvPr/>
        </p:nvSpPr>
        <p:spPr>
          <a:xfrm>
            <a:off x="2907486" y="1532093"/>
            <a:ext cx="4978607" cy="1874603"/>
          </a:xfrm>
          <a:prstGeom prst="roundRect">
            <a:avLst>
              <a:gd name="adj" fmla="val 17241"/>
            </a:avLst>
          </a:prstGeom>
          <a:solidFill>
            <a:schemeClr val="bg1">
              <a:lumMod val="50000"/>
              <a:alpha val="20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9BD1A80C-6229-0246-9A36-27171498889F}"/>
              </a:ext>
            </a:extLst>
          </p:cNvPr>
          <p:cNvSpPr/>
          <p:nvPr/>
        </p:nvSpPr>
        <p:spPr>
          <a:xfrm rot="3076673">
            <a:off x="-6164368" y="-37332"/>
            <a:ext cx="7496084" cy="6537559"/>
          </a:xfrm>
          <a:prstGeom prst="arc">
            <a:avLst>
              <a:gd name="adj1" fmla="val 15648046"/>
              <a:gd name="adj2" fmla="val 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D7E2BE07-86DC-5F4F-8B29-75192B123135}"/>
              </a:ext>
            </a:extLst>
          </p:cNvPr>
          <p:cNvGraphicFramePr/>
          <p:nvPr/>
        </p:nvGraphicFramePr>
        <p:xfrm>
          <a:off x="-1532759" y="1097885"/>
          <a:ext cx="7203974" cy="512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0FD442-90CE-5B42-8597-C04A12C732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8C58D20-2A13-9D43-BC90-46425A1F1EB2}"/>
              </a:ext>
            </a:extLst>
          </p:cNvPr>
          <p:cNvGrpSpPr/>
          <p:nvPr/>
        </p:nvGrpSpPr>
        <p:grpSpPr>
          <a:xfrm>
            <a:off x="844307" y="2928860"/>
            <a:ext cx="239953" cy="133760"/>
            <a:chOff x="774036" y="3197102"/>
            <a:chExt cx="239953" cy="133760"/>
          </a:xfrm>
        </p:grpSpPr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A4D2FD4-0FEB-0C4E-BA6E-3607E05A494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8009AE0E-BF3E-B44C-A26B-A810C5CCB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728ED715-3790-2F44-B833-7E3D9899DAD8}"/>
              </a:ext>
            </a:extLst>
          </p:cNvPr>
          <p:cNvGrpSpPr/>
          <p:nvPr/>
        </p:nvGrpSpPr>
        <p:grpSpPr>
          <a:xfrm rot="2395710">
            <a:off x="804046" y="4550573"/>
            <a:ext cx="239953" cy="133760"/>
            <a:chOff x="774036" y="3197102"/>
            <a:chExt cx="239953" cy="133760"/>
          </a:xfrm>
        </p:grpSpPr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2CFA5E71-C2E4-4C48-8138-56B199D449A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93E6BCC6-5FD2-B740-B082-F68F53D3C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 descr="Immagine che contiene Rettangolo, simbolo, verde, design&#10;&#10;Descrizione generata automaticamente">
            <a:extLst>
              <a:ext uri="{FF2B5EF4-FFF2-40B4-BE49-F238E27FC236}">
                <a16:creationId xmlns:a16="http://schemas.microsoft.com/office/drawing/2014/main" id="{E3F25121-60B1-CD4B-9FBB-410EF3109D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25000"/>
                    </a14:imgEffect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rcRect b="2202"/>
          <a:stretch/>
        </p:blipFill>
        <p:spPr>
          <a:xfrm>
            <a:off x="427822" y="1735917"/>
            <a:ext cx="959277" cy="780703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</p:spPr>
      </p:pic>
      <p:pic>
        <p:nvPicPr>
          <p:cNvPr id="31" name="Elemento grafico 30" descr="Domande con riempimento a tinta unita">
            <a:extLst>
              <a:ext uri="{FF2B5EF4-FFF2-40B4-BE49-F238E27FC236}">
                <a16:creationId xmlns:a16="http://schemas.microsoft.com/office/drawing/2014/main" id="{F67AE987-B4BA-F57F-4BDC-E64A95502B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260" y="4868869"/>
            <a:ext cx="914400" cy="914400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8CA77A-0F26-59D0-4D4E-2C200C0D659D}"/>
              </a:ext>
            </a:extLst>
          </p:cNvPr>
          <p:cNvSpPr txBox="1"/>
          <p:nvPr/>
        </p:nvSpPr>
        <p:spPr>
          <a:xfrm>
            <a:off x="729460" y="24384"/>
            <a:ext cx="1531830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it-IT" sz="2400" b="1" dirty="0">
                <a:solidFill>
                  <a:srgbClr val="6AA367"/>
                </a:solidFill>
                <a:latin typeface="Century Gothic" panose="020B0502020202020204" pitchFamily="34" charset="0"/>
              </a:rPr>
              <a:t>METHODS</a:t>
            </a:r>
          </a:p>
        </p:txBody>
      </p:sp>
      <p:pic>
        <p:nvPicPr>
          <p:cNvPr id="6" name="Elemento grafico 5" descr="Ethernet con riempimento a tinta unita">
            <a:extLst>
              <a:ext uri="{FF2B5EF4-FFF2-40B4-BE49-F238E27FC236}">
                <a16:creationId xmlns:a16="http://schemas.microsoft.com/office/drawing/2014/main" id="{9AAE6D3F-D4C1-F2B6-88A2-F5225A17A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035" y="3295911"/>
            <a:ext cx="914400" cy="914400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3D27F41-A859-236C-D014-006F16BB3D44}"/>
              </a:ext>
            </a:extLst>
          </p:cNvPr>
          <p:cNvSpPr/>
          <p:nvPr/>
        </p:nvSpPr>
        <p:spPr>
          <a:xfrm>
            <a:off x="3894299" y="647131"/>
            <a:ext cx="3318102" cy="646924"/>
          </a:xfrm>
          <a:prstGeom prst="roundRect">
            <a:avLst/>
          </a:prstGeom>
          <a:noFill/>
          <a:ln w="22225">
            <a:solidFill>
              <a:srgbClr val="6AA36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ury Gothic" panose="020B0502020202020204" pitchFamily="34" charset="0"/>
              </a:rPr>
              <a:t>Model Training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49A99D7-E3E9-AA62-9739-A8E4E9F11667}"/>
              </a:ext>
            </a:extLst>
          </p:cNvPr>
          <p:cNvSpPr/>
          <p:nvPr/>
        </p:nvSpPr>
        <p:spPr>
          <a:xfrm>
            <a:off x="3058189" y="1702940"/>
            <a:ext cx="5075660" cy="1694255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Linear Regressor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 Decision Tree regressor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   Random Forest Regressor</a:t>
            </a:r>
          </a:p>
        </p:txBody>
      </p:sp>
      <p:pic>
        <p:nvPicPr>
          <p:cNvPr id="20" name="Elemento grafico 19" descr="Chiudi con riempimento a tinta unita">
            <a:extLst>
              <a:ext uri="{FF2B5EF4-FFF2-40B4-BE49-F238E27FC236}">
                <a16:creationId xmlns:a16="http://schemas.microsoft.com/office/drawing/2014/main" id="{17F15BA5-3A0E-AD2E-9E12-8D057A5638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05390" y="1865018"/>
            <a:ext cx="484064" cy="484064"/>
          </a:xfrm>
          <a:prstGeom prst="rect">
            <a:avLst/>
          </a:prstGeom>
        </p:spPr>
      </p:pic>
      <p:pic>
        <p:nvPicPr>
          <p:cNvPr id="21" name="Elemento grafico 20" descr="Chiudi con riempimento a tinta unita">
            <a:extLst>
              <a:ext uri="{FF2B5EF4-FFF2-40B4-BE49-F238E27FC236}">
                <a16:creationId xmlns:a16="http://schemas.microsoft.com/office/drawing/2014/main" id="{340CBA6F-C241-5293-1C03-ED927302DD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0235" y="2269624"/>
            <a:ext cx="484064" cy="484064"/>
          </a:xfrm>
          <a:prstGeom prst="rect">
            <a:avLst/>
          </a:prstGeom>
        </p:spPr>
      </p:pic>
      <p:pic>
        <p:nvPicPr>
          <p:cNvPr id="23" name="Elemento grafico 22" descr="Segno di spunta con riempimento a tinta unita">
            <a:extLst>
              <a:ext uri="{FF2B5EF4-FFF2-40B4-BE49-F238E27FC236}">
                <a16:creationId xmlns:a16="http://schemas.microsoft.com/office/drawing/2014/main" id="{C13EA645-E620-21A0-6185-B0C79025F1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58684" y="2712850"/>
            <a:ext cx="371390" cy="530781"/>
          </a:xfrm>
          <a:prstGeom prst="rect">
            <a:avLst/>
          </a:prstGeom>
        </p:spPr>
      </p:pic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1C1AD53E-6334-8815-654C-B1D7BCAAE541}"/>
              </a:ext>
            </a:extLst>
          </p:cNvPr>
          <p:cNvSpPr/>
          <p:nvPr/>
        </p:nvSpPr>
        <p:spPr>
          <a:xfrm>
            <a:off x="5361365" y="3458880"/>
            <a:ext cx="619699" cy="667748"/>
          </a:xfrm>
          <a:prstGeom prst="downArrow">
            <a:avLst>
              <a:gd name="adj1" fmla="val 53472"/>
              <a:gd name="adj2" fmla="val 55208"/>
            </a:avLst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EAD8E381-0AC0-C7D7-93B1-BD88207CE08C}"/>
              </a:ext>
            </a:extLst>
          </p:cNvPr>
          <p:cNvSpPr/>
          <p:nvPr/>
        </p:nvSpPr>
        <p:spPr>
          <a:xfrm>
            <a:off x="3160879" y="4163809"/>
            <a:ext cx="5075660" cy="2100669"/>
          </a:xfrm>
          <a:prstGeom prst="roundRect">
            <a:avLst/>
          </a:prstGeom>
          <a:solidFill>
            <a:srgbClr val="92D050">
              <a:alpha val="36000"/>
            </a:srgbClr>
          </a:solidFill>
          <a:ln w="22225">
            <a:solidFill>
              <a:srgbClr val="6AA36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OPTIMIZATION: </a:t>
            </a: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Random Search</a:t>
            </a:r>
          </a:p>
          <a:p>
            <a:pPr algn="ctr"/>
            <a:r>
              <a:rPr lang="it-IT" sz="2000" b="0" i="0" dirty="0" err="1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n_estimators</a:t>
            </a:r>
            <a:r>
              <a:rPr lang="it-IT" sz="2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: 500 </a:t>
            </a:r>
          </a:p>
          <a:p>
            <a:pPr algn="ctr"/>
            <a:r>
              <a:rPr lang="it-IT" sz="2000" b="0" i="0" dirty="0" err="1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min_samples_split</a:t>
            </a:r>
            <a:r>
              <a:rPr lang="it-IT" sz="2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: 2 </a:t>
            </a:r>
            <a:r>
              <a:rPr lang="it-IT" sz="2000" b="0" i="0" dirty="0" err="1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min_samples_leaf</a:t>
            </a:r>
            <a:r>
              <a:rPr lang="it-IT" sz="2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: 1 </a:t>
            </a:r>
          </a:p>
          <a:p>
            <a:pPr algn="ctr"/>
            <a:r>
              <a:rPr lang="it-IT" sz="2000" b="0" i="0" dirty="0" err="1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max_depth</a:t>
            </a:r>
            <a:r>
              <a:rPr lang="it-IT" sz="2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: 50 </a:t>
            </a:r>
          </a:p>
          <a:p>
            <a:pPr algn="ctr"/>
            <a:r>
              <a:rPr lang="it-IT" sz="2000" b="0" i="0" dirty="0">
                <a:solidFill>
                  <a:srgbClr val="212121"/>
                </a:solidFill>
                <a:effectLst/>
                <a:latin typeface="Century Gothic" panose="020B0502020202020204" pitchFamily="34" charset="0"/>
              </a:rPr>
              <a:t>bootstrap: True</a:t>
            </a:r>
            <a:endParaRPr lang="en-US" sz="2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8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>
            <a:extLst>
              <a:ext uri="{FF2B5EF4-FFF2-40B4-BE49-F238E27FC236}">
                <a16:creationId xmlns:a16="http://schemas.microsoft.com/office/drawing/2014/main" id="{9BD1A80C-6229-0246-9A36-27171498889F}"/>
              </a:ext>
            </a:extLst>
          </p:cNvPr>
          <p:cNvSpPr/>
          <p:nvPr/>
        </p:nvSpPr>
        <p:spPr>
          <a:xfrm rot="3076673">
            <a:off x="-6164368" y="-37332"/>
            <a:ext cx="7496084" cy="6537559"/>
          </a:xfrm>
          <a:prstGeom prst="arc">
            <a:avLst>
              <a:gd name="adj1" fmla="val 15648046"/>
              <a:gd name="adj2" fmla="val 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D7E2BE07-86DC-5F4F-8B29-75192B123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84233"/>
              </p:ext>
            </p:extLst>
          </p:nvPr>
        </p:nvGraphicFramePr>
        <p:xfrm>
          <a:off x="-1532759" y="1097885"/>
          <a:ext cx="7203974" cy="512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0FD442-90CE-5B42-8597-C04A12C732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8C58D20-2A13-9D43-BC90-46425A1F1EB2}"/>
              </a:ext>
            </a:extLst>
          </p:cNvPr>
          <p:cNvGrpSpPr/>
          <p:nvPr/>
        </p:nvGrpSpPr>
        <p:grpSpPr>
          <a:xfrm>
            <a:off x="844307" y="2928860"/>
            <a:ext cx="239953" cy="133760"/>
            <a:chOff x="774036" y="3197102"/>
            <a:chExt cx="239953" cy="133760"/>
          </a:xfrm>
        </p:grpSpPr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A4D2FD4-0FEB-0C4E-BA6E-3607E05A494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8009AE0E-BF3E-B44C-A26B-A810C5CCB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728ED715-3790-2F44-B833-7E3D9899DAD8}"/>
              </a:ext>
            </a:extLst>
          </p:cNvPr>
          <p:cNvGrpSpPr/>
          <p:nvPr/>
        </p:nvGrpSpPr>
        <p:grpSpPr>
          <a:xfrm rot="2395710">
            <a:off x="804046" y="4550573"/>
            <a:ext cx="239953" cy="133760"/>
            <a:chOff x="774036" y="3197102"/>
            <a:chExt cx="239953" cy="133760"/>
          </a:xfrm>
        </p:grpSpPr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2CFA5E71-C2E4-4C48-8138-56B199D449A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93E6BCC6-5FD2-B740-B082-F68F53D3C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 descr="Immagine che contiene Rettangolo, simbolo, verde, design&#10;&#10;Descrizione generata automaticamente">
            <a:extLst>
              <a:ext uri="{FF2B5EF4-FFF2-40B4-BE49-F238E27FC236}">
                <a16:creationId xmlns:a16="http://schemas.microsoft.com/office/drawing/2014/main" id="{E3F25121-60B1-CD4B-9FBB-410EF3109D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25000"/>
                    </a14:imgEffect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rcRect b="2202"/>
          <a:stretch/>
        </p:blipFill>
        <p:spPr>
          <a:xfrm>
            <a:off x="427822" y="1735917"/>
            <a:ext cx="959277" cy="780703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</p:spPr>
      </p:pic>
      <p:pic>
        <p:nvPicPr>
          <p:cNvPr id="31" name="Elemento grafico 30" descr="Domande con riempimento a tinta unita">
            <a:extLst>
              <a:ext uri="{FF2B5EF4-FFF2-40B4-BE49-F238E27FC236}">
                <a16:creationId xmlns:a16="http://schemas.microsoft.com/office/drawing/2014/main" id="{F67AE987-B4BA-F57F-4BDC-E64A95502B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260" y="4868869"/>
            <a:ext cx="914400" cy="914400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8CA77A-0F26-59D0-4D4E-2C200C0D659D}"/>
              </a:ext>
            </a:extLst>
          </p:cNvPr>
          <p:cNvSpPr txBox="1"/>
          <p:nvPr/>
        </p:nvSpPr>
        <p:spPr>
          <a:xfrm>
            <a:off x="729460" y="24384"/>
            <a:ext cx="1884490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it-IT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DISCUSSION</a:t>
            </a:r>
          </a:p>
        </p:txBody>
      </p:sp>
      <p:pic>
        <p:nvPicPr>
          <p:cNvPr id="6" name="Elemento grafico 5" descr="Ethernet con riempimento a tinta unita">
            <a:extLst>
              <a:ext uri="{FF2B5EF4-FFF2-40B4-BE49-F238E27FC236}">
                <a16:creationId xmlns:a16="http://schemas.microsoft.com/office/drawing/2014/main" id="{9AAE6D3F-D4C1-F2B6-88A2-F5225A17A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035" y="3295911"/>
            <a:ext cx="914400" cy="914400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CF4850A2-9A1E-A9AE-CE19-790DB8B9256B}"/>
              </a:ext>
            </a:extLst>
          </p:cNvPr>
          <p:cNvSpPr/>
          <p:nvPr/>
        </p:nvSpPr>
        <p:spPr>
          <a:xfrm>
            <a:off x="1395890" y="630703"/>
            <a:ext cx="7407142" cy="871923"/>
          </a:xfrm>
          <a:prstGeom prst="round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9593355C-BC36-B12D-4C46-E7C57F058458}"/>
              </a:ext>
            </a:extLst>
          </p:cNvPr>
          <p:cNvSpPr/>
          <p:nvPr/>
        </p:nvSpPr>
        <p:spPr>
          <a:xfrm>
            <a:off x="2884051" y="1723395"/>
            <a:ext cx="5766581" cy="780703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3D27F41-A859-236C-D014-006F16BB3D44}"/>
              </a:ext>
            </a:extLst>
          </p:cNvPr>
          <p:cNvSpPr/>
          <p:nvPr/>
        </p:nvSpPr>
        <p:spPr>
          <a:xfrm>
            <a:off x="3036451" y="1875795"/>
            <a:ext cx="5766581" cy="780703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number of affordable houses is 123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E2BE26-9A41-59EC-83D4-F137F7D63709}"/>
              </a:ext>
            </a:extLst>
          </p:cNvPr>
          <p:cNvSpPr txBox="1"/>
          <p:nvPr/>
        </p:nvSpPr>
        <p:spPr>
          <a:xfrm flipH="1">
            <a:off x="1733420" y="666642"/>
            <a:ext cx="6866443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If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I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have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a budget of €100,000, </a:t>
            </a:r>
          </a:p>
          <a:p>
            <a:pPr algn="ctr"/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what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kind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of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houses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will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I be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able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buy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?</a:t>
            </a:r>
            <a:endParaRPr lang="it-IT" sz="2000" dirty="0">
              <a:solidFill>
                <a:srgbClr val="6728A0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A075264-288D-81D1-920C-D03CFC8535F8}"/>
              </a:ext>
            </a:extLst>
          </p:cNvPr>
          <p:cNvSpPr/>
          <p:nvPr/>
        </p:nvSpPr>
        <p:spPr>
          <a:xfrm>
            <a:off x="2968360" y="2866838"/>
            <a:ext cx="5766581" cy="780703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499D6D3-E61E-9F26-743E-6B18AD10F040}"/>
              </a:ext>
            </a:extLst>
          </p:cNvPr>
          <p:cNvSpPr/>
          <p:nvPr/>
        </p:nvSpPr>
        <p:spPr>
          <a:xfrm>
            <a:off x="3120760" y="3019238"/>
            <a:ext cx="5766581" cy="780703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Minimum square footage: 19.0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Maximum square footage: 116.0 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85F781D5-27E0-B358-8888-2898137D7C8D}"/>
              </a:ext>
            </a:extLst>
          </p:cNvPr>
          <p:cNvSpPr/>
          <p:nvPr/>
        </p:nvSpPr>
        <p:spPr>
          <a:xfrm>
            <a:off x="3036451" y="4114723"/>
            <a:ext cx="5766581" cy="780703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171B76C-B6F5-616A-3E3A-B3DA3FBDFC20}"/>
              </a:ext>
            </a:extLst>
          </p:cNvPr>
          <p:cNvSpPr/>
          <p:nvPr/>
        </p:nvSpPr>
        <p:spPr>
          <a:xfrm>
            <a:off x="3188851" y="4267123"/>
            <a:ext cx="5766581" cy="780703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bedrooms:1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bathrooms:1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75DF4DFA-0218-D170-F8AF-177C41FB4B37}"/>
              </a:ext>
            </a:extLst>
          </p:cNvPr>
          <p:cNvSpPr/>
          <p:nvPr/>
        </p:nvSpPr>
        <p:spPr>
          <a:xfrm>
            <a:off x="3120760" y="5217363"/>
            <a:ext cx="5766581" cy="780703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CB891A8-17C8-49F0-C795-A1A56CFEBA3D}"/>
              </a:ext>
            </a:extLst>
          </p:cNvPr>
          <p:cNvSpPr/>
          <p:nvPr/>
        </p:nvSpPr>
        <p:spPr>
          <a:xfrm>
            <a:off x="3273160" y="5369763"/>
            <a:ext cx="5766581" cy="780703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Mainly affordable houses have suburban areas as their location</a:t>
            </a:r>
          </a:p>
        </p:txBody>
      </p:sp>
    </p:spTree>
    <p:extLst>
      <p:ext uri="{BB962C8B-B14F-4D97-AF65-F5344CB8AC3E}">
        <p14:creationId xmlns:p14="http://schemas.microsoft.com/office/powerpoint/2010/main" val="380321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o 4">
            <a:extLst>
              <a:ext uri="{FF2B5EF4-FFF2-40B4-BE49-F238E27FC236}">
                <a16:creationId xmlns:a16="http://schemas.microsoft.com/office/drawing/2014/main" id="{9BD1A80C-6229-0246-9A36-27171498889F}"/>
              </a:ext>
            </a:extLst>
          </p:cNvPr>
          <p:cNvSpPr/>
          <p:nvPr/>
        </p:nvSpPr>
        <p:spPr>
          <a:xfrm rot="3076673">
            <a:off x="-6164368" y="-37332"/>
            <a:ext cx="7496084" cy="6537559"/>
          </a:xfrm>
          <a:prstGeom prst="arc">
            <a:avLst>
              <a:gd name="adj1" fmla="val 15648046"/>
              <a:gd name="adj2" fmla="val 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D7E2BE07-86DC-5F4F-8B29-75192B123135}"/>
              </a:ext>
            </a:extLst>
          </p:cNvPr>
          <p:cNvGraphicFramePr/>
          <p:nvPr/>
        </p:nvGraphicFramePr>
        <p:xfrm>
          <a:off x="-1532759" y="1097885"/>
          <a:ext cx="7203974" cy="512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0FD442-90CE-5B42-8597-C04A12C732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90EC4E-17E3-7747-9EEF-1990C5468B45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8C58D20-2A13-9D43-BC90-46425A1F1EB2}"/>
              </a:ext>
            </a:extLst>
          </p:cNvPr>
          <p:cNvGrpSpPr/>
          <p:nvPr/>
        </p:nvGrpSpPr>
        <p:grpSpPr>
          <a:xfrm>
            <a:off x="844307" y="2928860"/>
            <a:ext cx="239953" cy="133760"/>
            <a:chOff x="774036" y="3197102"/>
            <a:chExt cx="239953" cy="133760"/>
          </a:xfrm>
        </p:grpSpPr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A4D2FD4-0FEB-0C4E-BA6E-3607E05A4948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8009AE0E-BF3E-B44C-A26B-A810C5CCB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728ED715-3790-2F44-B833-7E3D9899DAD8}"/>
              </a:ext>
            </a:extLst>
          </p:cNvPr>
          <p:cNvGrpSpPr/>
          <p:nvPr/>
        </p:nvGrpSpPr>
        <p:grpSpPr>
          <a:xfrm rot="2395710">
            <a:off x="804046" y="4550573"/>
            <a:ext cx="239953" cy="133760"/>
            <a:chOff x="774036" y="3197102"/>
            <a:chExt cx="239953" cy="133760"/>
          </a:xfrm>
        </p:grpSpPr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2CFA5E71-C2E4-4C48-8138-56B199D449A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6" y="3238387"/>
              <a:ext cx="143680" cy="87776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93E6BCC6-5FD2-B740-B082-F68F53D3C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394" y="3197102"/>
              <a:ext cx="85595" cy="133760"/>
            </a:xfrm>
            <a:prstGeom prst="line">
              <a:avLst/>
            </a:prstGeom>
            <a:ln w="25400" cap="rnd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 descr="Immagine che contiene Rettangolo, simbolo, verde, design&#10;&#10;Descrizione generata automaticamente">
            <a:extLst>
              <a:ext uri="{FF2B5EF4-FFF2-40B4-BE49-F238E27FC236}">
                <a16:creationId xmlns:a16="http://schemas.microsoft.com/office/drawing/2014/main" id="{E3F25121-60B1-CD4B-9FBB-410EF3109D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25000"/>
                    </a14:imgEffect>
                    <a14:imgEffect>
                      <a14:colorTemperature colorTemp="11500"/>
                    </a14:imgEffect>
                  </a14:imgLayer>
                </a14:imgProps>
              </a:ext>
            </a:extLst>
          </a:blip>
          <a:srcRect b="2202"/>
          <a:stretch/>
        </p:blipFill>
        <p:spPr>
          <a:xfrm>
            <a:off x="427822" y="1735917"/>
            <a:ext cx="959277" cy="780703"/>
          </a:xfrm>
          <a:prstGeom prst="rect">
            <a:avLst/>
          </a:prstGeom>
          <a:solidFill>
            <a:schemeClr val="accent6">
              <a:lumMod val="75000"/>
              <a:alpha val="31000"/>
            </a:schemeClr>
          </a:solidFill>
        </p:spPr>
      </p:pic>
      <p:pic>
        <p:nvPicPr>
          <p:cNvPr id="31" name="Elemento grafico 30" descr="Domande con riempimento a tinta unita">
            <a:extLst>
              <a:ext uri="{FF2B5EF4-FFF2-40B4-BE49-F238E27FC236}">
                <a16:creationId xmlns:a16="http://schemas.microsoft.com/office/drawing/2014/main" id="{F67AE987-B4BA-F57F-4BDC-E64A95502B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260" y="4868869"/>
            <a:ext cx="914400" cy="914400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8CA77A-0F26-59D0-4D4E-2C200C0D659D}"/>
              </a:ext>
            </a:extLst>
          </p:cNvPr>
          <p:cNvSpPr txBox="1"/>
          <p:nvPr/>
        </p:nvSpPr>
        <p:spPr>
          <a:xfrm>
            <a:off x="729460" y="24384"/>
            <a:ext cx="1884490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it-IT" sz="2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DISCUSSION</a:t>
            </a:r>
          </a:p>
        </p:txBody>
      </p:sp>
      <p:pic>
        <p:nvPicPr>
          <p:cNvPr id="6" name="Elemento grafico 5" descr="Ethernet con riempimento a tinta unita">
            <a:extLst>
              <a:ext uri="{FF2B5EF4-FFF2-40B4-BE49-F238E27FC236}">
                <a16:creationId xmlns:a16="http://schemas.microsoft.com/office/drawing/2014/main" id="{9AAE6D3F-D4C1-F2B6-88A2-F5225A17A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6035" y="3295911"/>
            <a:ext cx="914400" cy="914400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CF4850A2-9A1E-A9AE-CE19-790DB8B9256B}"/>
              </a:ext>
            </a:extLst>
          </p:cNvPr>
          <p:cNvSpPr/>
          <p:nvPr/>
        </p:nvSpPr>
        <p:spPr>
          <a:xfrm>
            <a:off x="1395890" y="630703"/>
            <a:ext cx="7407142" cy="871923"/>
          </a:xfrm>
          <a:prstGeom prst="roundRect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9593355C-BC36-B12D-4C46-E7C57F058458}"/>
              </a:ext>
            </a:extLst>
          </p:cNvPr>
          <p:cNvSpPr/>
          <p:nvPr/>
        </p:nvSpPr>
        <p:spPr>
          <a:xfrm>
            <a:off x="2884051" y="1723395"/>
            <a:ext cx="5766581" cy="780703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3D27F41-A859-236C-D014-006F16BB3D44}"/>
              </a:ext>
            </a:extLst>
          </p:cNvPr>
          <p:cNvSpPr/>
          <p:nvPr/>
        </p:nvSpPr>
        <p:spPr>
          <a:xfrm>
            <a:off x="3036451" y="1875795"/>
            <a:ext cx="5766581" cy="780703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0000"/>
                </a:solidFill>
              </a:rPr>
              <a:t>Minimal house price </a:t>
            </a:r>
            <a:r>
              <a:rPr lang="it-IT" dirty="0" err="1">
                <a:solidFill>
                  <a:srgbClr val="000000"/>
                </a:solidFill>
              </a:rPr>
              <a:t>without</a:t>
            </a:r>
            <a:r>
              <a:rPr lang="it-IT" dirty="0">
                <a:solidFill>
                  <a:srgbClr val="000000"/>
                </a:solidFill>
              </a:rPr>
              <a:t> pool: 36.178€ </a:t>
            </a:r>
          </a:p>
          <a:p>
            <a:pPr algn="ctr"/>
            <a:r>
              <a:rPr lang="it-IT" dirty="0" err="1">
                <a:solidFill>
                  <a:srgbClr val="000000"/>
                </a:solidFill>
              </a:rPr>
              <a:t>Average</a:t>
            </a:r>
            <a:r>
              <a:rPr lang="it-IT" dirty="0">
                <a:solidFill>
                  <a:srgbClr val="000000"/>
                </a:solidFill>
              </a:rPr>
              <a:t> house price </a:t>
            </a:r>
            <a:r>
              <a:rPr lang="it-IT" dirty="0" err="1">
                <a:solidFill>
                  <a:srgbClr val="000000"/>
                </a:solidFill>
              </a:rPr>
              <a:t>without</a:t>
            </a:r>
            <a:r>
              <a:rPr lang="it-IT" dirty="0">
                <a:solidFill>
                  <a:srgbClr val="000000"/>
                </a:solidFill>
              </a:rPr>
              <a:t> pool: 185.511€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E2BE26-9A41-59EC-83D4-F137F7D63709}"/>
              </a:ext>
            </a:extLst>
          </p:cNvPr>
          <p:cNvSpPr txBox="1"/>
          <p:nvPr/>
        </p:nvSpPr>
        <p:spPr>
          <a:xfrm flipH="1">
            <a:off x="1733420" y="666642"/>
            <a:ext cx="6866443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How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much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money can I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save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if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I decide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not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to </a:t>
            </a:r>
            <a:r>
              <a:rPr lang="it-IT" sz="2000" b="0" i="1" u="none" strike="noStrike" dirty="0" err="1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get</a:t>
            </a:r>
            <a:r>
              <a:rPr lang="it-IT" sz="2000" b="0" i="1" u="none" strike="noStrike" dirty="0">
                <a:solidFill>
                  <a:srgbClr val="6728A0"/>
                </a:solidFill>
                <a:effectLst/>
                <a:latin typeface="Helvetica Neue" panose="02000503000000020004" pitchFamily="2" charset="0"/>
              </a:rPr>
              <a:t> a house with a pool?</a:t>
            </a:r>
            <a:endParaRPr lang="it-IT" sz="2000" dirty="0">
              <a:solidFill>
                <a:srgbClr val="6728A0"/>
              </a:solidFill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A075264-288D-81D1-920C-D03CFC8535F8}"/>
              </a:ext>
            </a:extLst>
          </p:cNvPr>
          <p:cNvSpPr/>
          <p:nvPr/>
        </p:nvSpPr>
        <p:spPr>
          <a:xfrm>
            <a:off x="2968360" y="2866838"/>
            <a:ext cx="5766581" cy="780703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499D6D3-E61E-9F26-743E-6B18AD10F040}"/>
              </a:ext>
            </a:extLst>
          </p:cNvPr>
          <p:cNvSpPr/>
          <p:nvPr/>
        </p:nvSpPr>
        <p:spPr>
          <a:xfrm>
            <a:off x="3120760" y="3019238"/>
            <a:ext cx="5766581" cy="780703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0000"/>
                </a:solidFill>
              </a:rPr>
              <a:t>Minimal house price with pool: 44.019€</a:t>
            </a:r>
          </a:p>
          <a:p>
            <a:pPr algn="ctr"/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Average</a:t>
            </a:r>
            <a:r>
              <a:rPr lang="it-IT" dirty="0">
                <a:solidFill>
                  <a:srgbClr val="000000"/>
                </a:solidFill>
              </a:rPr>
              <a:t> house price with pool: 211.376€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85F781D5-27E0-B358-8888-2898137D7C8D}"/>
              </a:ext>
            </a:extLst>
          </p:cNvPr>
          <p:cNvSpPr/>
          <p:nvPr/>
        </p:nvSpPr>
        <p:spPr>
          <a:xfrm>
            <a:off x="3036451" y="4114723"/>
            <a:ext cx="5766581" cy="780703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171B76C-B6F5-616A-3E3A-B3DA3FBDFC20}"/>
              </a:ext>
            </a:extLst>
          </p:cNvPr>
          <p:cNvSpPr/>
          <p:nvPr/>
        </p:nvSpPr>
        <p:spPr>
          <a:xfrm>
            <a:off x="3188851" y="4267123"/>
            <a:ext cx="5766581" cy="780703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0000"/>
                </a:solidFill>
              </a:rPr>
              <a:t>Minimum </a:t>
            </a:r>
            <a:r>
              <a:rPr lang="it-IT" dirty="0" err="1">
                <a:solidFill>
                  <a:srgbClr val="000000"/>
                </a:solidFill>
              </a:rPr>
              <a:t>savings</a:t>
            </a:r>
            <a:r>
              <a:rPr lang="it-IT" dirty="0">
                <a:solidFill>
                  <a:srgbClr val="000000"/>
                </a:solidFill>
              </a:rPr>
              <a:t> by </a:t>
            </a:r>
            <a:r>
              <a:rPr lang="it-IT" dirty="0" err="1">
                <a:solidFill>
                  <a:srgbClr val="000000"/>
                </a:solidFill>
              </a:rPr>
              <a:t>buying</a:t>
            </a:r>
            <a:r>
              <a:rPr lang="it-IT" dirty="0">
                <a:solidFill>
                  <a:srgbClr val="000000"/>
                </a:solidFill>
              </a:rPr>
              <a:t> a house </a:t>
            </a:r>
            <a:r>
              <a:rPr lang="it-IT" dirty="0" err="1">
                <a:solidFill>
                  <a:srgbClr val="000000"/>
                </a:solidFill>
              </a:rPr>
              <a:t>without</a:t>
            </a:r>
            <a:r>
              <a:rPr lang="it-IT" dirty="0">
                <a:solidFill>
                  <a:srgbClr val="000000"/>
                </a:solidFill>
              </a:rPr>
              <a:t> a pool: 7.842€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75DF4DFA-0218-D170-F8AF-177C41FB4B37}"/>
              </a:ext>
            </a:extLst>
          </p:cNvPr>
          <p:cNvSpPr/>
          <p:nvPr/>
        </p:nvSpPr>
        <p:spPr>
          <a:xfrm>
            <a:off x="3120760" y="5217363"/>
            <a:ext cx="5766581" cy="780703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CB891A8-17C8-49F0-C795-A1A56CFEBA3D}"/>
              </a:ext>
            </a:extLst>
          </p:cNvPr>
          <p:cNvSpPr/>
          <p:nvPr/>
        </p:nvSpPr>
        <p:spPr>
          <a:xfrm>
            <a:off x="3273160" y="5369763"/>
            <a:ext cx="5766581" cy="780703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Average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savings</a:t>
            </a:r>
            <a:r>
              <a:rPr lang="it-IT" dirty="0">
                <a:solidFill>
                  <a:srgbClr val="000000"/>
                </a:solidFill>
              </a:rPr>
              <a:t> by </a:t>
            </a:r>
            <a:r>
              <a:rPr lang="it-IT" dirty="0" err="1">
                <a:solidFill>
                  <a:srgbClr val="000000"/>
                </a:solidFill>
              </a:rPr>
              <a:t>buying</a:t>
            </a:r>
            <a:r>
              <a:rPr lang="it-IT" dirty="0">
                <a:solidFill>
                  <a:srgbClr val="000000"/>
                </a:solidFill>
              </a:rPr>
              <a:t> a house </a:t>
            </a:r>
            <a:r>
              <a:rPr lang="it-IT" dirty="0" err="1">
                <a:solidFill>
                  <a:srgbClr val="000000"/>
                </a:solidFill>
              </a:rPr>
              <a:t>without</a:t>
            </a:r>
            <a:r>
              <a:rPr lang="it-IT" dirty="0">
                <a:solidFill>
                  <a:srgbClr val="000000"/>
                </a:solidFill>
              </a:rPr>
              <a:t> a pool: 25.865€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1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169237"/>
            <a:ext cx="6079468" cy="2489199"/>
          </a:xfrm>
        </p:spPr>
        <p:txBody>
          <a:bodyPr>
            <a:normAutofit/>
          </a:bodyPr>
          <a:lstStyle/>
          <a:p>
            <a:pPr algn="ctr"/>
            <a:r>
              <a:rPr lang="de-AT" sz="4800" dirty="0">
                <a:solidFill>
                  <a:srgbClr val="00699F"/>
                </a:solidFill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412601098"/>
      </p:ext>
    </p:extLst>
  </p:cSld>
  <p:clrMapOvr>
    <a:masterClrMapping/>
  </p:clrMapOvr>
</p:sld>
</file>

<file path=ppt/theme/theme1.xml><?xml version="1.0" encoding="utf-8"?>
<a:theme xmlns:a="http://schemas.openxmlformats.org/drawingml/2006/main" name="TU Graz mit Insitutskuerzel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U-Graz-Powerpoint-Standard-Juli2018-v4.potx" id="{4AC053B4-8322-43F5-A727-5B659888AAC6}" vid="{588F3A19-2155-4FC5-B6D9-DEED5DC3003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TU-Graz-Powerpoint-Standard-Juli2018-v4</Template>
  <TotalTime>30</TotalTime>
  <Words>738</Words>
  <Application>Microsoft Office PowerPoint</Application>
  <PresentationFormat>On-screen Show (4:3)</PresentationFormat>
  <Paragraphs>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Google Sans</vt:lpstr>
      <vt:lpstr>Helvetica Neue</vt:lpstr>
      <vt:lpstr>Wingdings</vt:lpstr>
      <vt:lpstr>Wingdings 3</vt:lpstr>
      <vt:lpstr>TU Graz mit Insitutskuerzel</vt:lpstr>
      <vt:lpstr>Project of Knowledge Discovery and Data Mining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ATTENTION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mit integriertem Institutskürzel 4:3</dc:title>
  <dc:subject/>
  <dc:creator>cd@tugraz.at</dc:creator>
  <cp:keywords/>
  <dc:description/>
  <cp:lastModifiedBy>Matteo Villani</cp:lastModifiedBy>
  <cp:revision>10</cp:revision>
  <cp:lastPrinted>2018-07-25T08:33:56Z</cp:lastPrinted>
  <dcterms:created xsi:type="dcterms:W3CDTF">2018-07-12T06:39:10Z</dcterms:created>
  <dcterms:modified xsi:type="dcterms:W3CDTF">2024-06-22T13:40:24Z</dcterms:modified>
  <cp:category/>
</cp:coreProperties>
</file>