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2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68" d="100"/>
          <a:sy n="68" d="100"/>
        </p:scale>
        <p:origin x="747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4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6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7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6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FE3F-F277-4FB4-ADAD-FDF39F6B21D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ructor-support.datacamp.com/cours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2265"/>
            <a:ext cx="9144000" cy="13976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for Everybody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899" y="3509963"/>
            <a:ext cx="9228201" cy="16459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Utilizing </a:t>
            </a:r>
            <a:r>
              <a:rPr lang="en-US" dirty="0" err="1">
                <a:solidFill>
                  <a:schemeClr val="bg1"/>
                </a:solidFill>
              </a:rPr>
              <a:t>DataCamp</a:t>
            </a:r>
            <a:r>
              <a:rPr lang="en-US" dirty="0">
                <a:solidFill>
                  <a:schemeClr val="bg1"/>
                </a:solidFill>
              </a:rPr>
              <a:t> Light for interactive lessons</a:t>
            </a:r>
          </a:p>
        </p:txBody>
      </p:sp>
    </p:spTree>
    <p:extLst>
      <p:ext uri="{BB962C8B-B14F-4D97-AF65-F5344CB8AC3E}">
        <p14:creationId xmlns:p14="http://schemas.microsoft.com/office/powerpoint/2010/main" val="361874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400"/>
              <a:t>Client/Client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800" dirty="0"/>
              <a:t>Dr. Harold Nelson</a:t>
            </a:r>
          </a:p>
          <a:p>
            <a:r>
              <a:rPr lang="en-US" sz="2800" dirty="0"/>
              <a:t>Needs supplemental material for an introductory programming class</a:t>
            </a:r>
          </a:p>
        </p:txBody>
      </p:sp>
      <p:pic>
        <p:nvPicPr>
          <p:cNvPr id="5" name="Picture 6" descr="Image result for python symb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r="103" b="-2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2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700"/>
              <a:t>Skill level of incoming students</a:t>
            </a:r>
          </a:p>
          <a:p>
            <a:pPr>
              <a:buFontTx/>
              <a:buChar char="-"/>
            </a:pPr>
            <a:r>
              <a:rPr lang="en-US" sz="1700"/>
              <a:t>Preparing students for future Saint Martin’s programming requirements</a:t>
            </a:r>
          </a:p>
          <a:p>
            <a:pPr>
              <a:buFontTx/>
              <a:buChar char="-"/>
            </a:pPr>
            <a:r>
              <a:rPr lang="en-US" sz="1700"/>
              <a:t>Submission Correctness Test (SCT) Syntax</a:t>
            </a:r>
          </a:p>
          <a:p>
            <a:pPr>
              <a:buFontTx/>
              <a:buChar char="-"/>
            </a:pPr>
            <a:r>
              <a:rPr lang="en-US" sz="1700"/>
              <a:t>Robust and helpful tests and feedback</a:t>
            </a:r>
          </a:p>
          <a:p>
            <a:pPr>
              <a:buFontTx/>
              <a:buChar char="-"/>
            </a:pPr>
            <a:r>
              <a:rPr lang="en-US" sz="1700"/>
              <a:t>Time management and balancing school load</a:t>
            </a:r>
          </a:p>
          <a:p>
            <a:pPr>
              <a:buFontTx/>
              <a:buChar char="-"/>
            </a:pPr>
            <a:endParaRPr lang="en-US" sz="1700"/>
          </a:p>
        </p:txBody>
      </p:sp>
      <p:pic>
        <p:nvPicPr>
          <p:cNvPr id="1030" name="Picture 6" descr="Image result for pytho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7481" y="643467"/>
            <a:ext cx="5431332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27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result for pytho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68" y="2883692"/>
            <a:ext cx="3989832" cy="397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170349"/>
            <a:ext cx="10772775" cy="1658198"/>
          </a:xfrm>
        </p:spPr>
        <p:txBody>
          <a:bodyPr/>
          <a:lstStyle/>
          <a:p>
            <a:r>
              <a:rPr lang="en-US" dirty="0"/>
              <a:t>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/>
          <a:lstStyle/>
          <a:p>
            <a:r>
              <a:rPr lang="en-US" dirty="0"/>
              <a:t>Generating material outlines</a:t>
            </a:r>
          </a:p>
          <a:p>
            <a:pPr lvl="1"/>
            <a:r>
              <a:rPr lang="en-US" dirty="0"/>
              <a:t>Using material outline to create course progression/ blueprints</a:t>
            </a:r>
          </a:p>
          <a:p>
            <a:r>
              <a:rPr lang="en-US" dirty="0"/>
              <a:t>Establish Learning Objectives as guidelines</a:t>
            </a:r>
          </a:p>
          <a:p>
            <a:r>
              <a:rPr lang="en-US" dirty="0"/>
              <a:t>Creating material and problems</a:t>
            </a:r>
          </a:p>
          <a:p>
            <a:r>
              <a:rPr lang="en-US" dirty="0"/>
              <a:t>Accurate solution testing (SCT)</a:t>
            </a:r>
          </a:p>
          <a:p>
            <a:r>
              <a:rPr lang="en-US" dirty="0"/>
              <a:t>Apply course to the classroom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983" y="6261854"/>
            <a:ext cx="486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https://instructor-support.datacamp.com/courses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2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mage result for pytho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68" y="2883692"/>
            <a:ext cx="3989832" cy="397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3365"/>
          <a:stretch/>
        </p:blipFill>
        <p:spPr>
          <a:xfrm>
            <a:off x="445417" y="41241"/>
            <a:ext cx="7756751" cy="289890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ACB48B-323C-4C77-B9BD-E54BA496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73497"/>
              </p:ext>
            </p:extLst>
          </p:nvPr>
        </p:nvGraphicFramePr>
        <p:xfrm>
          <a:off x="792138" y="3157233"/>
          <a:ext cx="5937250" cy="3346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8574323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3263903241"/>
                    </a:ext>
                  </a:extLst>
                </a:gridCol>
              </a:tblGrid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Item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Scheduled Due Date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1293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dirty="0">
                          <a:effectLst/>
                        </a:rPr>
                        <a:t>Module 1: Brief Intro to Python &amp; </a:t>
                      </a:r>
                      <a:r>
                        <a:rPr lang="en-US" sz="1200" strike="sngStrike" dirty="0" err="1">
                          <a:effectLst/>
                        </a:rPr>
                        <a:t>DataCamp</a:t>
                      </a:r>
                      <a:endParaRPr lang="en-US" sz="1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 1:  8/26 – 8/30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804978"/>
                  </a:ext>
                </a:extLst>
              </a:tr>
              <a:tr h="6083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dirty="0">
                          <a:effectLst/>
                        </a:rPr>
                        <a:t>Module 2: Variables, Expressions and Statements</a:t>
                      </a:r>
                      <a:endParaRPr lang="en-US" sz="1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Weeks 2 &amp; 3: 9/2 – 9/13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4563797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dirty="0">
                          <a:effectLst/>
                        </a:rPr>
                        <a:t>Module 3: Conditional Execution</a:t>
                      </a:r>
                      <a:endParaRPr lang="en-US" sz="1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Weeks 4 &amp; 5: 9/16 – 9/27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6609048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Module 4: Functions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Weeks 6 &amp; 7: 9/30 – 10/11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6380284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dirty="0">
                          <a:effectLst/>
                        </a:rPr>
                        <a:t>Intermediate Presentation</a:t>
                      </a:r>
                      <a:endParaRPr lang="en-US" sz="1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Weeks 8 &amp; 9: 10/14 – 10/25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762750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Module 5: Iteration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Weeks 10 &amp; 11: 10/28 – 11/8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492063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Module 6: Strings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Weeks 11 &amp; 12: 11/11 – 11/22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969347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Module 7: Files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Weeks 13 &amp; 14: 11/25 – 12/6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2906777"/>
                  </a:ext>
                </a:extLst>
              </a:tr>
              <a:tr h="3041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Final Presentation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Week 15 (Finals): 12/9 – 12/12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682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56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mage result for pytho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68" y="2883692"/>
            <a:ext cx="3989832" cy="397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E0655-212D-4BE3-9E76-DE02F7CBC80D}"/>
              </a:ext>
            </a:extLst>
          </p:cNvPr>
          <p:cNvSpPr txBox="1"/>
          <p:nvPr/>
        </p:nvSpPr>
        <p:spPr>
          <a:xfrm>
            <a:off x="253218" y="429065"/>
            <a:ext cx="9151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+mj-lt"/>
              </a:rPr>
              <a:t>Main Technological Features</a:t>
            </a:r>
            <a:endParaRPr lang="en-US" sz="4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CCDDA-AED8-4E5D-9AE8-67DAFD0D7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2" y="1476753"/>
            <a:ext cx="7650836" cy="50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5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Python for Everybody</vt:lpstr>
      <vt:lpstr>Client/Client Needs</vt:lpstr>
      <vt:lpstr>Challenges</vt:lpstr>
      <vt:lpstr>Process: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Everybody</dc:title>
  <dc:creator>Hancock, Matthew P.</dc:creator>
  <cp:lastModifiedBy>Hancock, Matthew P.</cp:lastModifiedBy>
  <cp:revision>2</cp:revision>
  <dcterms:created xsi:type="dcterms:W3CDTF">2019-10-28T19:29:26Z</dcterms:created>
  <dcterms:modified xsi:type="dcterms:W3CDTF">2019-10-28T19:34:34Z</dcterms:modified>
</cp:coreProperties>
</file>