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62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FE3F-F277-4FB4-ADAD-FDF39F6B21D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4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FE3F-F277-4FB4-ADAD-FDF39F6B21D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6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FE3F-F277-4FB4-ADAD-FDF39F6B21D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6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FE3F-F277-4FB4-ADAD-FDF39F6B21D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1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FE3F-F277-4FB4-ADAD-FDF39F6B21D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7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FE3F-F277-4FB4-ADAD-FDF39F6B21D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5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FE3F-F277-4FB4-ADAD-FDF39F6B21D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FE3F-F277-4FB4-ADAD-FDF39F6B21D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9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FE3F-F277-4FB4-ADAD-FDF39F6B21D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1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FE3F-F277-4FB4-ADAD-FDF39F6B21D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6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FE3F-F277-4FB4-ADAD-FDF39F6B21D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1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DFE3F-F277-4FB4-ADAD-FDF39F6B21D6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13DA3-A6DA-4556-AC1B-4E8FFE31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7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ructor-support.datacamp.com/cours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2265"/>
            <a:ext cx="9144000" cy="139769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Python for Everybody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899" y="3509963"/>
            <a:ext cx="9228201" cy="164592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Utilizing </a:t>
            </a:r>
            <a:r>
              <a:rPr lang="en-US" dirty="0" err="1" smtClean="0">
                <a:solidFill>
                  <a:schemeClr val="bg1"/>
                </a:solidFill>
              </a:rPr>
              <a:t>DataCamp</a:t>
            </a:r>
            <a:r>
              <a:rPr lang="en-US" dirty="0" smtClean="0">
                <a:solidFill>
                  <a:schemeClr val="bg1"/>
                </a:solidFill>
              </a:rPr>
              <a:t> Light for interactive lessons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74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637"/>
            <a:ext cx="10772775" cy="1658198"/>
          </a:xfrm>
        </p:spPr>
        <p:txBody>
          <a:bodyPr/>
          <a:lstStyle/>
          <a:p>
            <a:r>
              <a:rPr lang="en-US" dirty="0" smtClean="0"/>
              <a:t>Client/Client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1474821"/>
          </a:xfrm>
        </p:spPr>
        <p:txBody>
          <a:bodyPr/>
          <a:lstStyle/>
          <a:p>
            <a:r>
              <a:rPr lang="en-US" dirty="0" smtClean="0"/>
              <a:t>Dr. Harold Nelson</a:t>
            </a:r>
          </a:p>
          <a:p>
            <a:r>
              <a:rPr lang="en-US" dirty="0" smtClean="0"/>
              <a:t>Needs support material for introductory programming class</a:t>
            </a:r>
            <a:endParaRPr lang="en-US" dirty="0"/>
          </a:p>
        </p:txBody>
      </p:sp>
      <p:pic>
        <p:nvPicPr>
          <p:cNvPr id="5" name="Picture 6" descr="Image result for python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168" y="2883692"/>
            <a:ext cx="3989832" cy="397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4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2" y="161205"/>
            <a:ext cx="10772775" cy="1658198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Skill level of incoming students</a:t>
            </a:r>
          </a:p>
          <a:p>
            <a:pPr>
              <a:buFontTx/>
              <a:buChar char="-"/>
            </a:pPr>
            <a:r>
              <a:rPr lang="en-US" dirty="0" smtClean="0"/>
              <a:t>Preparing students for future Saint Martin’s programming requirements</a:t>
            </a:r>
          </a:p>
          <a:p>
            <a:pPr>
              <a:buFontTx/>
              <a:buChar char="-"/>
            </a:pPr>
            <a:r>
              <a:rPr lang="en-US" dirty="0" smtClean="0"/>
              <a:t>Clarifying content</a:t>
            </a:r>
          </a:p>
          <a:p>
            <a:pPr>
              <a:buFontTx/>
              <a:buChar char="-"/>
            </a:pPr>
            <a:r>
              <a:rPr lang="en-US" dirty="0" smtClean="0"/>
              <a:t>Challenging enough, not too challenging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1030" name="Picture 6" descr="Image result for python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168" y="2883692"/>
            <a:ext cx="3989832" cy="397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12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Image result for python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168" y="2883692"/>
            <a:ext cx="3989832" cy="397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2" y="170349"/>
            <a:ext cx="10772775" cy="1658198"/>
          </a:xfrm>
        </p:spPr>
        <p:txBody>
          <a:bodyPr/>
          <a:lstStyle/>
          <a:p>
            <a:r>
              <a:rPr lang="en-US" dirty="0" smtClean="0"/>
              <a:t>Process: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00"/>
            <a:ext cx="10515600" cy="4843463"/>
          </a:xfrm>
        </p:spPr>
        <p:txBody>
          <a:bodyPr/>
          <a:lstStyle/>
          <a:p>
            <a:r>
              <a:rPr lang="en-US" dirty="0" smtClean="0"/>
              <a:t>Generating material outlines</a:t>
            </a:r>
          </a:p>
          <a:p>
            <a:pPr lvl="1"/>
            <a:r>
              <a:rPr lang="en-US" dirty="0" smtClean="0"/>
              <a:t>Using material outline to create course progression/ blueprints</a:t>
            </a:r>
          </a:p>
          <a:p>
            <a:r>
              <a:rPr lang="en-US" dirty="0" smtClean="0"/>
              <a:t>Design course specs</a:t>
            </a:r>
          </a:p>
          <a:p>
            <a:pPr lvl="1"/>
            <a:r>
              <a:rPr lang="en-US" dirty="0" smtClean="0"/>
              <a:t>Defining course audience</a:t>
            </a:r>
          </a:p>
          <a:p>
            <a:pPr lvl="1"/>
            <a:r>
              <a:rPr lang="en-US" dirty="0" smtClean="0"/>
              <a:t>Sample lesson</a:t>
            </a:r>
          </a:p>
          <a:p>
            <a:pPr lvl="1"/>
            <a:r>
              <a:rPr lang="en-US" dirty="0" smtClean="0"/>
              <a:t>Capstone exercises</a:t>
            </a:r>
          </a:p>
          <a:p>
            <a:pPr lvl="1"/>
            <a:r>
              <a:rPr lang="en-US" dirty="0" smtClean="0"/>
              <a:t>Outline for course</a:t>
            </a:r>
          </a:p>
          <a:p>
            <a:pPr lvl="1"/>
            <a:r>
              <a:rPr lang="en-US" dirty="0" smtClean="0"/>
              <a:t>“Sales” pitch (if we want to market the course)</a:t>
            </a:r>
          </a:p>
          <a:p>
            <a:r>
              <a:rPr lang="en-US" dirty="0" smtClean="0"/>
              <a:t>Creating material</a:t>
            </a:r>
          </a:p>
          <a:p>
            <a:r>
              <a:rPr lang="en-US" dirty="0" smtClean="0"/>
              <a:t>Testing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17983" y="6261854"/>
            <a:ext cx="486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https://instructor-support.datacamp.com/courses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542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Image result for python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168" y="2883692"/>
            <a:ext cx="3989832" cy="397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68" y="218821"/>
            <a:ext cx="7756751" cy="621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6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8" y="3434536"/>
            <a:ext cx="6686073" cy="3295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9" y="1675672"/>
            <a:ext cx="6686073" cy="1555036"/>
          </a:xfrm>
          <a:prstGeom prst="rect">
            <a:avLst/>
          </a:prstGeom>
        </p:spPr>
      </p:pic>
      <p:pic>
        <p:nvPicPr>
          <p:cNvPr id="6" name="Picture 6" descr="Image result for python symb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168" y="2883692"/>
            <a:ext cx="3989832" cy="397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69" y="106228"/>
            <a:ext cx="6686073" cy="156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5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90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Python for Everybody</vt:lpstr>
      <vt:lpstr>Client/Client Needs</vt:lpstr>
      <vt:lpstr>Challenges</vt:lpstr>
      <vt:lpstr>Process: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Everybody</dc:title>
  <dc:creator>dtroyer</dc:creator>
  <cp:lastModifiedBy>dtroyer</cp:lastModifiedBy>
  <cp:revision>5</cp:revision>
  <dcterms:created xsi:type="dcterms:W3CDTF">2019-03-07T19:50:00Z</dcterms:created>
  <dcterms:modified xsi:type="dcterms:W3CDTF">2019-03-07T20:20:03Z</dcterms:modified>
</cp:coreProperties>
</file>