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9659-70F0-4748-9FAF-85F113A1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AD9A44-1324-4DA9-9A0E-DB177A33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112EC-EC77-4225-98FF-468B326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98797-7C0E-4BEA-8195-510DD691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AF865-A4ED-4EBE-865A-C17B5022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131EC-36CB-4C2A-8517-4B66183A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268F65-1215-4B9F-BDEE-2A2F201F8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8531EE-D0F5-49FB-915A-A82EB1E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5348-4A8E-4C7D-9E36-7735F2A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8B2086-1BE0-47C4-B07F-6C873588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9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CEF4E8-1180-4887-AF95-E469D536C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CA63E2-9788-4431-B88E-B41AA97C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12EB3-B69F-42EE-AD16-34189F4A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6AA810-9238-4CF2-AE81-AA66C930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85B64-31B2-47C7-A6F0-26E7C47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A03B0-0A3C-48A6-AE20-985D2D39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E66B5-852F-4163-9E67-8EF29249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D19A3-07B8-4CBC-BA97-5B3623DC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97E18-4D0A-49A5-B22E-4164698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B27E5-556D-4902-80C0-3EDECAF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3875-4A28-4510-AD26-83B700DE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1B3AE-2150-4AF5-8378-2F869266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8E395-F956-4483-866F-AD476A40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45A51-4BA2-49E8-AB3E-136F9D54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B017A-C462-4B4C-9DD4-4B3B730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70EF2-39AB-4A15-8FC7-68508DDD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8002E-99B3-471A-9FB0-051A3458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E7D7B-14EA-405A-8578-0EA8501C9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D2BC49-3152-4072-BD83-5DCE3C0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6DB2F6-D68B-4336-BFD1-4843C698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666E6-120C-4642-AA79-5CC75C4B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79FC-0C07-4D2C-B72E-8AF6D830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925EC-D73D-417A-8326-B012820C5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E328D9-1967-4D30-AEC3-3259111E7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8DF071-FC83-43DC-ACD6-BAF018F7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7BE87C-0CF7-4FC7-AA9C-976E33756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DDFDA3-E59A-47BF-B2C3-4D6A66A3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CF6270-3351-4A22-8E50-24C91613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F1FB6E-9416-425F-8AA3-B775AC2C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2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1A81-E57F-4C13-91C1-E312D39B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98A57D-271A-421F-9CC8-023B20F6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ED758A-BF13-43FF-A243-29601A04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5CAA51-B302-4680-A0E2-7B47F1A3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7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F234DE-4CE6-4133-801B-63BA459A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E2701B-9215-4E8A-9955-29B886E4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960A9E-8859-41BA-AE14-2074FA83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9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79F9D-C7F1-4AF0-85DC-6223DD0B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59BC93-62B3-4EF2-ABB2-ABFB8C8D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F0A7A-AA34-4371-8EAD-5F2D0A8E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9D0DE7-C2EA-45D1-B7DF-4B52D4D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37F87-D14C-42EC-8190-C798F8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8A1D1-D19B-44B6-B14E-03C5D949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7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C5F46-10D0-42EA-81AC-4E55E48F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AAF191-423A-4451-866E-8F6D8C39D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7DC905-7992-40EE-B61A-29D34C8F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3C62F6-0BAD-480E-AE75-02BA194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DEF7E-45C7-4F75-8D21-3E1326B9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5C022-FAFB-4F60-BF7D-5DBA56DF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520B0B-62B0-4D9E-A81B-139A120C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E392-3D16-424C-8083-AFB05A45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3D35D7-001D-405F-BE61-C17FF3D0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9C71-8794-4C6B-8E54-81972840114F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D5F34-0409-4DA5-8444-0AC7EC68D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F9A24-B319-474A-8733-4B8F6C9E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72BFC-5411-4DA0-ABA9-DBB375D22D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46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402041"/>
            <a:ext cx="11308360" cy="2387918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Sistema de atendimento para um hospital de campanha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5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161" y="550100"/>
            <a:ext cx="5448730" cy="2387918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E3B71-3615-4C2B-9E62-AE9EAA4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440" y="3087960"/>
            <a:ext cx="5449982" cy="1207203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utilização da plataforma de desenvolvimento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Low-cod -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Outsystems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contribuiu bastante para construção do sistema de atendimento de uma maneira rápida e eficiente. Pois este sistema promove um atendimento via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os pacientes que pretendem prosseguir para um hospital de campanha e realizar suas consultas em busca de tratamento.</a:t>
            </a:r>
            <a:endParaRPr lang="pt-B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9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161" y="550100"/>
            <a:ext cx="5448730" cy="2387918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E3B71-3615-4C2B-9E62-AE9EAA4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440" y="3087960"/>
            <a:ext cx="5449982" cy="1207203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Outsystems é uma tecnologia low-cod que promove um alto grau de agilidade para criação de aplicações web e mobile.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7F61D4A4-B3F6-454B-87C4-6D33213A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92" y="1002621"/>
            <a:ext cx="2226704" cy="11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7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769" y="214263"/>
            <a:ext cx="8112155" cy="1545462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Low-cod como funciona em Outsystems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D651DF66-A8F4-4008-AEC9-FC3B5FEF5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53" y="2073166"/>
            <a:ext cx="7710728" cy="43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6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712" y="1192052"/>
            <a:ext cx="8112155" cy="1545462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Os métodos e view em Outsystems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9FB1760C-D6CD-4697-9F8F-27E2650A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5" y="2860886"/>
            <a:ext cx="11386180" cy="26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413" y="1535342"/>
            <a:ext cx="5448730" cy="1377666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E3B71-3615-4C2B-9E62-AE9EAA4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2413" y="3087960"/>
            <a:ext cx="5449982" cy="682079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Devido ao momento atual que enfrentamos uma pandemia, o sistema de atendimento foi criado justamente para fazer uma ponte entre pacientes e hospitais. Sendo assim, o intuito real é agilizar o acesso ao atendimento e evitar ao máximo o contato entre objetos ao chegar no estabelecimento.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228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161" y="1666879"/>
            <a:ext cx="5448730" cy="1364753"/>
          </a:xfrm>
        </p:spPr>
        <p:txBody>
          <a:bodyPr anchor="b">
            <a:normAutofit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E3B71-3615-4C2B-9E62-AE9EAA4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3321863"/>
            <a:ext cx="5449982" cy="983874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dos grandes desafios do projeto foi encontrar um padrão para o sistema de atendimento. Pois o que foi pensado ao desenvolve-lo, seria em transformar em algo que possibilita aos funcionários e hospitais ajustarem o sistema, conforme suas condições para fazer a confecção dos atendimentos.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5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EC9B31-C5B4-467B-BDA5-7580D1E6F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1961" y="1841463"/>
            <a:ext cx="5780602" cy="1058884"/>
          </a:xfrm>
        </p:spPr>
        <p:txBody>
          <a:bodyPr anchor="b">
            <a:normAutofit fontScale="90000"/>
          </a:bodyPr>
          <a:lstStyle/>
          <a:p>
            <a:r>
              <a:rPr lang="pt-BR" sz="5200" b="1" dirty="0">
                <a:latin typeface="Arial" panose="020B0604020202020204" pitchFamily="34" charset="0"/>
                <a:cs typeface="Arial" panose="020B0604020202020204" pitchFamily="34" charset="0"/>
              </a:rPr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E3B71-3615-4C2B-9E62-AE9EAA4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271" y="3040549"/>
            <a:ext cx="5449982" cy="1701259"/>
          </a:xfrm>
        </p:spPr>
        <p:txBody>
          <a:bodyPr>
            <a:no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que mostrará quais tipos de atendimentos foram mais procurados, mas também a quantidade do tipo de atendimento em que o atendente assumiu para seu guichê. Fazer um e-mail ser enviado para o paciente confirmando o seu cadastro.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452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243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Sistema de atendimento para um hospital de campanha</vt:lpstr>
      <vt:lpstr>Introdução</vt:lpstr>
      <vt:lpstr>Tecnologia</vt:lpstr>
      <vt:lpstr>Low-cod como funciona em Outsystems</vt:lpstr>
      <vt:lpstr>Os métodos e view em Outsystems</vt:lpstr>
      <vt:lpstr>Motivação</vt:lpstr>
      <vt:lpstr>Desafios</vt:lpstr>
      <vt:lpstr>Trabalhos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atendimento para um hospital de campanha</dc:title>
  <dc:creator>Matheus Lorran</dc:creator>
  <cp:lastModifiedBy>Matheus Lorran</cp:lastModifiedBy>
  <cp:revision>16</cp:revision>
  <dcterms:created xsi:type="dcterms:W3CDTF">2020-12-14T18:07:42Z</dcterms:created>
  <dcterms:modified xsi:type="dcterms:W3CDTF">2020-12-15T12:53:55Z</dcterms:modified>
</cp:coreProperties>
</file>