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48F2-E3EF-4F20-8C42-20F603C05D1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948A-FCBD-4BC0-9653-C971816B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b="0" i="0" dirty="0">
                <a:effectLst/>
                <a:latin typeface="gg mono"/>
              </a:rPr>
              <a:t>https://data.giss.nasa.gov/gistemp/graphs/graph_data/Global_Mean_Estimates_based_on_Land_and_Ocean_Data/graph.txt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1948A-FCBD-4BC0-9653-C971816BF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https://www.edf.org/climate/how-climate-change-makes-hurricanes-more-destructive#:~:text=Hurricanes%20are%20stronger%2C%20intensify%20faster&amp;text=Researchers%20suggest%20that%20the%20most,Ocean%20has%20doubled%20since%201980.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1948A-FCBD-4BC0-9653-C971816BF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b="0" i="0" dirty="0">
                <a:effectLst/>
                <a:latin typeface="gg mono"/>
              </a:rPr>
              <a:t>https://www.nhc.noaa.gov/data/hurdat/hurdat2-1851-2023-051124.txt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1948A-FCBD-4BC0-9653-C971816BF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10F-3D61-D9FB-86A9-582F5E8F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1617-8830-76CA-AC47-F1B8B540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6C18-5DCA-F8B7-052F-246D8548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AFBF-488F-67C4-8220-75073E3B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D48C-86CF-5698-1721-115A562B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6B00-C41F-4890-486C-68BDF8E9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9A402-8248-3C3A-3260-3F4A3EB8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9044-C02E-B306-91F9-870E36D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F687-C515-C7F5-B49B-7F6F888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32D9-666C-B451-631A-0D09583A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F8FA0-016B-7741-DFA8-6D1FECDAC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FADD0-D1D3-D0CD-58CF-60701367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4D11-2C3C-585F-0454-AE544BF8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5A68-70D4-5671-4C72-43DBAAE9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30F8-2ADE-C672-4702-141C26DD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E6AE-916A-4720-A86C-B043858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34A4-1A08-87B3-AD87-5CF35163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EFD3-0F00-AF1B-4091-32DF9A34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2CBC-8F7C-02E9-22CA-1D5D416F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5ACF-7C71-8DC7-9F2A-4F7665E2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15D5-7DAD-C966-228C-3CBBD5E5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0B26-6CCF-4A56-8240-D51D9FF3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FBB3-CF9B-9AD4-E6C1-20C2B50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6660-E9A0-3C24-397E-044BBC8C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E565-3965-6D3C-038B-372DC63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9961-EDF9-66EE-FEC0-6215C33A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5AE5-D524-F405-61FE-FC845DE7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883BA-20FF-252D-97F0-9842B60D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C0A1-1D2C-3703-CE0D-DDABA5D2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25EC-DF35-1FDB-18B1-167E5C80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A65EB-3C7C-8B38-0B06-7DD8D0D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DD14-09A3-82C6-FF9E-1456C8FB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B5DB-9477-A93B-6A0B-8B95DD54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FE2EE-DE86-D43B-F66C-CACC06FA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CD23E-8FBE-83B0-DF93-7BB39D1B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72C8A-8BB8-F6D3-07CA-DFDBE7D6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56C5B-D652-C49D-A885-9B77B5EB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A9D92-70E5-33B6-FCA8-7FDB243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4E57E-9232-CA20-1D05-8F3E80BA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BB9E-782B-512D-CB98-E6A21247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E4479-DFA4-EFB6-8225-1F6EEC3A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313F-204A-B534-6B4B-6FDF9403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1E2F-8D8C-9FB9-62E7-693266D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F2BC0-FB21-3083-00A5-4A2E1201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59D5-4FA7-9918-A469-C48A5CEF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5D264-40DD-400F-A7E4-54DD1CB9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B03-F909-BAB2-620A-DBE12BB7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B596-F643-F288-43BC-B024C4FA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7830C-328A-F97E-5450-517E2475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2235-ED01-73B1-FF68-322D8DD3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7F8C-7BD6-8496-7564-CEBE103D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C8A0-0541-9678-79F9-330F277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B8DA-0BCE-6CEB-5D2E-7942AEE6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17F15-E413-9A6B-1998-216BCF92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6CAB-47D4-529D-7A81-75D7D739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E9CE1-154C-FE0A-5E41-2AFFBC1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0645-D8C7-3E91-A4B6-B3F18450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C989-887E-29F3-2AE2-815E2CEE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FA24B-F0D3-0A8F-5240-D3B434C1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F712-1BD6-B44A-F0AA-A1A2AB3B3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928-9E85-D756-A4BF-2BC39A56F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FB832-DA84-4E70-96F8-E81700BEF7A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CE7A-C9F5-71AF-C7C4-AB55FDD21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B605-AE12-E042-CAEF-B09F3A4BC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6B4DE-DB08-4676-9DBC-A319900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rnado">
            <a:extLst>
              <a:ext uri="{FF2B5EF4-FFF2-40B4-BE49-F238E27FC236}">
                <a16:creationId xmlns:a16="http://schemas.microsoft.com/office/drawing/2014/main" id="{258F487B-B417-7088-B507-A8CBE0F8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5E8E1-193A-61B4-A5C1-DD61098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Rise in Global Temperatures and Storms From 1949 Onward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1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B85CC-5A0A-1741-BD6E-23437B6F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3B10-8ED1-4021-1F86-E53498CB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>
            <a:normAutofit/>
          </a:bodyPr>
          <a:lstStyle/>
          <a:p>
            <a:r>
              <a:rPr lang="en-US" sz="1400"/>
              <a:t>There are relationships between storms and global temperature changes</a:t>
            </a:r>
          </a:p>
          <a:p>
            <a:pPr lvl="1"/>
            <a:r>
              <a:rPr lang="en-US" sz="1400"/>
              <a:t>Weak relationships for intensity</a:t>
            </a:r>
          </a:p>
          <a:p>
            <a:pPr lvl="1"/>
            <a:r>
              <a:rPr lang="en-US" sz="1400"/>
              <a:t>Stronger relationships for frequency</a:t>
            </a:r>
          </a:p>
          <a:p>
            <a:endParaRPr lang="en-US" sz="1400"/>
          </a:p>
          <a:p>
            <a:r>
              <a:rPr lang="en-US" sz="1400"/>
              <a:t>Overall, there are more storms compared to previous points in time</a:t>
            </a:r>
          </a:p>
          <a:p>
            <a:pPr lvl="1"/>
            <a:r>
              <a:rPr lang="en-US" sz="1400"/>
              <a:t>Tropical storms appear to be the most prevalent</a:t>
            </a:r>
          </a:p>
          <a:p>
            <a:r>
              <a:rPr lang="en-US" sz="1400"/>
              <a:t>These findings suggest that the </a:t>
            </a:r>
            <a:r>
              <a:rPr lang="en-US" sz="1400" b="1"/>
              <a:t>rises in global temperature</a:t>
            </a:r>
            <a:r>
              <a:rPr lang="en-US" sz="1400"/>
              <a:t> from global warming are significantly related with increases in </a:t>
            </a:r>
            <a:r>
              <a:rPr lang="en-US" sz="1400" b="1"/>
              <a:t>storm frequency </a:t>
            </a:r>
            <a:r>
              <a:rPr lang="en-US" sz="1400"/>
              <a:t>and </a:t>
            </a:r>
            <a:r>
              <a:rPr lang="en-US" sz="1400" b="1"/>
              <a:t>storm intensity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EF661-8F84-846C-DFC1-4B2D70C9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88" y="695292"/>
            <a:ext cx="2880182" cy="1772100"/>
          </a:xfrm>
          <a:prstGeom prst="rect">
            <a:avLst/>
          </a:prstGeom>
        </p:spPr>
      </p:pic>
      <p:pic>
        <p:nvPicPr>
          <p:cNvPr id="4" name="Picture 3" descr="A graph of a wind speed and a blue line&#10;&#10;Description automatically generated">
            <a:extLst>
              <a:ext uri="{FF2B5EF4-FFF2-40B4-BE49-F238E27FC236}">
                <a16:creationId xmlns:a16="http://schemas.microsoft.com/office/drawing/2014/main" id="{974A62BE-BD3E-CA98-5FC2-242C2EDC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77" y="4756306"/>
            <a:ext cx="2899423" cy="177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18136-72F7-490C-4011-3A4E3980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0807"/>
            <a:ext cx="2063056" cy="19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11049-C139-BBCB-0F51-9B7EF25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Rise in Global Temperatures Over Time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788-71B7-7B02-AD24-4C9C90C5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200" dirty="0"/>
              <a:t>It is a fact that global temperatures have been rising throughout the years due to a combination of factors</a:t>
            </a:r>
          </a:p>
          <a:p>
            <a:endParaRPr lang="en-US" sz="2200" dirty="0"/>
          </a:p>
          <a:p>
            <a:r>
              <a:rPr lang="en-US" sz="2200" dirty="0"/>
              <a:t>As we can see, global temperature has risen sharply since the 1950s</a:t>
            </a:r>
          </a:p>
          <a:p>
            <a:endParaRPr lang="en-US" sz="2200" dirty="0"/>
          </a:p>
          <a:p>
            <a:r>
              <a:rPr lang="en-US" sz="2200" dirty="0"/>
              <a:t>Believed that these changes in temperature can have adverse impacts on our ecology</a:t>
            </a:r>
          </a:p>
          <a:p>
            <a:pPr lvl="1"/>
            <a:r>
              <a:rPr lang="en-US" sz="1800" dirty="0"/>
              <a:t>Including an increase in storm frequency and intensity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DF659-4D18-1A2D-A0F6-58DB471A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78" y="1434592"/>
            <a:ext cx="6708037" cy="4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542A-E501-D121-4889-34711D08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35167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Storm Intensity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F2A8-0921-F1A4-9AA1-633B898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51679" cy="3447832"/>
          </a:xfrm>
        </p:spPr>
        <p:txBody>
          <a:bodyPr anchor="t">
            <a:normAutofit/>
          </a:bodyPr>
          <a:lstStyle/>
          <a:p>
            <a:r>
              <a:rPr lang="en-US" sz="1400"/>
              <a:t>Research suggests that hurricane frequency and intensity has been worsening over the past 100 years (edf.org)</a:t>
            </a:r>
          </a:p>
          <a:p>
            <a:pPr lvl="1"/>
            <a:r>
              <a:rPr lang="en-US" sz="1400"/>
              <a:t>Climate change is thought to play a large role in this situation</a:t>
            </a:r>
          </a:p>
          <a:p>
            <a:endParaRPr lang="en-US" sz="1400"/>
          </a:p>
          <a:p>
            <a:r>
              <a:rPr lang="en-US" sz="1400"/>
              <a:t>This is important, as worsening intensity and frequency of hurricanes can lead to increased devastation, loss of life, and costs of recovery for affected regions</a:t>
            </a:r>
          </a:p>
          <a:p>
            <a:endParaRPr lang="en-US" sz="1400"/>
          </a:p>
        </p:txBody>
      </p:sp>
      <p:pic>
        <p:nvPicPr>
          <p:cNvPr id="1028" name="Picture 4" descr="Superstorm Sandy | Path &amp; Facts | Britannica">
            <a:extLst>
              <a:ext uri="{FF2B5EF4-FFF2-40B4-BE49-F238E27FC236}">
                <a16:creationId xmlns:a16="http://schemas.microsoft.com/office/drawing/2014/main" id="{5B52D770-AF17-8D8D-9B8D-0E9A9F43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1"/>
          <a:stretch/>
        </p:blipFill>
        <p:spPr bwMode="auto">
          <a:xfrm>
            <a:off x="5065566" y="10"/>
            <a:ext cx="7032825" cy="43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DD35268-6FBE-0BCD-C050-3F804C7C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urricane Milton's lasting impact on health is just beginning, studies  suggest - ABC News">
            <a:extLst>
              <a:ext uri="{FF2B5EF4-FFF2-40B4-BE49-F238E27FC236}">
                <a16:creationId xmlns:a16="http://schemas.microsoft.com/office/drawing/2014/main" id="{5531BB93-9936-886B-E258-A2098F51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5" r="4" b="4"/>
          <a:stretch/>
        </p:blipFill>
        <p:spPr bwMode="auto">
          <a:xfrm>
            <a:off x="5065566" y="4378817"/>
            <a:ext cx="3524828" cy="24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A resumes Hurricane Dorian Small Home Repair Program | Caribbean News  World">
            <a:extLst>
              <a:ext uri="{FF2B5EF4-FFF2-40B4-BE49-F238E27FC236}">
                <a16:creationId xmlns:a16="http://schemas.microsoft.com/office/drawing/2014/main" id="{817A2386-FB77-47F3-38F2-A61125FD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r="11705" b="-4"/>
          <a:stretch/>
        </p:blipFill>
        <p:spPr bwMode="auto">
          <a:xfrm>
            <a:off x="8573563" y="4378818"/>
            <a:ext cx="3524828" cy="24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3A0B02E-2A29-A1CD-0D60-A9E1681A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DB760236-1E5E-7CEA-DCDD-21F3FB288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30D6BAEE-FD58-F5B7-5CF3-A74EB385D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87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C5BCB-4766-1D1A-02ED-7039A827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Storm Intensity Over the Years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B160-8AA2-065D-9F20-7D7B5D1A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Based on this visual, we can see that</a:t>
            </a:r>
          </a:p>
          <a:p>
            <a:pPr lvl="1"/>
            <a:r>
              <a:rPr lang="en-US" sz="1800" dirty="0"/>
              <a:t>Over time, Average windspeeds during storms have been increasing throughout the years</a:t>
            </a:r>
          </a:p>
          <a:p>
            <a:pPr lvl="1"/>
            <a:r>
              <a:rPr lang="en-US" sz="1800" dirty="0"/>
              <a:t>This increase may not be as pronounced as the increase in global temperatures</a:t>
            </a:r>
          </a:p>
          <a:p>
            <a:pPr lvl="2"/>
            <a:r>
              <a:rPr lang="en-US" sz="1400" dirty="0"/>
              <a:t> but this establishes a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ED8B9-D167-CF68-F61D-B8C6FCF2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64" y="1677753"/>
            <a:ext cx="6310452" cy="38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0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4092E-616C-ADE6-BEBE-2FAE21E7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Storm Frequency Throughout the Years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B005-5795-5363-5B31-12121B03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Similarly, we can see that the overall frequency of storms has increased throughout the years, as well</a:t>
            </a:r>
          </a:p>
          <a:p>
            <a:pPr lvl="1"/>
            <a:r>
              <a:rPr lang="en-US" sz="1800" dirty="0"/>
              <a:t>Again, not as steeply as global temperature, but still shows a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D05AC-349D-1F2D-EF53-26DBB0B3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26922"/>
            <a:ext cx="6903720" cy="40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BA1F-BDDE-F078-50B6-D5E1B0A3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 err="1"/>
              <a:t>Stroms</a:t>
            </a:r>
            <a:r>
              <a:rPr lang="en-US" dirty="0"/>
              <a:t> and Global Temperatures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2D7D-02FC-9532-C4A5-6D3C3289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established a trend, let’s see if any relationships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4D80-4359-06FD-3AE3-05151FE9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" y="3986711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Significant relationship between average wind speed and global temperature</a:t>
            </a:r>
          </a:p>
          <a:p>
            <a:pPr lvl="1"/>
            <a:r>
              <a:rPr lang="en-US" sz="1800" dirty="0"/>
              <a:t>However, this relationship is rather weak</a:t>
            </a:r>
          </a:p>
          <a:p>
            <a:pPr lvl="1"/>
            <a:r>
              <a:rPr lang="en-US" sz="1800" dirty="0"/>
              <a:t>Still shows us that higher windspeeds are associated with higher global temperature deviations</a:t>
            </a:r>
          </a:p>
        </p:txBody>
      </p:sp>
      <p:pic>
        <p:nvPicPr>
          <p:cNvPr id="7" name="Picture 6" descr="A graph of a wind speed and a blue line&#10;&#10;Description automatically generated">
            <a:extLst>
              <a:ext uri="{FF2B5EF4-FFF2-40B4-BE49-F238E27FC236}">
                <a16:creationId xmlns:a16="http://schemas.microsoft.com/office/drawing/2014/main" id="{8D68387E-6DD2-27F2-4A2A-8B1B50D0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43952"/>
            <a:ext cx="5468112" cy="3342059"/>
          </a:xfrm>
          <a:prstGeom prst="rect">
            <a:avLst/>
          </a:prstGeom>
        </p:spPr>
      </p:pic>
      <p:pic>
        <p:nvPicPr>
          <p:cNvPr id="5" name="Picture 4" descr="A graph showing a wind speed&#10;&#10;Description automatically generated">
            <a:extLst>
              <a:ext uri="{FF2B5EF4-FFF2-40B4-BE49-F238E27FC236}">
                <a16:creationId xmlns:a16="http://schemas.microsoft.com/office/drawing/2014/main" id="{0650CAD4-5E35-5028-FF1B-ED4C225C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46" y="343952"/>
            <a:ext cx="5468112" cy="33420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A8142-6B8D-C18B-D231-7776887E7EF5}"/>
              </a:ext>
            </a:extLst>
          </p:cNvPr>
          <p:cNvSpPr txBox="1">
            <a:spLocks/>
          </p:cNvSpPr>
          <p:nvPr/>
        </p:nvSpPr>
        <p:spPr>
          <a:xfrm>
            <a:off x="6169914" y="3986711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Significant relationship between storm frequency and global temperature</a:t>
            </a:r>
          </a:p>
          <a:p>
            <a:pPr lvl="1"/>
            <a:r>
              <a:rPr lang="en-US" sz="1800" dirty="0"/>
              <a:t>A stronger relationship</a:t>
            </a:r>
          </a:p>
          <a:p>
            <a:pPr lvl="1"/>
            <a:r>
              <a:rPr lang="en-US" sz="1800" dirty="0"/>
              <a:t>Shows us that as the number of storms increases, temperatures seem to increase as well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946E8-4EFA-AAD6-C934-E43A6272C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46" y="343952"/>
            <a:ext cx="5431824" cy="33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8ED-6A8A-4409-51AE-AAA41B71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the Type of Storm?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9E84-699D-3244-3B17-13E5FF23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established that relationships among </a:t>
            </a:r>
            <a:r>
              <a:rPr lang="en-US" dirty="0" err="1"/>
              <a:t>strom</a:t>
            </a:r>
            <a:r>
              <a:rPr lang="en-US" dirty="0"/>
              <a:t> intensity, frequency, and global temperatures</a:t>
            </a:r>
          </a:p>
          <a:p>
            <a:r>
              <a:rPr lang="en-US" dirty="0"/>
              <a:t>We can ask the question: Which types of storms are related to changes in global temperatures</a:t>
            </a:r>
          </a:p>
          <a:p>
            <a:pPr lvl="1"/>
            <a:r>
              <a:rPr lang="en-US" dirty="0"/>
              <a:t>Tropical Storms?</a:t>
            </a:r>
          </a:p>
          <a:p>
            <a:pPr lvl="1"/>
            <a:r>
              <a:rPr lang="en-US" dirty="0"/>
              <a:t>Category 1-5 hurricanes?</a:t>
            </a:r>
          </a:p>
        </p:txBody>
      </p:sp>
    </p:spTree>
    <p:extLst>
      <p:ext uri="{BB962C8B-B14F-4D97-AF65-F5344CB8AC3E}">
        <p14:creationId xmlns:p14="http://schemas.microsoft.com/office/powerpoint/2010/main" val="395924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7E18-5362-0EA3-61CA-9F15BACB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It appears that Category 1-3 hurricanes do not have as strong of a relationship with global temperatures</a:t>
            </a:r>
          </a:p>
          <a:p>
            <a:r>
              <a:rPr lang="en-US" sz="2200" dirty="0"/>
              <a:t>Category 4-5 hurricanes seem to increase as global temperatures increase over time</a:t>
            </a:r>
          </a:p>
          <a:p>
            <a:r>
              <a:rPr lang="en-US" sz="2200" dirty="0"/>
              <a:t>Importantly, topical storms appear to increase in frequency the most along side temperature changes.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273F2F5-95CB-1C71-5203-155C62DC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9081F1-4722-B055-D21B-A30CE8DBD7F7}"/>
              </a:ext>
            </a:extLst>
          </p:cNvPr>
          <p:cNvSpPr/>
          <p:nvPr/>
        </p:nvSpPr>
        <p:spPr>
          <a:xfrm>
            <a:off x="9348716" y="3111690"/>
            <a:ext cx="2212348" cy="2060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558</Words>
  <Application>Microsoft Office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gg mono</vt:lpstr>
      <vt:lpstr>Office Theme</vt:lpstr>
      <vt:lpstr>Rise in Global Temperatures and Storms From 1949 Onward</vt:lpstr>
      <vt:lpstr>Rise in Global Temperatures Over Time</vt:lpstr>
      <vt:lpstr>Storm Intensity Over the Years</vt:lpstr>
      <vt:lpstr>Storm Intensity Over the Years</vt:lpstr>
      <vt:lpstr>Storm Frequency Throughout the Years</vt:lpstr>
      <vt:lpstr>Relationship between Stroms and Global Temperatures</vt:lpstr>
      <vt:lpstr>PowerPoint Presentation</vt:lpstr>
      <vt:lpstr>But What About the Type of Storm?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Roland</dc:creator>
  <cp:lastModifiedBy>Matthew Roland</cp:lastModifiedBy>
  <cp:revision>2</cp:revision>
  <dcterms:created xsi:type="dcterms:W3CDTF">2024-11-09T19:22:59Z</dcterms:created>
  <dcterms:modified xsi:type="dcterms:W3CDTF">2024-11-11T01:05:20Z</dcterms:modified>
</cp:coreProperties>
</file>