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1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13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29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98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14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290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2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73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7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68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67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54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8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56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4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54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48EBF2-4DD3-4921-9282-525E2F2F9472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3D89C9-2EDA-4E6A-AD36-360F344497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59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2F89-C81F-77A8-981A-AD1ED04C3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Retro Golf Game Update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48F9B-A432-B28B-9783-6D82E6F0A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Project Overview and Progress Report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Matthew Fish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15/01/24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01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23332-2040-F18B-B699-A2448BC0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Project Vision and Background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4BD0-0600-2B04-BF1E-3D79F8333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95" y="1992311"/>
            <a:ext cx="8534400" cy="39472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Retro Golf's vision is to deliver a playable SPA web game that will give off a mini golf experience.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of customizable characters and items.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Retro Golf has emerged from a passion for nostalgic games, drawing inspiration from games like raft wars and 8 ball pool.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is to provide players with a nostalgic journey through a classic mini golf web game.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78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1F28C-BE85-4D26-C031-2125D054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Project Plan and sprints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D1DB-66DB-000D-64A2-28EAE1446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8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B3E59-BC62-CA04-C8D4-86488B38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UML models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87829-36A5-9101-6F81-B416220F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4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B3E59-BC62-CA04-C8D4-86488B38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Initial Prototype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87829-36A5-9101-6F81-B416220F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71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B3E59-BC62-CA04-C8D4-86488B38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Issues and Challenges faced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87829-36A5-9101-6F81-B416220F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708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Söhne</vt:lpstr>
      <vt:lpstr>Wingdings 3</vt:lpstr>
      <vt:lpstr>Slice</vt:lpstr>
      <vt:lpstr>Retro Golf Game Update</vt:lpstr>
      <vt:lpstr>Project Vision and Background</vt:lpstr>
      <vt:lpstr>Project Plan and sprints</vt:lpstr>
      <vt:lpstr>UML models</vt:lpstr>
      <vt:lpstr>Initial Prototype</vt:lpstr>
      <vt:lpstr>Issues and 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Golf Game Update</dc:title>
  <dc:creator>(s) Matthew Fish</dc:creator>
  <cp:lastModifiedBy>(s) Matthew Fish</cp:lastModifiedBy>
  <cp:revision>1</cp:revision>
  <dcterms:created xsi:type="dcterms:W3CDTF">2024-01-11T19:17:57Z</dcterms:created>
  <dcterms:modified xsi:type="dcterms:W3CDTF">2024-01-11T23:14:45Z</dcterms:modified>
</cp:coreProperties>
</file>