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71" autoAdjust="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549B7-20B1-4B86-8CA1-EA56CC8B513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4B62F-4DC1-478B-BFF2-BC9F4E4CF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6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B62F-4DC1-478B-BFF2-BC9F4E4CF6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8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7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09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11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4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0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069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33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50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8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64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5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9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0EE7D2-B5B0-4B58-90C2-D0A72E9D1A7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860DD5-3EB8-4F5E-97AD-61A9E522F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050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8C33-992B-633E-4290-05CDE400D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Retro Golf game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6D029-A58E-FA61-1B30-EC5E9CF02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Presentation </a:t>
            </a:r>
          </a:p>
          <a:p>
            <a:r>
              <a:rPr lang="en-US" dirty="0"/>
              <a:t>Matthew Fish</a:t>
            </a:r>
          </a:p>
          <a:p>
            <a:r>
              <a:rPr lang="en-US" dirty="0"/>
              <a:t>03/05/2024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18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9893-26F3-B5D8-7C5A-6139FC50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Project Plan</a:t>
            </a:r>
            <a:endParaRPr lang="en-GB" dirty="0"/>
          </a:p>
        </p:txBody>
      </p:sp>
      <p:pic>
        <p:nvPicPr>
          <p:cNvPr id="4" name="Picture 3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081DF88E-D844-3347-BE21-341E609C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66" y="2009253"/>
            <a:ext cx="3796546" cy="4292964"/>
          </a:xfrm>
          <a:prstGeom prst="rect">
            <a:avLst/>
          </a:prstGeom>
        </p:spPr>
      </p:pic>
      <p:pic>
        <p:nvPicPr>
          <p:cNvPr id="7" name="Picture 6" descr="A diagram of a game&#10;&#10;Description automatically generated">
            <a:extLst>
              <a:ext uri="{FF2B5EF4-FFF2-40B4-BE49-F238E27FC236}">
                <a16:creationId xmlns:a16="http://schemas.microsoft.com/office/drawing/2014/main" id="{70453FD1-7B88-5615-3B8F-B66310FD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2239"/>
            <a:ext cx="4434945" cy="54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2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3B52-9946-EA07-9EF9-3096B393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Project Plan (Kanban Board)</a:t>
            </a:r>
            <a:endParaRPr lang="en-GB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3CF14CD-535C-F4AC-AB36-CB479642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7" y="2201334"/>
            <a:ext cx="5074575" cy="3462868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8EDC537-008D-5AFC-B058-1B2DBCD82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955" y="2269068"/>
            <a:ext cx="6790268" cy="33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8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F45D-8363-0BEB-E173-203DCC44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Sprints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E8A0-4C98-80D8-5CB1-0078A1DA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86000"/>
            <a:ext cx="8534400" cy="3615267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AA522-B209-5E9D-9122-41A66631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56696"/>
            <a:ext cx="9499600" cy="45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8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D18E-372C-3E9F-0FA9-4DF3A880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1108"/>
            <a:ext cx="8534400" cy="1507067"/>
          </a:xfrm>
        </p:spPr>
        <p:txBody>
          <a:bodyPr/>
          <a:lstStyle/>
          <a:p>
            <a:r>
              <a:rPr lang="en-US" dirty="0"/>
              <a:t>UML Diagrams</a:t>
            </a:r>
            <a:endParaRPr lang="en-GB"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388C97C1-4C09-D3AB-DECC-F17CDAE2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90" y="1582351"/>
            <a:ext cx="4389743" cy="2186598"/>
          </a:xfrm>
          <a:prstGeom prst="rect">
            <a:avLst/>
          </a:prstGeom>
        </p:spPr>
      </p:pic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62EEF046-B18A-8BCA-B886-465033B9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404" y="1362218"/>
            <a:ext cx="3968682" cy="5192425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0D9F23C1-C222-CC8E-4B00-1577DFEBE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" y="3985870"/>
            <a:ext cx="5727700" cy="27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9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6B0B-B65E-657B-240D-308BDD24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Issues and challenges faced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75E64-2D33-0E6D-FA8F-682331465452}"/>
              </a:ext>
            </a:extLst>
          </p:cNvPr>
          <p:cNvSpPr txBox="1"/>
          <p:nvPr/>
        </p:nvSpPr>
        <p:spPr>
          <a:xfrm>
            <a:off x="1083733" y="2421467"/>
            <a:ext cx="7501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Kanban helped with outlining issues.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were implemented differently than planned.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Shooting mechanic was the biggest challenge.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Trial and error with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Legal issues - Compliance with Copyright, Designs, and Patents Act 1998 and Data Protection Act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Social issues – Appropriate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Ethical issues – Providing honesty. </a:t>
            </a:r>
          </a:p>
        </p:txBody>
      </p:sp>
    </p:spTree>
    <p:extLst>
      <p:ext uri="{BB962C8B-B14F-4D97-AF65-F5344CB8AC3E}">
        <p14:creationId xmlns:p14="http://schemas.microsoft.com/office/powerpoint/2010/main" val="74313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414E-0740-619F-148C-44F255C55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43466"/>
            <a:ext cx="8001000" cy="846667"/>
          </a:xfrm>
        </p:spPr>
        <p:txBody>
          <a:bodyPr/>
          <a:lstStyle/>
          <a:p>
            <a:r>
              <a:rPr lang="en-US" dirty="0"/>
              <a:t>Poster</a:t>
            </a:r>
            <a:endParaRPr lang="en-GB" dirty="0"/>
          </a:p>
        </p:txBody>
      </p:sp>
      <p:pic>
        <p:nvPicPr>
          <p:cNvPr id="4" name="Picture 3" descr="A green and white poster with text and images&#10;&#10;Description automatically generated">
            <a:extLst>
              <a:ext uri="{FF2B5EF4-FFF2-40B4-BE49-F238E27FC236}">
                <a16:creationId xmlns:a16="http://schemas.microsoft.com/office/drawing/2014/main" id="{C5CBA208-1F14-A094-01B1-563B8FF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3" y="1490133"/>
            <a:ext cx="7139517" cy="50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147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82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Slice</vt:lpstr>
      <vt:lpstr>Retro Golf game </vt:lpstr>
      <vt:lpstr>Project Plan</vt:lpstr>
      <vt:lpstr>Project Plan (Kanban Board)</vt:lpstr>
      <vt:lpstr>Sprints</vt:lpstr>
      <vt:lpstr>UML Diagrams</vt:lpstr>
      <vt:lpstr>Issues and challenges faced</vt:lpstr>
      <vt:lpstr>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Golf game </dc:title>
  <dc:creator>(s) Matthew Fish</dc:creator>
  <cp:lastModifiedBy>(s) Matthew Fish</cp:lastModifiedBy>
  <cp:revision>2</cp:revision>
  <dcterms:created xsi:type="dcterms:W3CDTF">2024-05-03T12:01:33Z</dcterms:created>
  <dcterms:modified xsi:type="dcterms:W3CDTF">2024-05-03T12:42:50Z</dcterms:modified>
</cp:coreProperties>
</file>