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CF9C-C572-8034-4CCD-B873B1362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CF157-3155-568D-2D1E-B741E9B85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FC1DD-9CCC-590E-ACC8-0CE29371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67F5-B164-E47C-47CC-9D0F67866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CA6BE-8D98-7DF5-ACB8-441282CB8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5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FE76-9C4C-FCD9-F876-67902661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CA0AD-80EA-D0AB-87B9-E17404621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73CCC-7D57-67EF-E97B-37F20523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E75C-7DDE-057C-3F93-C471291FD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304A-1FBB-5266-1943-0F40DFDA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F826BB-1CEE-1A0F-0235-D21324FDF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45CF59-D826-5B24-0B83-40B396631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D743C-FF11-A564-A2B4-72020F8F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933F-FEA0-491E-C668-BAFBA2BE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15B7B-A292-8491-9C9E-9724E5CD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10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73A2-C217-BEE1-DFFC-5C8A7CBC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CEDFE-885A-0566-3B74-EEAC91FD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C9E88-53E9-BA35-C71A-853A15E1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91074-A69B-83C8-E12A-89B70A679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CC8FE-31D6-EE2D-1CE7-65FE062E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620D-0C67-8E82-1987-D427190FB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D02A-211A-BAE3-AA7B-D85F9043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FCF5-C1A9-C042-D453-EBC3EB23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4B1BF-4628-9C10-793E-AE4650A5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0DE93-37E1-B1A3-BBD1-D81E4E23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5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B4A9-3880-7425-BA22-769A2E64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7C1C5-8ECF-59BC-32DF-9F6373031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4D0C6-ABD1-ADA8-FA69-920E10FC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74CC5-C7E4-62DC-2B9E-9C54D088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CBB80-07B5-69C2-E4F1-FA86BF6E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3742F-5BD6-543E-25E7-333DBAE62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9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17369-0393-2368-ECBA-4018F5EB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91F1F-C940-643C-E8DB-6A919883E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0733C-AC69-12E4-5127-5E2DC572B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98594-4653-C7ED-1288-1193DA1B5F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7DB16-1028-88A0-009D-B9D53DD2E7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88409-03E4-4CDE-E040-6B306034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3750C0-8488-3057-7D44-1B2EC802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C06D1-A0A1-7EAC-6E70-0229AB99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9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D383-74BF-BF3F-AD92-0682817E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FCB97-6219-A3A5-37BD-720862EC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A536B-7426-F0C2-45D8-CE40BF42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A09BF-D450-F9C8-954B-C04DB4F0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5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20752-8043-A061-0E3F-EACE27DF0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1C97F-9421-75D3-5967-A72E24FBE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714D3-845B-7F11-A352-B749592C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A416-8086-9BA9-56F0-AB535066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87D2-BAD8-68C9-E119-038AA4F22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7D66-C9F5-6E2A-4B63-59A9C26AD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3CCBA-0662-6D76-509B-B7B6BEE7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D1EA9-FF03-07E3-4522-C8682C1B6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D887A-4A4D-66EA-903C-DE161C99B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2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7DC5-D0C8-5328-D83B-8579AE8C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7562E-609A-2B0F-FC0E-DCE203DAF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99FB9-97E6-A196-6AE3-80E932546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46B98-8956-31EC-8D1D-F43DB1EE9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18C26-6978-BE44-477E-37A09CF07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58D1C-65A4-9BF3-6488-C448066A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1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FC246-1CB9-BE49-680C-6DDA999A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C652-5C85-D11C-80CD-E2BD77577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F2C17-FA04-3546-7A32-2B3A54EFFF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E146DF-5D53-4031-972A-AF882E1ACC2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3FA9-0ACC-B952-9447-4FE3EA597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9ADEA-2C7A-A8DC-1A4C-4E1AC6F13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A72DDA-C498-4AA1-936A-255886660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1108103-1B74-4458-0521-908C176859A7}"/>
              </a:ext>
            </a:extLst>
          </p:cNvPr>
          <p:cNvGrpSpPr/>
          <p:nvPr/>
        </p:nvGrpSpPr>
        <p:grpSpPr>
          <a:xfrm>
            <a:off x="3696930" y="1091381"/>
            <a:ext cx="7295535" cy="5369095"/>
            <a:chOff x="1268362" y="147484"/>
            <a:chExt cx="8917858" cy="6563032"/>
          </a:xfrm>
        </p:grpSpPr>
        <p:pic>
          <p:nvPicPr>
            <p:cNvPr id="1026" name="Picture 2" descr="Urban vector city map of Copenhagen, Denmark Stock Vector Image &amp; Art -  Alamy">
              <a:extLst>
                <a:ext uri="{FF2B5EF4-FFF2-40B4-BE49-F238E27FC236}">
                  <a16:creationId xmlns:a16="http://schemas.microsoft.com/office/drawing/2014/main" id="{9544527A-A891-F182-01A9-458F602511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" r="30968" b="12578"/>
            <a:stretch/>
          </p:blipFill>
          <p:spPr bwMode="auto">
            <a:xfrm>
              <a:off x="1268362" y="829289"/>
              <a:ext cx="8416411" cy="58812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4BE9D3-593B-CB5E-F61B-E80D56084E0D}"/>
                </a:ext>
              </a:extLst>
            </p:cNvPr>
            <p:cNvSpPr/>
            <p:nvPr/>
          </p:nvSpPr>
          <p:spPr>
            <a:xfrm>
              <a:off x="1268362" y="147484"/>
              <a:ext cx="8917858" cy="6563032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4B364E-F542-125A-8DCF-A6F9350462D2}"/>
                </a:ext>
              </a:extLst>
            </p:cNvPr>
            <p:cNvSpPr/>
            <p:nvPr/>
          </p:nvSpPr>
          <p:spPr>
            <a:xfrm>
              <a:off x="1435509" y="326306"/>
              <a:ext cx="2802194" cy="54569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(</a:t>
              </a:r>
              <a:r>
                <a:rPr lang="da-DK" dirty="0" err="1">
                  <a:solidFill>
                    <a:schemeClr val="tx1"/>
                  </a:solidFill>
                </a:rPr>
                <a:t>Søgebar</a:t>
              </a:r>
              <a:r>
                <a:rPr lang="da-DK" dirty="0">
                  <a:solidFill>
                    <a:schemeClr val="tx1"/>
                  </a:solidFill>
                </a:rPr>
                <a:t>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C1B821D-7305-A335-E312-5C6D893BAC34}"/>
                </a:ext>
              </a:extLst>
            </p:cNvPr>
            <p:cNvSpPr/>
            <p:nvPr/>
          </p:nvSpPr>
          <p:spPr>
            <a:xfrm>
              <a:off x="7231625" y="6028711"/>
              <a:ext cx="2802194" cy="47532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(Zoom skala)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EB4945-366F-891E-0167-63ED9F8386AD}"/>
                </a:ext>
              </a:extLst>
            </p:cNvPr>
            <p:cNvSpPr/>
            <p:nvPr/>
          </p:nvSpPr>
          <p:spPr>
            <a:xfrm>
              <a:off x="8864165" y="161463"/>
              <a:ext cx="1299930" cy="71053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dirty="0">
                  <a:solidFill>
                    <a:schemeClr val="tx1"/>
                  </a:solidFill>
                </a:rPr>
                <a:t>(Filtre)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B25E60-4954-DBF7-AD40-F9BA1797F21D}"/>
              </a:ext>
            </a:extLst>
          </p:cNvPr>
          <p:cNvSpPr txBox="1"/>
          <p:nvPr/>
        </p:nvSpPr>
        <p:spPr>
          <a:xfrm>
            <a:off x="412954" y="108154"/>
            <a:ext cx="2497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200" dirty="0"/>
              <a:t>Startview</a:t>
            </a:r>
            <a:endParaRPr lang="en-US" sz="4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DDC37-6312-F0D4-F580-881B108B70C4}"/>
              </a:ext>
            </a:extLst>
          </p:cNvPr>
          <p:cNvSpPr txBox="1"/>
          <p:nvPr/>
        </p:nvSpPr>
        <p:spPr>
          <a:xfrm>
            <a:off x="538043" y="945427"/>
            <a:ext cx="29917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Skal kunne:</a:t>
            </a:r>
          </a:p>
          <a:p>
            <a:pPr marL="285750" indent="-285750">
              <a:buFontTx/>
              <a:buChar char="-"/>
            </a:pPr>
            <a:r>
              <a:rPr lang="da-DK" dirty="0"/>
              <a:t>Skaleres dynamisk (</a:t>
            </a:r>
            <a:r>
              <a:rPr lang="da-DK" dirty="0" err="1"/>
              <a:t>Fullscreen</a:t>
            </a:r>
            <a:r>
              <a:rPr lang="da-DK" dirty="0"/>
              <a:t> + vindue)</a:t>
            </a:r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Pan/Zoom rundt i DK</a:t>
            </a:r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User skal kunne sætte farvefiltre på </a:t>
            </a:r>
            <a:r>
              <a:rPr lang="da-DK" dirty="0" err="1"/>
              <a:t>mappet</a:t>
            </a:r>
            <a:endParaRPr lang="da-DK" dirty="0"/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User skal kunne se nærmeste vej ud fra cursor</a:t>
            </a:r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err="1"/>
              <a:t>Søgebar</a:t>
            </a:r>
            <a:r>
              <a:rPr lang="da-DK" dirty="0"/>
              <a:t> skal </a:t>
            </a:r>
            <a:r>
              <a:rPr lang="da-DK" dirty="0" err="1"/>
              <a:t>autocomplete</a:t>
            </a:r>
            <a:endParaRPr lang="da-DK" dirty="0"/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28" name="Picture 4" descr="Mouse Cursor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5E023AED-91F7-B287-709B-9A6CA5FB2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01" t="21710" r="25770" b="20000"/>
          <a:stretch/>
        </p:blipFill>
        <p:spPr bwMode="auto">
          <a:xfrm>
            <a:off x="7659976" y="4411233"/>
            <a:ext cx="499876" cy="6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D51BFF2-0E9A-C58F-CA8C-3078B4C80EB8}"/>
              </a:ext>
            </a:extLst>
          </p:cNvPr>
          <p:cNvSpPr/>
          <p:nvPr/>
        </p:nvSpPr>
        <p:spPr>
          <a:xfrm>
            <a:off x="8150217" y="4830563"/>
            <a:ext cx="2292423" cy="44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(Nærmeste vejnavn)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5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7A37F-F634-3693-1726-270328F70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1B891CC-C8DB-FB32-5B4F-AD8F31AE2CB9}"/>
              </a:ext>
            </a:extLst>
          </p:cNvPr>
          <p:cNvGrpSpPr/>
          <p:nvPr/>
        </p:nvGrpSpPr>
        <p:grpSpPr>
          <a:xfrm>
            <a:off x="3913238" y="1117403"/>
            <a:ext cx="7374193" cy="5426983"/>
            <a:chOff x="1976284" y="301325"/>
            <a:chExt cx="8239432" cy="606374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473222C-0FBA-6B3B-5662-9992E501B6A6}"/>
                </a:ext>
              </a:extLst>
            </p:cNvPr>
            <p:cNvGrpSpPr/>
            <p:nvPr/>
          </p:nvGrpSpPr>
          <p:grpSpPr>
            <a:xfrm>
              <a:off x="1976284" y="301325"/>
              <a:ext cx="8239432" cy="6063749"/>
              <a:chOff x="1769807" y="291492"/>
              <a:chExt cx="8239432" cy="6063749"/>
            </a:xfrm>
          </p:grpSpPr>
          <p:pic>
            <p:nvPicPr>
              <p:cNvPr id="1026" name="Picture 2" descr="Urban vector city map of Copenhagen, Denmark Stock Vector Image &amp; Art -  Alamy">
                <a:extLst>
                  <a:ext uri="{FF2B5EF4-FFF2-40B4-BE49-F238E27FC236}">
                    <a16:creationId xmlns:a16="http://schemas.microsoft.com/office/drawing/2014/main" id="{3052325A-8827-1FB9-E9A4-6E5B009C30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84" t="29190" r="68782" b="24738"/>
              <a:stretch/>
            </p:blipFill>
            <p:spPr bwMode="auto">
              <a:xfrm>
                <a:off x="4180113" y="651879"/>
                <a:ext cx="4381083" cy="5346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8311BF4-55F5-8593-7EC5-55146119CC01}"/>
                  </a:ext>
                </a:extLst>
              </p:cNvPr>
              <p:cNvSpPr/>
              <p:nvPr/>
            </p:nvSpPr>
            <p:spPr>
              <a:xfrm>
                <a:off x="1769807" y="291492"/>
                <a:ext cx="8239432" cy="606374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576B156-3B66-285C-03AB-66C234A56522}"/>
                  </a:ext>
                </a:extLst>
              </p:cNvPr>
              <p:cNvSpPr/>
              <p:nvPr/>
            </p:nvSpPr>
            <p:spPr>
              <a:xfrm>
                <a:off x="2281699" y="651879"/>
                <a:ext cx="1898414" cy="53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50" name="Picture 2" descr="Location Poi Pin Marker Position Red Map - Google Maps Marker, HD Png  Download(450x720) - PngFind">
                <a:extLst>
                  <a:ext uri="{FF2B5EF4-FFF2-40B4-BE49-F238E27FC236}">
                    <a16:creationId xmlns:a16="http://schemas.microsoft.com/office/drawing/2014/main" id="{61C8FFEC-3130-4F1D-5E65-AF5D008EE9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000" b="90000" l="9932" r="89932">
                            <a14:foregroundMark x1="38095" y1="11286" x2="51020" y2="8000"/>
                            <a14:foregroundMark x1="51020" y1="8000" x2="58639" y2="842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51792" y="2900516"/>
                <a:ext cx="700086" cy="666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9BB6ED-59AE-1E35-3947-3277DA8486FA}"/>
                  </a:ext>
                </a:extLst>
              </p:cNvPr>
              <p:cNvSpPr txBox="1"/>
              <p:nvPr/>
            </p:nvSpPr>
            <p:spPr>
              <a:xfrm>
                <a:off x="2281699" y="651879"/>
                <a:ext cx="18984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Rued </a:t>
                </a:r>
                <a:r>
                  <a:rPr lang="da-DK" dirty="0" err="1"/>
                  <a:t>Langaards</a:t>
                </a:r>
                <a:r>
                  <a:rPr lang="da-DK" dirty="0"/>
                  <a:t> Alle 7</a:t>
                </a:r>
              </a:p>
              <a:p>
                <a:pPr algn="ctr"/>
                <a:endParaRPr lang="da-DK" dirty="0"/>
              </a:p>
              <a:p>
                <a:pPr algn="ctr"/>
                <a:r>
                  <a:rPr lang="da-DK" dirty="0"/>
                  <a:t>(Til)</a:t>
                </a:r>
              </a:p>
              <a:p>
                <a:pPr algn="ctr"/>
                <a:r>
                  <a:rPr lang="da-DK" dirty="0"/>
                  <a:t>----------------------</a:t>
                </a:r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EF03B7-D7BB-9BD8-24C0-F902ACFBCDD3}"/>
                  </a:ext>
                </a:extLst>
              </p:cNvPr>
              <p:cNvSpPr/>
              <p:nvPr/>
            </p:nvSpPr>
            <p:spPr>
              <a:xfrm>
                <a:off x="2503078" y="4346779"/>
                <a:ext cx="511278" cy="3932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337EB5-60D5-173C-566D-A03CE9F15473}"/>
                  </a:ext>
                </a:extLst>
              </p:cNvPr>
              <p:cNvSpPr txBox="1"/>
              <p:nvPr/>
            </p:nvSpPr>
            <p:spPr>
              <a:xfrm>
                <a:off x="3098324" y="4345955"/>
                <a:ext cx="10133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Tilføj som POI</a:t>
                </a:r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CCC5697-FE5B-8C8B-81F6-F0FD6234968A}"/>
                </a:ext>
              </a:extLst>
            </p:cNvPr>
            <p:cNvSpPr/>
            <p:nvPr/>
          </p:nvSpPr>
          <p:spPr>
            <a:xfrm>
              <a:off x="3146506" y="2974980"/>
              <a:ext cx="511278" cy="3932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50A516-CFEB-175D-8298-1271A52D82DF}"/>
                </a:ext>
              </a:extLst>
            </p:cNvPr>
            <p:cNvSpPr txBox="1"/>
            <p:nvPr/>
          </p:nvSpPr>
          <p:spPr>
            <a:xfrm>
              <a:off x="2606877" y="2681437"/>
              <a:ext cx="17454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Rutevejledning</a:t>
              </a:r>
              <a:endParaRPr lang="en-US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2A470C7-CAD5-9CBB-BCFD-C3649238B740}"/>
              </a:ext>
            </a:extLst>
          </p:cNvPr>
          <p:cNvSpPr txBox="1"/>
          <p:nvPr/>
        </p:nvSpPr>
        <p:spPr>
          <a:xfrm>
            <a:off x="471948" y="196644"/>
            <a:ext cx="36281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200" dirty="0"/>
              <a:t>Valgt lokation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41278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74AD8-983A-F58C-A679-19C0B2638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43A6245-9A7D-5DDC-CE21-47B8ABE9DA1C}"/>
              </a:ext>
            </a:extLst>
          </p:cNvPr>
          <p:cNvGrpSpPr/>
          <p:nvPr/>
        </p:nvGrpSpPr>
        <p:grpSpPr>
          <a:xfrm>
            <a:off x="2890684" y="596293"/>
            <a:ext cx="8917858" cy="6063749"/>
            <a:chOff x="1297858" y="301325"/>
            <a:chExt cx="8917858" cy="606374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90728A2-CC77-7436-E288-25B6F0A1EDB3}"/>
                </a:ext>
              </a:extLst>
            </p:cNvPr>
            <p:cNvGrpSpPr/>
            <p:nvPr/>
          </p:nvGrpSpPr>
          <p:grpSpPr>
            <a:xfrm>
              <a:off x="1297858" y="301325"/>
              <a:ext cx="8917858" cy="6063749"/>
              <a:chOff x="1769807" y="291492"/>
              <a:chExt cx="8239432" cy="6063749"/>
            </a:xfrm>
          </p:grpSpPr>
          <p:pic>
            <p:nvPicPr>
              <p:cNvPr id="1026" name="Picture 2" descr="Urban vector city map of Copenhagen, Denmark Stock Vector Image &amp; Art -  Alamy">
                <a:extLst>
                  <a:ext uri="{FF2B5EF4-FFF2-40B4-BE49-F238E27FC236}">
                    <a16:creationId xmlns:a16="http://schemas.microsoft.com/office/drawing/2014/main" id="{0082BDD6-4003-2E5A-E541-05787F680C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284" t="29190" r="68782" b="24738"/>
              <a:stretch/>
            </p:blipFill>
            <p:spPr bwMode="auto">
              <a:xfrm>
                <a:off x="4180113" y="651879"/>
                <a:ext cx="4381083" cy="53469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44A466-9DE2-C7AF-3FE2-8EFD8399E7A7}"/>
                  </a:ext>
                </a:extLst>
              </p:cNvPr>
              <p:cNvSpPr/>
              <p:nvPr/>
            </p:nvSpPr>
            <p:spPr>
              <a:xfrm>
                <a:off x="1769807" y="291492"/>
                <a:ext cx="8239432" cy="6063749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ECBAC32-074D-AD81-CA57-784CD1908EB7}"/>
                  </a:ext>
                </a:extLst>
              </p:cNvPr>
              <p:cNvSpPr/>
              <p:nvPr/>
            </p:nvSpPr>
            <p:spPr>
              <a:xfrm>
                <a:off x="2025446" y="651879"/>
                <a:ext cx="2154667" cy="534698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050" name="Picture 2" descr="Location Poi Pin Marker Position Red Map - Google Maps Marker, HD Png  Download(450x720) - PngFind">
                <a:extLst>
                  <a:ext uri="{FF2B5EF4-FFF2-40B4-BE49-F238E27FC236}">
                    <a16:creationId xmlns:a16="http://schemas.microsoft.com/office/drawing/2014/main" id="{5ED3D096-4C4C-2D58-DBC7-203DB02955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8000" b="90000" l="9932" r="89932">
                            <a14:foregroundMark x1="38095" y1="11286" x2="51020" y2="8000"/>
                            <a14:foregroundMark x1="51020" y1="8000" x2="58639" y2="842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9869" y="2072830"/>
                <a:ext cx="700086" cy="6667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F81EF8-D02C-1FF5-8382-CB5ED9EFBAC7}"/>
                  </a:ext>
                </a:extLst>
              </p:cNvPr>
              <p:cNvSpPr txBox="1"/>
              <p:nvPr/>
            </p:nvSpPr>
            <p:spPr>
              <a:xfrm>
                <a:off x="2281699" y="651879"/>
                <a:ext cx="189841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dirty="0"/>
                  <a:t>[Fra] Søborg hovedgade 60</a:t>
                </a:r>
              </a:p>
              <a:p>
                <a:pPr algn="ctr"/>
                <a:endParaRPr lang="da-DK" dirty="0"/>
              </a:p>
              <a:p>
                <a:pPr algn="ctr"/>
                <a:r>
                  <a:rPr lang="da-DK" dirty="0"/>
                  <a:t>[Til] Rued </a:t>
                </a:r>
                <a:r>
                  <a:rPr lang="da-DK" dirty="0" err="1"/>
                  <a:t>Langaards</a:t>
                </a:r>
                <a:r>
                  <a:rPr lang="da-DK" dirty="0"/>
                  <a:t> Alle 7</a:t>
                </a:r>
              </a:p>
              <a:p>
                <a:pPr algn="ctr"/>
                <a:r>
                  <a:rPr lang="da-DK" dirty="0"/>
                  <a:t>----------------------</a:t>
                </a:r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FA4E2F-5BF6-746C-23DE-EE74162E4E05}"/>
                  </a:ext>
                </a:extLst>
              </p:cNvPr>
              <p:cNvSpPr/>
              <p:nvPr/>
            </p:nvSpPr>
            <p:spPr>
              <a:xfrm>
                <a:off x="2126948" y="4974148"/>
                <a:ext cx="334565" cy="39329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60857D-D766-339B-898E-B9D27E4BB708}"/>
                  </a:ext>
                </a:extLst>
              </p:cNvPr>
              <p:cNvSpPr txBox="1"/>
              <p:nvPr/>
            </p:nvSpPr>
            <p:spPr>
              <a:xfrm>
                <a:off x="2461515" y="4905773"/>
                <a:ext cx="16520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Download rutevejledning på tekst</a:t>
                </a:r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BC6979-2E4F-CFCD-00E0-59B06CA309EF}"/>
                </a:ext>
              </a:extLst>
            </p:cNvPr>
            <p:cNvSpPr/>
            <p:nvPr/>
          </p:nvSpPr>
          <p:spPr>
            <a:xfrm>
              <a:off x="2018081" y="2719753"/>
              <a:ext cx="511278" cy="3932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5D049E-EFAB-92EB-4257-C61CE459AC98}"/>
                </a:ext>
              </a:extLst>
            </p:cNvPr>
            <p:cNvSpPr txBox="1"/>
            <p:nvPr/>
          </p:nvSpPr>
          <p:spPr>
            <a:xfrm>
              <a:off x="2613327" y="2718929"/>
              <a:ext cx="1013337" cy="382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Bil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D07ED7-EB53-8149-7045-82CB554B8662}"/>
                </a:ext>
              </a:extLst>
            </p:cNvPr>
            <p:cNvSpPr/>
            <p:nvPr/>
          </p:nvSpPr>
          <p:spPr>
            <a:xfrm>
              <a:off x="2033598" y="3606987"/>
              <a:ext cx="511278" cy="39329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760507-A84C-5B7D-B89D-366A9779B38C}"/>
                </a:ext>
              </a:extLst>
            </p:cNvPr>
            <p:cNvSpPr txBox="1"/>
            <p:nvPr/>
          </p:nvSpPr>
          <p:spPr>
            <a:xfrm>
              <a:off x="2628844" y="3606163"/>
              <a:ext cx="1013337" cy="382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dirty="0"/>
                <a:t>Cykel</a:t>
              </a:r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2769A4A-D99E-9E9B-E9BA-22F47790CAB2}"/>
              </a:ext>
            </a:extLst>
          </p:cNvPr>
          <p:cNvSpPr txBox="1"/>
          <p:nvPr/>
        </p:nvSpPr>
        <p:spPr>
          <a:xfrm>
            <a:off x="206476" y="-40347"/>
            <a:ext cx="4827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200" dirty="0"/>
              <a:t>Valgt slutlokation</a:t>
            </a:r>
            <a:endParaRPr lang="en-US" sz="4200" dirty="0"/>
          </a:p>
        </p:txBody>
      </p:sp>
      <p:pic>
        <p:nvPicPr>
          <p:cNvPr id="18" name="Picture 2" descr="Location Poi Pin Marker Position Red Map - Google Maps Marker, HD Png  Download(450x720) - PngFind">
            <a:extLst>
              <a:ext uri="{FF2B5EF4-FFF2-40B4-BE49-F238E27FC236}">
                <a16:creationId xmlns:a16="http://schemas.microsoft.com/office/drawing/2014/main" id="{024EBDCD-42B4-A19F-D2C0-1ADB025D4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000" b="90000" l="9932" r="89932">
                        <a14:foregroundMark x1="38095" y1="11286" x2="51020" y2="8000"/>
                        <a14:foregroundMark x1="51020" y1="8000" x2="58639" y2="8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9999" y="3429000"/>
            <a:ext cx="757730" cy="6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DD8FB7-45F4-C27F-04D6-E2E04E7D126E}"/>
              </a:ext>
            </a:extLst>
          </p:cNvPr>
          <p:cNvCxnSpPr>
            <a:stCxn id="2050" idx="2"/>
            <a:endCxn id="18" idx="2"/>
          </p:cNvCxnSpPr>
          <p:nvPr/>
        </p:nvCxnSpPr>
        <p:spPr>
          <a:xfrm>
            <a:off x="6917098" y="3044380"/>
            <a:ext cx="1591766" cy="10513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86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Schoenning Nielsen</dc:creator>
  <cp:lastModifiedBy>Matthias Schoenning Nielsen</cp:lastModifiedBy>
  <cp:revision>1</cp:revision>
  <dcterms:created xsi:type="dcterms:W3CDTF">2025-02-24T11:50:50Z</dcterms:created>
  <dcterms:modified xsi:type="dcterms:W3CDTF">2025-02-24T13:13:23Z</dcterms:modified>
</cp:coreProperties>
</file>