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61" r:id="rId4"/>
    <p:sldId id="265" r:id="rId5"/>
    <p:sldId id="263" r:id="rId6"/>
    <p:sldId id="262" r:id="rId7"/>
    <p:sldId id="264" r:id="rId8"/>
    <p:sldId id="259"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135855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A50D4-F5BA-42B7-83F8-0D1EC873432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398205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1780708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1431561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499303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120630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78622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3936843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232873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422483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A50D4-F5BA-42B7-83F8-0D1EC873432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118739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A50D4-F5BA-42B7-83F8-0D1EC873432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15150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A50D4-F5BA-42B7-83F8-0D1EC8734325}"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278566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A50D4-F5BA-42B7-83F8-0D1EC8734325}"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401243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A50D4-F5BA-42B7-83F8-0D1EC8734325}"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132167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A50D4-F5BA-42B7-83F8-0D1EC873432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268421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A50D4-F5BA-42B7-83F8-0D1EC873432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79D44-B86D-4D9A-8650-F4AB0C8B5475}" type="slidenum">
              <a:rPr lang="en-US" smtClean="0"/>
              <a:t>‹#›</a:t>
            </a:fld>
            <a:endParaRPr lang="en-US"/>
          </a:p>
        </p:txBody>
      </p:sp>
    </p:spTree>
    <p:extLst>
      <p:ext uri="{BB962C8B-B14F-4D97-AF65-F5344CB8AC3E}">
        <p14:creationId xmlns:p14="http://schemas.microsoft.com/office/powerpoint/2010/main" val="110046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FA50D4-F5BA-42B7-83F8-0D1EC8734325}" type="datetimeFigureOut">
              <a:rPr lang="en-US" smtClean="0"/>
              <a:t>12/17/2023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479D44-B86D-4D9A-8650-F4AB0C8B5475}" type="slidenum">
              <a:rPr lang="en-US" smtClean="0"/>
              <a:t>‹#›</a:t>
            </a:fld>
            <a:endParaRPr lang="en-US"/>
          </a:p>
        </p:txBody>
      </p:sp>
    </p:spTree>
    <p:extLst>
      <p:ext uri="{BB962C8B-B14F-4D97-AF65-F5344CB8AC3E}">
        <p14:creationId xmlns:p14="http://schemas.microsoft.com/office/powerpoint/2010/main" val="226506706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4DBB-3A04-9B08-2938-83F49C9A0239}"/>
              </a:ext>
            </a:extLst>
          </p:cNvPr>
          <p:cNvSpPr>
            <a:spLocks noGrp="1"/>
          </p:cNvSpPr>
          <p:nvPr>
            <p:ph type="ctrTitle"/>
          </p:nvPr>
        </p:nvSpPr>
        <p:spPr/>
        <p:txBody>
          <a:bodyPr/>
          <a:lstStyle/>
          <a:p>
            <a:r>
              <a:rPr lang="en-US" dirty="0"/>
              <a:t>Scrum-agile Team Project</a:t>
            </a:r>
          </a:p>
        </p:txBody>
      </p:sp>
      <p:sp>
        <p:nvSpPr>
          <p:cNvPr id="3" name="Subtitle 2">
            <a:extLst>
              <a:ext uri="{FF2B5EF4-FFF2-40B4-BE49-F238E27FC236}">
                <a16:creationId xmlns:a16="http://schemas.microsoft.com/office/drawing/2014/main" id="{1E28554F-5096-3518-6DC6-A7F89F940E04}"/>
              </a:ext>
            </a:extLst>
          </p:cNvPr>
          <p:cNvSpPr>
            <a:spLocks noGrp="1"/>
          </p:cNvSpPr>
          <p:nvPr>
            <p:ph type="subTitle" idx="1"/>
          </p:nvPr>
        </p:nvSpPr>
        <p:spPr>
          <a:xfrm>
            <a:off x="4515377" y="3996267"/>
            <a:ext cx="6987645" cy="1868824"/>
          </a:xfrm>
        </p:spPr>
        <p:txBody>
          <a:bodyPr>
            <a:noAutofit/>
          </a:bodyPr>
          <a:lstStyle/>
          <a:p>
            <a:r>
              <a:rPr lang="en-US" sz="2800" dirty="0"/>
              <a:t>Matt Kakareko</a:t>
            </a:r>
          </a:p>
          <a:p>
            <a:r>
              <a:rPr lang="en-US" sz="2800" dirty="0"/>
              <a:t>Final Project</a:t>
            </a:r>
          </a:p>
          <a:p>
            <a:r>
              <a:rPr lang="en-US" sz="2800" dirty="0"/>
              <a:t>Cs 250</a:t>
            </a:r>
          </a:p>
          <a:p>
            <a:r>
              <a:rPr lang="en-US" sz="2800" dirty="0"/>
              <a:t>17 Dec 2023</a:t>
            </a:r>
          </a:p>
        </p:txBody>
      </p:sp>
    </p:spTree>
    <p:extLst>
      <p:ext uri="{BB962C8B-B14F-4D97-AF65-F5344CB8AC3E}">
        <p14:creationId xmlns:p14="http://schemas.microsoft.com/office/powerpoint/2010/main" val="82450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DE6D-6EB7-673E-101D-5B535F74BFCA}"/>
              </a:ext>
            </a:extLst>
          </p:cNvPr>
          <p:cNvSpPr>
            <a:spLocks noGrp="1"/>
          </p:cNvSpPr>
          <p:nvPr>
            <p:ph type="title"/>
          </p:nvPr>
        </p:nvSpPr>
        <p:spPr/>
        <p:txBody>
          <a:bodyPr/>
          <a:lstStyle/>
          <a:p>
            <a:r>
              <a:rPr lang="en-US" dirty="0"/>
              <a:t>Good factors from Waterfall approach</a:t>
            </a:r>
          </a:p>
        </p:txBody>
      </p:sp>
      <p:sp>
        <p:nvSpPr>
          <p:cNvPr id="3" name="Content Placeholder 2">
            <a:extLst>
              <a:ext uri="{FF2B5EF4-FFF2-40B4-BE49-F238E27FC236}">
                <a16:creationId xmlns:a16="http://schemas.microsoft.com/office/drawing/2014/main" id="{BBA14BEF-A6B3-E0FC-EC64-51613D4AFA24}"/>
              </a:ext>
            </a:extLst>
          </p:cNvPr>
          <p:cNvSpPr>
            <a:spLocks noGrp="1"/>
          </p:cNvSpPr>
          <p:nvPr>
            <p:ph idx="1"/>
          </p:nvPr>
        </p:nvSpPr>
        <p:spPr/>
        <p:txBody>
          <a:bodyPr/>
          <a:lstStyle/>
          <a:p>
            <a:r>
              <a:rPr lang="en-US" dirty="0"/>
              <a:t>There are some things that the Waterfall approach can do well, if it is done the right way.  An example is that the Waterfall approach is low management, the initial instructions are followed to the very end which means that it isn’t changed much and can be completed well and quickly if there weren’t any changes applied. </a:t>
            </a:r>
          </a:p>
        </p:txBody>
      </p:sp>
    </p:spTree>
    <p:extLst>
      <p:ext uri="{BB962C8B-B14F-4D97-AF65-F5344CB8AC3E}">
        <p14:creationId xmlns:p14="http://schemas.microsoft.com/office/powerpoint/2010/main" val="337406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55B9-FFE7-B91E-C700-8F9CE73F195D}"/>
              </a:ext>
            </a:extLst>
          </p:cNvPr>
          <p:cNvSpPr>
            <a:spLocks noGrp="1"/>
          </p:cNvSpPr>
          <p:nvPr>
            <p:ph type="title"/>
          </p:nvPr>
        </p:nvSpPr>
        <p:spPr/>
        <p:txBody>
          <a:bodyPr/>
          <a:lstStyle/>
          <a:p>
            <a:r>
              <a:rPr lang="en-US" dirty="0"/>
              <a:t>Various Roles on a Scrum-agile Team</a:t>
            </a:r>
          </a:p>
        </p:txBody>
      </p:sp>
      <p:sp>
        <p:nvSpPr>
          <p:cNvPr id="3" name="Content Placeholder 2">
            <a:extLst>
              <a:ext uri="{FF2B5EF4-FFF2-40B4-BE49-F238E27FC236}">
                <a16:creationId xmlns:a16="http://schemas.microsoft.com/office/drawing/2014/main" id="{D1E89CEA-4AB9-AAAE-20BC-7CA91CB39BF5}"/>
              </a:ext>
            </a:extLst>
          </p:cNvPr>
          <p:cNvSpPr>
            <a:spLocks noGrp="1"/>
          </p:cNvSpPr>
          <p:nvPr>
            <p:ph idx="1"/>
          </p:nvPr>
        </p:nvSpPr>
        <p:spPr/>
        <p:txBody>
          <a:bodyPr>
            <a:normAutofit lnSpcReduction="10000"/>
          </a:bodyPr>
          <a:lstStyle/>
          <a:p>
            <a:r>
              <a:rPr lang="en-US" dirty="0"/>
              <a:t>There are 5 main roles in the Scrum-agile Team</a:t>
            </a:r>
          </a:p>
          <a:p>
            <a:r>
              <a:rPr lang="en-US" dirty="0"/>
              <a:t>These 5 are:</a:t>
            </a:r>
          </a:p>
          <a:p>
            <a:pPr lvl="1"/>
            <a:r>
              <a:rPr lang="en-US" dirty="0"/>
              <a:t>Scrum Master </a:t>
            </a:r>
          </a:p>
          <a:p>
            <a:pPr lvl="1"/>
            <a:r>
              <a:rPr lang="en-US" dirty="0"/>
              <a:t>Product Owner</a:t>
            </a:r>
          </a:p>
          <a:p>
            <a:pPr lvl="1"/>
            <a:r>
              <a:rPr lang="en-US" dirty="0"/>
              <a:t>Developer</a:t>
            </a:r>
          </a:p>
          <a:p>
            <a:pPr lvl="1"/>
            <a:r>
              <a:rPr lang="en-US" dirty="0"/>
              <a:t>Tester</a:t>
            </a:r>
          </a:p>
          <a:p>
            <a:pPr lvl="1"/>
            <a:r>
              <a:rPr lang="en-US" dirty="0"/>
              <a:t>Client</a:t>
            </a:r>
          </a:p>
        </p:txBody>
      </p:sp>
    </p:spTree>
    <p:extLst>
      <p:ext uri="{BB962C8B-B14F-4D97-AF65-F5344CB8AC3E}">
        <p14:creationId xmlns:p14="http://schemas.microsoft.com/office/powerpoint/2010/main" val="317898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ED97-68EA-2F42-148C-8C59BFA62B4D}"/>
              </a:ext>
            </a:extLst>
          </p:cNvPr>
          <p:cNvSpPr>
            <a:spLocks noGrp="1"/>
          </p:cNvSpPr>
          <p:nvPr>
            <p:ph type="title"/>
          </p:nvPr>
        </p:nvSpPr>
        <p:spPr/>
        <p:txBody>
          <a:bodyPr/>
          <a:lstStyle/>
          <a:p>
            <a:r>
              <a:rPr lang="en-US" dirty="0"/>
              <a:t>Client</a:t>
            </a:r>
          </a:p>
        </p:txBody>
      </p:sp>
      <p:sp>
        <p:nvSpPr>
          <p:cNvPr id="3" name="Content Placeholder 2">
            <a:extLst>
              <a:ext uri="{FF2B5EF4-FFF2-40B4-BE49-F238E27FC236}">
                <a16:creationId xmlns:a16="http://schemas.microsoft.com/office/drawing/2014/main" id="{0F244BFF-916F-EB5A-A2A0-56C78DCD818D}"/>
              </a:ext>
            </a:extLst>
          </p:cNvPr>
          <p:cNvSpPr>
            <a:spLocks noGrp="1"/>
          </p:cNvSpPr>
          <p:nvPr>
            <p:ph idx="1"/>
          </p:nvPr>
        </p:nvSpPr>
        <p:spPr/>
        <p:txBody>
          <a:bodyPr/>
          <a:lstStyle/>
          <a:p>
            <a:r>
              <a:rPr lang="en-US" dirty="0"/>
              <a:t>The client is responsible for effectively explaining the project and ensuring it is developing up to their standard. They attend meetings with the Product Owner and discuss the project at it current step, provide suggestions, and feedback. </a:t>
            </a:r>
          </a:p>
        </p:txBody>
      </p:sp>
    </p:spTree>
    <p:extLst>
      <p:ext uri="{BB962C8B-B14F-4D97-AF65-F5344CB8AC3E}">
        <p14:creationId xmlns:p14="http://schemas.microsoft.com/office/powerpoint/2010/main" val="388602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F749-EF74-30E9-FA3C-DE600F4EA220}"/>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434DE570-2146-545C-6DDD-4E180726117B}"/>
              </a:ext>
            </a:extLst>
          </p:cNvPr>
          <p:cNvSpPr>
            <a:spLocks noGrp="1"/>
          </p:cNvSpPr>
          <p:nvPr>
            <p:ph idx="1"/>
          </p:nvPr>
        </p:nvSpPr>
        <p:spPr/>
        <p:txBody>
          <a:bodyPr/>
          <a:lstStyle/>
          <a:p>
            <a:r>
              <a:rPr lang="en-US" sz="1800" kern="0" dirty="0">
                <a:effectLst/>
                <a:latin typeface="Times New Roman" panose="02020603050405020304" pitchFamily="18" charset="0"/>
                <a:ea typeface="Times New Roman" panose="02020603050405020304" pitchFamily="18" charset="0"/>
              </a:rPr>
              <a:t>The scrum master is responsible for communication and ensures that the scrum method is followed correctly. They lead the daily scrum reports and help assign tasks to fix the problem. </a:t>
            </a:r>
            <a:endParaRPr lang="en-US" dirty="0"/>
          </a:p>
        </p:txBody>
      </p:sp>
    </p:spTree>
    <p:extLst>
      <p:ext uri="{BB962C8B-B14F-4D97-AF65-F5344CB8AC3E}">
        <p14:creationId xmlns:p14="http://schemas.microsoft.com/office/powerpoint/2010/main" val="250164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0913-460E-AA6C-CC42-9805B65D8E58}"/>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D13BAC54-461D-F2E4-36E0-832EA1DBA033}"/>
              </a:ext>
            </a:extLst>
          </p:cNvPr>
          <p:cNvSpPr>
            <a:spLocks noGrp="1"/>
          </p:cNvSpPr>
          <p:nvPr>
            <p:ph idx="1"/>
          </p:nvPr>
        </p:nvSpPr>
        <p:spPr/>
        <p:txBody>
          <a:bodyPr/>
          <a:lstStyle/>
          <a:p>
            <a:r>
              <a:rPr lang="en-US" sz="1800" kern="0" dirty="0">
                <a:effectLst/>
                <a:latin typeface="Times New Roman" panose="02020603050405020304" pitchFamily="18" charset="0"/>
                <a:ea typeface="Times New Roman" panose="02020603050405020304" pitchFamily="18" charset="0"/>
              </a:rPr>
              <a:t>The product owner’s role is to communicate with and represent the stake holders/client/customer and guide the product development. They then provide the information from the client and deliver it to the team.</a:t>
            </a:r>
            <a:endParaRPr lang="en-US" dirty="0"/>
          </a:p>
        </p:txBody>
      </p:sp>
    </p:spTree>
    <p:extLst>
      <p:ext uri="{BB962C8B-B14F-4D97-AF65-F5344CB8AC3E}">
        <p14:creationId xmlns:p14="http://schemas.microsoft.com/office/powerpoint/2010/main" val="88390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5D6-D7BD-1F9B-7425-27C9F156ABC1}"/>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D0FD2582-278B-72ED-7A9E-C61AD90EEF41}"/>
              </a:ext>
            </a:extLst>
          </p:cNvPr>
          <p:cNvSpPr>
            <a:spLocks noGrp="1"/>
          </p:cNvSpPr>
          <p:nvPr>
            <p:ph idx="1"/>
          </p:nvPr>
        </p:nvSpPr>
        <p:spPr/>
        <p:txBody>
          <a:bodyPr/>
          <a:lstStyle/>
          <a:p>
            <a:r>
              <a:rPr lang="en-US" sz="1800" kern="0" dirty="0">
                <a:effectLst/>
                <a:latin typeface="Times New Roman" panose="02020603050405020304" pitchFamily="18" charset="0"/>
                <a:ea typeface="Times New Roman" panose="02020603050405020304" pitchFamily="18" charset="0"/>
              </a:rPr>
              <a:t>The developer’s role is to develop the project based on the plan given from the daily scrum meetings.  They give feedback in the daily scrum meetings on how the project is going, any issues/bug, and suggestions.  </a:t>
            </a:r>
            <a:endParaRPr lang="en-US" dirty="0"/>
          </a:p>
        </p:txBody>
      </p:sp>
    </p:spTree>
    <p:extLst>
      <p:ext uri="{BB962C8B-B14F-4D97-AF65-F5344CB8AC3E}">
        <p14:creationId xmlns:p14="http://schemas.microsoft.com/office/powerpoint/2010/main" val="316269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15CF-766F-F9FF-5662-0CFAFF45F54A}"/>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A59821B2-EBA0-5B68-BB29-64998960902D}"/>
              </a:ext>
            </a:extLst>
          </p:cNvPr>
          <p:cNvSpPr>
            <a:spLocks noGrp="1"/>
          </p:cNvSpPr>
          <p:nvPr>
            <p:ph idx="1"/>
          </p:nvPr>
        </p:nvSpPr>
        <p:spPr/>
        <p:txBody>
          <a:bodyPr/>
          <a:lstStyle/>
          <a:p>
            <a:r>
              <a:rPr lang="en-US" sz="1800" kern="0" dirty="0">
                <a:effectLst/>
                <a:latin typeface="Times New Roman" panose="02020603050405020304" pitchFamily="18" charset="0"/>
                <a:ea typeface="Times New Roman" panose="02020603050405020304" pitchFamily="18" charset="0"/>
              </a:rPr>
              <a:t>The tester’s role is to test the project’s functionality and make sure there aren’t any bugs. The testers then take any bugs or problems and discuss them in the daily scrum meetings. </a:t>
            </a:r>
            <a:endParaRPr lang="en-US" dirty="0"/>
          </a:p>
        </p:txBody>
      </p:sp>
    </p:spTree>
    <p:extLst>
      <p:ext uri="{BB962C8B-B14F-4D97-AF65-F5344CB8AC3E}">
        <p14:creationId xmlns:p14="http://schemas.microsoft.com/office/powerpoint/2010/main" val="208737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B851-DA4B-B762-B4DA-0DCDBFEC27E5}"/>
              </a:ext>
            </a:extLst>
          </p:cNvPr>
          <p:cNvSpPr>
            <a:spLocks noGrp="1"/>
          </p:cNvSpPr>
          <p:nvPr>
            <p:ph type="title"/>
          </p:nvPr>
        </p:nvSpPr>
        <p:spPr/>
        <p:txBody>
          <a:bodyPr/>
          <a:lstStyle/>
          <a:p>
            <a:r>
              <a:rPr lang="en-US" dirty="0"/>
              <a:t>Waterfall Approach</a:t>
            </a:r>
          </a:p>
        </p:txBody>
      </p:sp>
      <p:sp>
        <p:nvSpPr>
          <p:cNvPr id="3" name="Content Placeholder 2">
            <a:extLst>
              <a:ext uri="{FF2B5EF4-FFF2-40B4-BE49-F238E27FC236}">
                <a16:creationId xmlns:a16="http://schemas.microsoft.com/office/drawing/2014/main" id="{CA5630D6-39B1-A974-CC7F-CEEEBBA96830}"/>
              </a:ext>
            </a:extLst>
          </p:cNvPr>
          <p:cNvSpPr>
            <a:spLocks noGrp="1"/>
          </p:cNvSpPr>
          <p:nvPr>
            <p:ph idx="1"/>
          </p:nvPr>
        </p:nvSpPr>
        <p:spPr/>
        <p:txBody>
          <a:bodyPr/>
          <a:lstStyle/>
          <a:p>
            <a:r>
              <a:rPr lang="en-US" dirty="0"/>
              <a:t>The Waterfall approach is a linear and sequential development method. </a:t>
            </a:r>
          </a:p>
          <a:p>
            <a:r>
              <a:rPr lang="en-US" dirty="0"/>
              <a:t>It is composed of 6 phases that take step after each other in a certain order and only after the previous step is completed. This approach composes of: </a:t>
            </a:r>
          </a:p>
          <a:p>
            <a:r>
              <a:rPr lang="en-US" dirty="0"/>
              <a:t>Requirement gathering, system designing, implementation, testing, deployment, and maintenance. </a:t>
            </a:r>
          </a:p>
        </p:txBody>
      </p:sp>
    </p:spTree>
    <p:extLst>
      <p:ext uri="{BB962C8B-B14F-4D97-AF65-F5344CB8AC3E}">
        <p14:creationId xmlns:p14="http://schemas.microsoft.com/office/powerpoint/2010/main" val="56226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E41E-C5BA-928C-22E0-165469587612}"/>
              </a:ext>
            </a:extLst>
          </p:cNvPr>
          <p:cNvSpPr>
            <a:spLocks noGrp="1"/>
          </p:cNvSpPr>
          <p:nvPr>
            <p:ph type="title"/>
          </p:nvPr>
        </p:nvSpPr>
        <p:spPr/>
        <p:txBody>
          <a:bodyPr/>
          <a:lstStyle/>
          <a:p>
            <a:r>
              <a:rPr lang="en-US" dirty="0"/>
              <a:t>Problem with using Waterfall method</a:t>
            </a:r>
          </a:p>
        </p:txBody>
      </p:sp>
      <p:sp>
        <p:nvSpPr>
          <p:cNvPr id="3" name="Content Placeholder 2">
            <a:extLst>
              <a:ext uri="{FF2B5EF4-FFF2-40B4-BE49-F238E27FC236}">
                <a16:creationId xmlns:a16="http://schemas.microsoft.com/office/drawing/2014/main" id="{C20ABE13-DFCE-E54D-75D4-2E9A94C8C1C6}"/>
              </a:ext>
            </a:extLst>
          </p:cNvPr>
          <p:cNvSpPr>
            <a:spLocks noGrp="1"/>
          </p:cNvSpPr>
          <p:nvPr>
            <p:ph idx="1"/>
          </p:nvPr>
        </p:nvSpPr>
        <p:spPr/>
        <p:txBody>
          <a:bodyPr/>
          <a:lstStyle/>
          <a:p>
            <a:r>
              <a:rPr lang="en-US" dirty="0"/>
              <a:t>If we used the Waterfall method in our project, it would have been difficult to change and update our project. There were constant meetings that provided feedback and </a:t>
            </a:r>
            <a:r>
              <a:rPr lang="en-US" dirty="0" err="1"/>
              <a:t>tweeks</a:t>
            </a:r>
            <a:r>
              <a:rPr lang="en-US" dirty="0"/>
              <a:t> for the project and that helped provide us with enough information to create the correct project. There was a change during our process and if we were using the Waterfall method, it would have taken us a long time to recover from that set back. </a:t>
            </a:r>
          </a:p>
        </p:txBody>
      </p:sp>
    </p:spTree>
    <p:extLst>
      <p:ext uri="{BB962C8B-B14F-4D97-AF65-F5344CB8AC3E}">
        <p14:creationId xmlns:p14="http://schemas.microsoft.com/office/powerpoint/2010/main" val="1921627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89</TotalTime>
  <Words>440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Scrum-agile Team Project</vt:lpstr>
      <vt:lpstr>Various Roles on a Scrum-agile Team</vt:lpstr>
      <vt:lpstr>Client</vt:lpstr>
      <vt:lpstr>Scrum Master</vt:lpstr>
      <vt:lpstr>Product Owner</vt:lpstr>
      <vt:lpstr>Developer</vt:lpstr>
      <vt:lpstr>Tester</vt:lpstr>
      <vt:lpstr>Waterfall Approach</vt:lpstr>
      <vt:lpstr>Problem with using Waterfall method</vt:lpstr>
      <vt:lpstr>Good factors from Waterfall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Team Project</dc:title>
  <dc:creator>Matthew Kakareko</dc:creator>
  <cp:lastModifiedBy>Matthew Kakareko</cp:lastModifiedBy>
  <cp:revision>1</cp:revision>
  <dcterms:created xsi:type="dcterms:W3CDTF">2023-12-18T01:41:39Z</dcterms:created>
  <dcterms:modified xsi:type="dcterms:W3CDTF">2023-12-18T03:11:27Z</dcterms:modified>
</cp:coreProperties>
</file>