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0B6-82A3-4156-8CFB-A02A34871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5B72-A0FA-4197-99FB-C58AE162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8BB6-33C1-4DE7-AC16-AB06AE9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BC2B-8D53-4055-AE2E-B076FFEA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94C5-1B9B-4CBE-8D85-E3B3DF1E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D8A3-BC4F-43B9-A0D8-634C7B438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21D-68B3-4A60-A9D9-36079092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4F00-9AFD-4B60-82D7-9A62939F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69D5F-62D5-44AF-A3A3-B930B7DC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BFF7-2F1A-4CA5-98FE-F8EA25FD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A4829-58B6-4CE1-A750-958641A3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7E7E7-AED5-427C-80D9-5616461F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A94E-8B3E-4DCC-BCB7-0F68497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B5861-9C36-409A-BB60-3A43CC67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2BAF-39E4-4344-A25E-D4786433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5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E128-38EF-47D5-B2B2-85A75377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999A5-F9A5-4836-B668-814027A9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66C6-DF16-460B-9748-DFC2C5DC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925AB-4C9D-4FED-8FB3-3865205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3B21-F0A1-436D-9AA1-A6B88F96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9DE9-497D-4162-84DF-76E9566F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A0322-B014-41E6-AAD7-B9085B691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19DE-9E68-44D3-B356-466932625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5358C-7516-448E-9A9E-1EB1AB0F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DDE4-09C9-47B8-90FD-EF0675DA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284-CC2F-47FC-A9F4-39AA269C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4855-FD11-4A13-9F94-4F999C8FC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C950-6B5F-44CA-BCC3-EAD0D365A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CB79-4521-4F91-AE70-9F6BFE87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34F4-B2D9-4D98-88B7-9AC0AEB8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CE3FC-D3AE-403A-A043-141A9A47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DFDF-D3D7-40AF-8D4C-CC5CB0DD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B129C-51A4-4BBD-84FC-1145EDB5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EE89-642B-4C35-989B-5940C943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36463-1E08-479E-BF82-2CF0E6908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21E8D-0DEC-45EA-99B7-58A993AC0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B08CB-0DE5-4A32-856B-0C84B4E5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9F3C3-7A05-46F6-B979-4A84B3BF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301842-8A7F-44C9-89E2-0AAA67DF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F637-EB32-44C0-AFC9-7FA1D8C2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2968C-D7AA-4AE3-A644-36A0AAFC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D53D1-156B-40BC-9B6A-5616CBEC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3F00C-17D3-4C4D-B3FB-2151D05B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B6B12-6F13-49A6-8E00-22F10A91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C902A-2A4C-41A6-BB90-8D48935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C7BD4-D12B-4B7E-AE7B-8250A169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6875-FB8A-427F-A0B4-58033798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879C-E4DF-45EA-B32A-12168F09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463DD-A29A-4716-9904-610C7290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01C4-CD0C-4E2E-A41F-5C2F40CC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ECFB7-3DAB-4A2A-B28F-B7785096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E0BA-D614-4AF3-A9D8-9A7FADFC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78AB-8DB3-46FD-8271-C749B0B9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5CE13-161B-4A3A-B577-94295A5C1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43191-A2B1-4C79-A17E-435144FB6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F1D3-4F52-4CAD-B80E-2FF99550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FC254-D05D-4C8F-9382-F4DF51CD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CD232-AFD2-456E-A6B0-695AE997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3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B3009-0423-4C35-A8A8-5010D664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3FC6-84F4-4D4C-BD6B-0764954C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2403-DBF9-4CCE-96DF-A3DF0F4EA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006C-4A3E-4407-A3BC-1779C9C7E64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91F6E-DE92-4DB2-BCCB-A98678931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56755-ABC1-492F-B191-079FAE59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B9BB-0830-467E-9D55-A454E1829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78476-2C97-4727-A2B7-823942F70496}"/>
              </a:ext>
            </a:extLst>
          </p:cNvPr>
          <p:cNvSpPr txBox="1"/>
          <p:nvPr/>
        </p:nvSpPr>
        <p:spPr>
          <a:xfrm>
            <a:off x="25415" y="2361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Inferring successful breeding of a precocial bird with tracking data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CFA6D-784E-41D3-8755-76B5B412FC18}"/>
              </a:ext>
            </a:extLst>
          </p:cNvPr>
          <p:cNvSpPr txBox="1"/>
          <p:nvPr/>
        </p:nvSpPr>
        <p:spPr>
          <a:xfrm>
            <a:off x="2544692" y="672956"/>
            <a:ext cx="71534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1400" i="0" u="none" strike="noStrike" dirty="0">
                <a:effectLst/>
                <a:latin typeface="Garamond" panose="02020404030301010803" pitchFamily="18" charset="0"/>
              </a:rPr>
              <a:t>Matthew Duggan, Luke R. Wilde, Mo A. Verhoeven, </a:t>
            </a:r>
            <a:r>
              <a:rPr lang="en-US" sz="1400" i="0" u="none" strike="noStrike" dirty="0" err="1">
                <a:effectLst/>
                <a:latin typeface="Garamond" panose="02020404030301010803" pitchFamily="18" charset="0"/>
              </a:rPr>
              <a:t>Theunis</a:t>
            </a:r>
            <a:r>
              <a:rPr lang="en-US" sz="1400" i="0" u="none" strike="noStrike" dirty="0">
                <a:effectLst/>
                <a:latin typeface="Garamond" panose="02020404030301010803" pitchFamily="18" charset="0"/>
              </a:rPr>
              <a:t> </a:t>
            </a:r>
            <a:r>
              <a:rPr lang="en-US" sz="1400" i="0" u="none" strike="noStrike" dirty="0" err="1">
                <a:effectLst/>
                <a:latin typeface="Garamond" panose="02020404030301010803" pitchFamily="18" charset="0"/>
              </a:rPr>
              <a:t>Piersma</a:t>
            </a:r>
            <a:r>
              <a:rPr lang="en-US" sz="1400" i="0" u="none" strike="noStrike" dirty="0">
                <a:effectLst/>
                <a:latin typeface="Garamond" panose="02020404030301010803" pitchFamily="18" charset="0"/>
              </a:rPr>
              <a:t>, and Nathan R. Senner</a:t>
            </a:r>
            <a:endParaRPr lang="en-US" sz="1400" dirty="0">
              <a:effectLst/>
              <a:latin typeface="Garamond" panose="02020404030301010803" pitchFamily="18" charset="0"/>
            </a:endParaRPr>
          </a:p>
          <a:p>
            <a:pPr algn="ctr"/>
            <a:br>
              <a:rPr lang="en-US" sz="1400" dirty="0">
                <a:latin typeface="Garamond" panose="02020404030301010803" pitchFamily="18" charset="0"/>
              </a:rPr>
            </a:br>
            <a:endParaRPr lang="en-US" sz="1400" dirty="0">
              <a:latin typeface="Garamond" panose="02020404030301010803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180E64-F7BA-49C1-8FC5-960594829D62}"/>
              </a:ext>
            </a:extLst>
          </p:cNvPr>
          <p:cNvGrpSpPr/>
          <p:nvPr/>
        </p:nvGrpSpPr>
        <p:grpSpPr>
          <a:xfrm>
            <a:off x="1303367" y="1322843"/>
            <a:ext cx="9585265" cy="1446990"/>
            <a:chOff x="511605" y="1583996"/>
            <a:chExt cx="11168790" cy="199887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37B88E-2EED-469B-BE97-703F843062A0}"/>
                </a:ext>
              </a:extLst>
            </p:cNvPr>
            <p:cNvSpPr txBox="1"/>
            <p:nvPr/>
          </p:nvSpPr>
          <p:spPr>
            <a:xfrm>
              <a:off x="511605" y="1584533"/>
              <a:ext cx="1916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Incubating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D1171A-A6DC-473B-97C8-946CF59EE08E}"/>
                </a:ext>
              </a:extLst>
            </p:cNvPr>
            <p:cNvSpPr txBox="1"/>
            <p:nvPr/>
          </p:nvSpPr>
          <p:spPr>
            <a:xfrm>
              <a:off x="3699848" y="1583996"/>
              <a:ext cx="1730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Foraging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E5BB6E-F310-47D9-A081-F56108824AB4}"/>
                </a:ext>
              </a:extLst>
            </p:cNvPr>
            <p:cNvSpPr txBox="1"/>
            <p:nvPr/>
          </p:nvSpPr>
          <p:spPr>
            <a:xfrm>
              <a:off x="6469654" y="1583996"/>
              <a:ext cx="25243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Chick Tending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456038-33E6-4A98-92D2-F8BA73954A3E}"/>
                </a:ext>
              </a:extLst>
            </p:cNvPr>
            <p:cNvSpPr txBox="1"/>
            <p:nvPr/>
          </p:nvSpPr>
          <p:spPr>
            <a:xfrm>
              <a:off x="9950007" y="1583996"/>
              <a:ext cx="1730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Migrating</a:t>
              </a:r>
            </a:p>
          </p:txBody>
        </p:sp>
        <p:pic>
          <p:nvPicPr>
            <p:cNvPr id="1036" name="Picture 12" descr="Godwit Chick High Resolution Stock Photography and Images - Alamy">
              <a:extLst>
                <a:ext uri="{FF2B5EF4-FFF2-40B4-BE49-F238E27FC236}">
                  <a16:creationId xmlns:a16="http://schemas.microsoft.com/office/drawing/2014/main" id="{43CDF330-A4A2-48BF-91EE-A62C351914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27"/>
            <a:stretch/>
          </p:blipFill>
          <p:spPr bwMode="auto">
            <a:xfrm>
              <a:off x="7008764" y="2090638"/>
              <a:ext cx="1446119" cy="1492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Black-tailed Godwit">
              <a:extLst>
                <a:ext uri="{FF2B5EF4-FFF2-40B4-BE49-F238E27FC236}">
                  <a16:creationId xmlns:a16="http://schemas.microsoft.com/office/drawing/2014/main" id="{79CCB3F3-6267-4068-B83D-3FBF190891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2" r="10476" b="11683"/>
            <a:stretch/>
          </p:blipFill>
          <p:spPr bwMode="auto">
            <a:xfrm>
              <a:off x="3801266" y="2182673"/>
              <a:ext cx="1527552" cy="130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Godwit Nest High Resolution Stock Photography and Images - Alamy">
              <a:extLst>
                <a:ext uri="{FF2B5EF4-FFF2-40B4-BE49-F238E27FC236}">
                  <a16:creationId xmlns:a16="http://schemas.microsoft.com/office/drawing/2014/main" id="{89A93DBD-8C95-428F-B092-9B5C97CBB6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51" t="15569" r="26705" b="20657"/>
            <a:stretch/>
          </p:blipFill>
          <p:spPr bwMode="auto">
            <a:xfrm>
              <a:off x="818409" y="2182676"/>
              <a:ext cx="1302912" cy="130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Bar-tailed Godwit breaks record for non-stop flight - BirdGuides">
              <a:extLst>
                <a:ext uri="{FF2B5EF4-FFF2-40B4-BE49-F238E27FC236}">
                  <a16:creationId xmlns:a16="http://schemas.microsoft.com/office/drawing/2014/main" id="{7646A118-57AB-4C21-AFCD-E95B0B989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823" y="2231410"/>
              <a:ext cx="1745572" cy="1210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85A17D-898F-41F3-AF23-A5C8B71FAECF}"/>
                </a:ext>
              </a:extLst>
            </p:cNvPr>
            <p:cNvCxnSpPr/>
            <p:nvPr/>
          </p:nvCxnSpPr>
          <p:spPr>
            <a:xfrm>
              <a:off x="2321411" y="2836752"/>
              <a:ext cx="1225299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23BADBD-E60B-460A-B850-5C116A910FCE}"/>
                </a:ext>
              </a:extLst>
            </p:cNvPr>
            <p:cNvCxnSpPr/>
            <p:nvPr/>
          </p:nvCxnSpPr>
          <p:spPr>
            <a:xfrm>
              <a:off x="5542148" y="2836752"/>
              <a:ext cx="1158535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0249AF7-69A5-4DAB-B9E3-016F40DCDA3E}"/>
                </a:ext>
              </a:extLst>
            </p:cNvPr>
            <p:cNvCxnSpPr/>
            <p:nvPr/>
          </p:nvCxnSpPr>
          <p:spPr>
            <a:xfrm>
              <a:off x="8589408" y="2828960"/>
              <a:ext cx="1158535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E6904D-8F93-4ADC-8B0D-EB7C70BEF845}"/>
              </a:ext>
            </a:extLst>
          </p:cNvPr>
          <p:cNvCxnSpPr/>
          <p:nvPr/>
        </p:nvCxnSpPr>
        <p:spPr>
          <a:xfrm>
            <a:off x="0" y="1157698"/>
            <a:ext cx="12192000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39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Duggan</dc:creator>
  <cp:lastModifiedBy>Matt Duggan</cp:lastModifiedBy>
  <cp:revision>2</cp:revision>
  <dcterms:created xsi:type="dcterms:W3CDTF">2021-07-19T04:36:41Z</dcterms:created>
  <dcterms:modified xsi:type="dcterms:W3CDTF">2021-07-20T01:54:48Z</dcterms:modified>
</cp:coreProperties>
</file>