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8" autoAdjust="0"/>
    <p:restoredTop sz="63168" autoAdjust="0"/>
  </p:normalViewPr>
  <p:slideViewPr>
    <p:cSldViewPr snapToGrid="0">
      <p:cViewPr>
        <p:scale>
          <a:sx n="50" d="100"/>
          <a:sy n="50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-3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6BAC-6799-4570-9F63-97B2FC7E734D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3396C-0A63-4307-8595-C1F55740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1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‘Directors List’ Button – (Background-Colour: Dark Grey, Font-Colour: Black, Font-Family: Broadway Font-Size: 18px)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[7]. ‘Actors List’ Button – (Background-Colour: Dark Grey, Font-Colour: Black, Font-Family: Broadway Font-Size: 18px)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‘Film List’ Button – (Background-Colour: Dark Grey, Font-Colour: Black, Font-Family: Broadway Font-Size: 18px)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‘Stories List’ Button – (Background-Colour: Dark Grey, Font-Colour: Black, Font-Family: Broadway Font-Size: 18px)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</a:t>
            </a:r>
            <a:r>
              <a:rPr lang="en-GB" dirty="0" err="1"/>
              <a:t>lblHomepage</a:t>
            </a:r>
            <a:r>
              <a:rPr lang="en-GB" dirty="0"/>
              <a:t> -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9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</a:t>
            </a:r>
            <a:r>
              <a:rPr lang="en-GB" dirty="0" err="1"/>
              <a:t>lblLogin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 </a:t>
            </a:r>
            <a:r>
              <a:rPr lang="en-GB" dirty="0" err="1"/>
              <a:t>lblLogin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lblUsername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</a:t>
            </a:r>
            <a:r>
              <a:rPr lang="en-GB" dirty="0" err="1"/>
              <a:t>lblPassword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</a:t>
            </a:r>
            <a:r>
              <a:rPr lang="en-GB" dirty="0" err="1"/>
              <a:t>chkRemeber</a:t>
            </a:r>
            <a:r>
              <a:rPr lang="en-GB" dirty="0"/>
              <a:t> 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Login Button – (Background-Colour: Light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Register as new user – (Font-Colour: Blue,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[13].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[14].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[15]. </a:t>
            </a:r>
            <a:r>
              <a:rPr lang="en-GB" dirty="0" err="1"/>
              <a:t>txtUsername</a:t>
            </a:r>
            <a:r>
              <a:rPr lang="en-GB" dirty="0"/>
              <a:t> 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[16]. </a:t>
            </a:r>
            <a:r>
              <a:rPr lang="en-GB" dirty="0" err="1"/>
              <a:t>txtPassword</a:t>
            </a:r>
            <a:r>
              <a:rPr lang="en-GB" dirty="0"/>
              <a:t>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[17]. </a:t>
            </a:r>
            <a:r>
              <a:rPr lang="en-GB" dirty="0" err="1"/>
              <a:t>lblRemember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</a:t>
            </a:r>
            <a:r>
              <a:rPr lang="en-GB" dirty="0" err="1"/>
              <a:t>lblForgotPassword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 </a:t>
            </a:r>
            <a:r>
              <a:rPr lang="en-GB" dirty="0" err="1"/>
              <a:t>lblEnterEmail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lblEmail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Login Button – (Background-Colour: Light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</a:t>
            </a:r>
            <a:r>
              <a:rPr lang="en-GB" dirty="0" err="1"/>
              <a:t>txtEmail</a:t>
            </a:r>
            <a:r>
              <a:rPr lang="en-GB" dirty="0"/>
              <a:t> 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5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</a:t>
            </a:r>
            <a:r>
              <a:rPr lang="en-GB" dirty="0" err="1"/>
              <a:t>lblRegister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 </a:t>
            </a:r>
            <a:r>
              <a:rPr lang="en-GB" dirty="0" err="1"/>
              <a:t>lblRegister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lblUsername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</a:t>
            </a:r>
            <a:r>
              <a:rPr lang="en-GB" dirty="0" err="1"/>
              <a:t>lblPassword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</a:t>
            </a:r>
            <a:r>
              <a:rPr lang="en-GB" dirty="0" err="1"/>
              <a:t>lblEmail</a:t>
            </a:r>
            <a:r>
              <a:rPr lang="en-GB" dirty="0"/>
              <a:t>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Register Button – (Background-Colour: Light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[13].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[14].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[15]. </a:t>
            </a:r>
            <a:r>
              <a:rPr lang="en-GB" dirty="0" err="1"/>
              <a:t>txtUsername</a:t>
            </a:r>
            <a:r>
              <a:rPr lang="en-GB" dirty="0"/>
              <a:t> 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[16]. </a:t>
            </a:r>
            <a:r>
              <a:rPr lang="en-GB" dirty="0" err="1"/>
              <a:t>txtPassword</a:t>
            </a:r>
            <a:r>
              <a:rPr lang="en-GB" dirty="0"/>
              <a:t>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[19]. </a:t>
            </a:r>
            <a:r>
              <a:rPr lang="en-GB" dirty="0" err="1"/>
              <a:t>txtEmail</a:t>
            </a:r>
            <a:r>
              <a:rPr lang="en-GB" dirty="0"/>
              <a:t> 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[17]. </a:t>
            </a:r>
            <a:r>
              <a:rPr lang="en-GB" dirty="0" err="1"/>
              <a:t>txtConfirm</a:t>
            </a:r>
            <a:r>
              <a:rPr lang="en-GB" dirty="0"/>
              <a:t> – (Background-Colour: Grey, Border-Style: Thick)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[18]. </a:t>
            </a:r>
            <a:r>
              <a:rPr lang="en-GB" dirty="0" err="1"/>
              <a:t>lblConfirm</a:t>
            </a:r>
            <a:r>
              <a:rPr lang="en-GB" dirty="0"/>
              <a:t>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2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tblDirectorName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</a:t>
            </a:r>
            <a:r>
              <a:rPr lang="en-GB" dirty="0" err="1"/>
              <a:t>tblDirectorDateOfBirth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</a:t>
            </a:r>
            <a:r>
              <a:rPr lang="en-GB" dirty="0" err="1"/>
              <a:t>tblDirectorSummary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r>
              <a:rPr lang="en-GB" dirty="0"/>
              <a:t>[8, 9, &amp;10] collaboratively populate a table from the admin permissions.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</a:t>
            </a:r>
            <a:r>
              <a:rPr lang="en-GB" dirty="0" err="1"/>
              <a:t>txtSearch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</a:t>
            </a:r>
            <a:r>
              <a:rPr lang="en-GB" dirty="0" err="1"/>
              <a:t>btnViewDetails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Offers drop down list of details.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[13]. </a:t>
            </a:r>
            <a:r>
              <a:rPr lang="en-GB" dirty="0" err="1"/>
              <a:t>txtViewComments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User’s can view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[14]. </a:t>
            </a:r>
            <a:r>
              <a:rPr lang="en-GB" dirty="0" err="1"/>
              <a:t>txtUserComments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User’s can add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[15]. </a:t>
            </a:r>
            <a:r>
              <a:rPr lang="en-GB" dirty="0" err="1"/>
              <a:t>btnAddComment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 can add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[16]. </a:t>
            </a:r>
            <a:r>
              <a:rPr lang="en-GB" dirty="0" err="1"/>
              <a:t>btnAddDirector</a:t>
            </a:r>
            <a:r>
              <a:rPr lang="en-GB" dirty="0"/>
              <a:t>, </a:t>
            </a:r>
            <a:r>
              <a:rPr lang="en-GB" dirty="0" err="1"/>
              <a:t>btnRemoveComment</a:t>
            </a:r>
            <a:r>
              <a:rPr lang="en-GB" dirty="0"/>
              <a:t>, </a:t>
            </a:r>
            <a:r>
              <a:rPr lang="en-GB" dirty="0" err="1"/>
              <a:t>btnEditDirector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ADMIN can make changes to the pages and remove an “out-of-order” comments.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7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tblActorName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</a:t>
            </a:r>
            <a:r>
              <a:rPr lang="en-GB" dirty="0" err="1"/>
              <a:t>tblActorDateOfBirth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</a:t>
            </a:r>
            <a:r>
              <a:rPr lang="en-GB" dirty="0" err="1"/>
              <a:t>tblActorSummary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r>
              <a:rPr lang="en-GB" dirty="0"/>
              <a:t>[8, 9, &amp;10] collaboratively populate a table from the admin permissions.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</a:t>
            </a:r>
            <a:r>
              <a:rPr lang="en-GB" dirty="0" err="1"/>
              <a:t>txtSearch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</a:t>
            </a:r>
            <a:r>
              <a:rPr lang="en-GB" dirty="0" err="1"/>
              <a:t>btnViewDetails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Offers drop down list of details.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[13]. </a:t>
            </a:r>
            <a:r>
              <a:rPr lang="en-GB" dirty="0" err="1"/>
              <a:t>txtViewComments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User’s can view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[14]. </a:t>
            </a:r>
            <a:r>
              <a:rPr lang="en-GB" dirty="0" err="1"/>
              <a:t>txtUserComments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User’s can add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[15]. </a:t>
            </a:r>
            <a:r>
              <a:rPr lang="en-GB" dirty="0" err="1"/>
              <a:t>btnAddComment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 can add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[16]. </a:t>
            </a:r>
            <a:r>
              <a:rPr lang="en-GB" dirty="0" err="1"/>
              <a:t>btnAddActor</a:t>
            </a:r>
            <a:r>
              <a:rPr lang="en-GB" dirty="0"/>
              <a:t>, </a:t>
            </a:r>
            <a:r>
              <a:rPr lang="en-GB" dirty="0" err="1"/>
              <a:t>btnRemoveComment</a:t>
            </a:r>
            <a:r>
              <a:rPr lang="en-GB" dirty="0"/>
              <a:t>, </a:t>
            </a:r>
            <a:r>
              <a:rPr lang="en-GB" dirty="0" err="1"/>
              <a:t>btnEditActor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ADMIN can make changes to the pages and remove an “out-of-order” comments.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6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tblFilmName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</a:t>
            </a:r>
            <a:r>
              <a:rPr lang="en-GB" dirty="0" err="1"/>
              <a:t>tblFilmSummary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r>
              <a:rPr lang="en-GB" dirty="0"/>
              <a:t>[8, 9, &amp;10] collaboratively populate a table from the admin permissions.</a:t>
            </a:r>
          </a:p>
          <a:p>
            <a:r>
              <a:rPr lang="en-GB" dirty="0"/>
              <a:t>[10]. </a:t>
            </a:r>
            <a:r>
              <a:rPr lang="en-GB" dirty="0" err="1"/>
              <a:t>tblGenre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</a:t>
            </a:r>
            <a:r>
              <a:rPr lang="en-GB" dirty="0" err="1"/>
              <a:t>txtSearch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</a:t>
            </a:r>
            <a:r>
              <a:rPr lang="en-GB" dirty="0" err="1"/>
              <a:t>btnViewDetails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Offers drop down list of details.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[13]. </a:t>
            </a:r>
            <a:r>
              <a:rPr lang="en-GB" dirty="0" err="1"/>
              <a:t>txtViewComments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User’s can view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[14]. </a:t>
            </a:r>
            <a:r>
              <a:rPr lang="en-GB" dirty="0" err="1"/>
              <a:t>txtUserComments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User’s can add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[15]. </a:t>
            </a:r>
            <a:r>
              <a:rPr lang="en-GB" dirty="0" err="1"/>
              <a:t>btnAddComment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User can add comments/Reviews.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[16]. </a:t>
            </a:r>
            <a:r>
              <a:rPr lang="en-GB" dirty="0" err="1"/>
              <a:t>btnAddFilm</a:t>
            </a:r>
            <a:r>
              <a:rPr lang="en-GB" dirty="0"/>
              <a:t>, </a:t>
            </a:r>
            <a:r>
              <a:rPr lang="en-GB" dirty="0" err="1"/>
              <a:t>btnRemoveComment</a:t>
            </a:r>
            <a:r>
              <a:rPr lang="en-GB" dirty="0"/>
              <a:t>, </a:t>
            </a:r>
            <a:r>
              <a:rPr lang="en-GB" dirty="0" err="1"/>
              <a:t>btnEditFilm</a:t>
            </a:r>
            <a:r>
              <a:rPr lang="en-GB" dirty="0"/>
              <a:t> - (Background-Colour: Grey, 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 ADMIN can make changes to the pages and remove an “out-of-order” comments.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5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[1]. Home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[2]. About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[3]. Contact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[4]. Register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[5]. Login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[6]. Title – (Font-Colour: Black, Font-Family: Broadway Font-Size: 24px)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[7]. Image – (</a:t>
            </a:r>
            <a:r>
              <a:rPr lang="en-GB" dirty="0" err="1"/>
              <a:t>img-src</a:t>
            </a:r>
            <a:r>
              <a:rPr lang="en-GB" dirty="0"/>
              <a:t>: images/FilmReel.png, Position: Left)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[8]. </a:t>
            </a:r>
            <a:r>
              <a:rPr lang="en-GB" dirty="0" err="1"/>
              <a:t>tblFilmName</a:t>
            </a:r>
            <a:r>
              <a:rPr lang="en-GB" dirty="0"/>
              <a:t>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[9]. </a:t>
            </a:r>
            <a:r>
              <a:rPr lang="en-GB" dirty="0" err="1"/>
              <a:t>CreateNew</a:t>
            </a:r>
            <a:r>
              <a:rPr lang="en-GB" dirty="0"/>
              <a:t> Button –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[10]. </a:t>
            </a:r>
            <a:r>
              <a:rPr lang="en-GB" dirty="0" err="1"/>
              <a:t>tblGenre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[11]. </a:t>
            </a:r>
            <a:r>
              <a:rPr lang="en-GB" dirty="0" err="1"/>
              <a:t>txtSearchUser</a:t>
            </a:r>
            <a:r>
              <a:rPr lang="en-GB" dirty="0"/>
              <a:t>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[12]. </a:t>
            </a:r>
            <a:r>
              <a:rPr lang="en-GB" dirty="0" err="1"/>
              <a:t>tblGossip</a:t>
            </a:r>
            <a:r>
              <a:rPr lang="en-GB" dirty="0"/>
              <a:t> - (Font-Colour: Black,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[13]. </a:t>
            </a:r>
            <a:r>
              <a:rPr lang="en-GB" dirty="0" err="1"/>
              <a:t>EditDetails</a:t>
            </a:r>
            <a:r>
              <a:rPr lang="en-GB" dirty="0"/>
              <a:t> Button – (Font-Colour: Blue, Font-Family: </a:t>
            </a:r>
            <a:r>
              <a:rPr lang="en-GB" dirty="0" err="1"/>
              <a:t>FranklinGothicBook</a:t>
            </a:r>
            <a:r>
              <a:rPr lang="en-GB" dirty="0"/>
              <a:t> Font-Size: 14px)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[8, 10 &amp; 12]. Collaboratively populated the website user table through </a:t>
            </a:r>
            <a:r>
              <a:rPr lang="en-GB"/>
              <a:t>admin permissions.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396C-0A63-4307-8595-C1F55740285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61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74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4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6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1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5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ao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ao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ao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ao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74B8-54DC-4162-9CAF-92CA807DA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9FA0-C738-40CB-BFBB-2F015CB1D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MVC – Nicolle Lines</a:t>
            </a:r>
          </a:p>
        </p:txBody>
      </p:sp>
    </p:spTree>
    <p:extLst>
      <p:ext uri="{BB962C8B-B14F-4D97-AF65-F5344CB8AC3E}">
        <p14:creationId xmlns:p14="http://schemas.microsoft.com/office/powerpoint/2010/main" val="41208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8" y="-13632"/>
            <a:ext cx="3823253" cy="21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104328" y="88955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9952383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7243307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611753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475852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985174" y="151500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3D770-6849-40F9-847F-BDF72DEEB1ED}"/>
              </a:ext>
            </a:extLst>
          </p:cNvPr>
          <p:cNvSpPr txBox="1"/>
          <p:nvPr/>
        </p:nvSpPr>
        <p:spPr>
          <a:xfrm>
            <a:off x="1551166" y="2265167"/>
            <a:ext cx="2888311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Director’s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F2226-DDBF-48B6-A6C4-803CBBCF3938}"/>
              </a:ext>
            </a:extLst>
          </p:cNvPr>
          <p:cNvSpPr txBox="1"/>
          <p:nvPr/>
        </p:nvSpPr>
        <p:spPr>
          <a:xfrm>
            <a:off x="1551167" y="3405028"/>
            <a:ext cx="288831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Actor’s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59502-74A4-4CFB-B9C1-68952DF6409B}"/>
              </a:ext>
            </a:extLst>
          </p:cNvPr>
          <p:cNvSpPr txBox="1"/>
          <p:nvPr/>
        </p:nvSpPr>
        <p:spPr>
          <a:xfrm>
            <a:off x="1551166" y="4544889"/>
            <a:ext cx="288831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Film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1E36C-1593-475E-A526-1DED0824AFF3}"/>
              </a:ext>
            </a:extLst>
          </p:cNvPr>
          <p:cNvSpPr txBox="1"/>
          <p:nvPr/>
        </p:nvSpPr>
        <p:spPr>
          <a:xfrm>
            <a:off x="5618922" y="2162068"/>
            <a:ext cx="475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ReviewIT. The latest website  for all you film junkies wanting the ‘low-down’..</a:t>
            </a:r>
          </a:p>
          <a:p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5B50B-F6CF-4AA4-A618-FCBDB14C3CAF}"/>
              </a:ext>
            </a:extLst>
          </p:cNvPr>
          <p:cNvSpPr txBox="1"/>
          <p:nvPr/>
        </p:nvSpPr>
        <p:spPr>
          <a:xfrm>
            <a:off x="1058797" y="202895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3380F-D117-40C8-AA6B-D6B80F5CFAD0}"/>
              </a:ext>
            </a:extLst>
          </p:cNvPr>
          <p:cNvSpPr txBox="1"/>
          <p:nvPr/>
        </p:nvSpPr>
        <p:spPr>
          <a:xfrm>
            <a:off x="7921345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A373-B262-4612-9563-B78A98639BC4}"/>
              </a:ext>
            </a:extLst>
          </p:cNvPr>
          <p:cNvSpPr txBox="1"/>
          <p:nvPr/>
        </p:nvSpPr>
        <p:spPr>
          <a:xfrm>
            <a:off x="6680421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14B2E-8DEA-46C0-BE39-6138FE4E02FA}"/>
              </a:ext>
            </a:extLst>
          </p:cNvPr>
          <p:cNvSpPr txBox="1"/>
          <p:nvPr/>
        </p:nvSpPr>
        <p:spPr>
          <a:xfrm>
            <a:off x="5308465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7D58D-3EC8-4BA5-8454-30D7219D5227}"/>
              </a:ext>
            </a:extLst>
          </p:cNvPr>
          <p:cNvSpPr txBox="1"/>
          <p:nvPr/>
        </p:nvSpPr>
        <p:spPr>
          <a:xfrm>
            <a:off x="11712471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D0180-0805-4833-933C-27D5381B0C59}"/>
              </a:ext>
            </a:extLst>
          </p:cNvPr>
          <p:cNvSpPr txBox="1"/>
          <p:nvPr/>
        </p:nvSpPr>
        <p:spPr>
          <a:xfrm>
            <a:off x="10471547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6C39C-C265-4CA4-B1AF-7258955AF3A5}"/>
              </a:ext>
            </a:extLst>
          </p:cNvPr>
          <p:cNvSpPr txBox="1"/>
          <p:nvPr/>
        </p:nvSpPr>
        <p:spPr>
          <a:xfrm>
            <a:off x="1058796" y="314875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383890-EAAD-4C47-938C-646C147BA056}"/>
              </a:ext>
            </a:extLst>
          </p:cNvPr>
          <p:cNvSpPr txBox="1"/>
          <p:nvPr/>
        </p:nvSpPr>
        <p:spPr>
          <a:xfrm>
            <a:off x="1058796" y="436022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850BD-66AA-4239-B9E3-21497CCA5A47}"/>
              </a:ext>
            </a:extLst>
          </p:cNvPr>
          <p:cNvSpPr txBox="1"/>
          <p:nvPr/>
        </p:nvSpPr>
        <p:spPr>
          <a:xfrm>
            <a:off x="5097118" y="2028952"/>
            <a:ext cx="70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3DB9-C6A8-4A23-9730-C34F59D189EB}"/>
              </a:ext>
            </a:extLst>
          </p:cNvPr>
          <p:cNvSpPr txBox="1"/>
          <p:nvPr/>
        </p:nvSpPr>
        <p:spPr>
          <a:xfrm>
            <a:off x="4779900" y="46701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4E13-631A-4B7D-9894-A090A6409D32}"/>
              </a:ext>
            </a:extLst>
          </p:cNvPr>
          <p:cNvSpPr txBox="1"/>
          <p:nvPr/>
        </p:nvSpPr>
        <p:spPr>
          <a:xfrm>
            <a:off x="763413" y="-13632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47DC3-436B-4CA2-A8D0-E51A9A03523B}"/>
              </a:ext>
            </a:extLst>
          </p:cNvPr>
          <p:cNvSpPr txBox="1"/>
          <p:nvPr/>
        </p:nvSpPr>
        <p:spPr>
          <a:xfrm>
            <a:off x="1551165" y="5423140"/>
            <a:ext cx="288831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Stories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89BAE4-2EC1-4423-892F-1768522D7DCB}"/>
              </a:ext>
            </a:extLst>
          </p:cNvPr>
          <p:cNvSpPr txBox="1"/>
          <p:nvPr/>
        </p:nvSpPr>
        <p:spPr>
          <a:xfrm>
            <a:off x="1058795" y="544391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8495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8" y="-13632"/>
            <a:ext cx="3823253" cy="21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104328" y="88955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9952383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7243307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611753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475852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985174" y="151500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F8EDA-7D4B-40E7-A6F1-B8D2A516925F}"/>
              </a:ext>
            </a:extLst>
          </p:cNvPr>
          <p:cNvSpPr txBox="1"/>
          <p:nvPr/>
        </p:nvSpPr>
        <p:spPr>
          <a:xfrm>
            <a:off x="1985174" y="1623154"/>
            <a:ext cx="168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Log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55EDA-DD33-4BEF-B6C7-9B996CD6E887}"/>
              </a:ext>
            </a:extLst>
          </p:cNvPr>
          <p:cNvSpPr txBox="1"/>
          <p:nvPr/>
        </p:nvSpPr>
        <p:spPr>
          <a:xfrm>
            <a:off x="1985174" y="2324349"/>
            <a:ext cx="33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a local account to log 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294F9-A307-4E78-8FA7-ADC8DCE85B03}"/>
              </a:ext>
            </a:extLst>
          </p:cNvPr>
          <p:cNvSpPr txBox="1"/>
          <p:nvPr/>
        </p:nvSpPr>
        <p:spPr>
          <a:xfrm>
            <a:off x="1972585" y="3224581"/>
            <a:ext cx="132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7759B-B821-4A46-831C-AF6AA3DB221A}"/>
              </a:ext>
            </a:extLst>
          </p:cNvPr>
          <p:cNvSpPr txBox="1"/>
          <p:nvPr/>
        </p:nvSpPr>
        <p:spPr>
          <a:xfrm>
            <a:off x="1985174" y="3787443"/>
            <a:ext cx="132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801F3-E6C8-41C5-B3AA-081F7DDEDDA0}"/>
              </a:ext>
            </a:extLst>
          </p:cNvPr>
          <p:cNvSpPr/>
          <p:nvPr/>
        </p:nvSpPr>
        <p:spPr>
          <a:xfrm>
            <a:off x="3503545" y="3240398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448E90-4AD6-4622-A274-3761FB71C6DF}"/>
              </a:ext>
            </a:extLst>
          </p:cNvPr>
          <p:cNvSpPr/>
          <p:nvPr/>
        </p:nvSpPr>
        <p:spPr>
          <a:xfrm>
            <a:off x="3503545" y="3756337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29B7D9-DE62-4C66-89C1-DF9030964339}"/>
              </a:ext>
            </a:extLst>
          </p:cNvPr>
          <p:cNvSpPr/>
          <p:nvPr/>
        </p:nvSpPr>
        <p:spPr>
          <a:xfrm>
            <a:off x="3503545" y="4275803"/>
            <a:ext cx="363605" cy="294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A1513-6E17-459B-A547-406F41DD293B}"/>
              </a:ext>
            </a:extLst>
          </p:cNvPr>
          <p:cNvSpPr txBox="1"/>
          <p:nvPr/>
        </p:nvSpPr>
        <p:spPr>
          <a:xfrm>
            <a:off x="3860689" y="4223044"/>
            <a:ext cx="2127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Remember me?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9F8FF-4F4E-4421-AC99-D3A06794B8AD}"/>
              </a:ext>
            </a:extLst>
          </p:cNvPr>
          <p:cNvSpPr txBox="1"/>
          <p:nvPr/>
        </p:nvSpPr>
        <p:spPr>
          <a:xfrm>
            <a:off x="3308239" y="4747701"/>
            <a:ext cx="1323065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Log 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4E53CF-D3BB-4442-AE6D-17503D6F1E54}"/>
              </a:ext>
            </a:extLst>
          </p:cNvPr>
          <p:cNvSpPr txBox="1"/>
          <p:nvPr/>
        </p:nvSpPr>
        <p:spPr>
          <a:xfrm>
            <a:off x="1985174" y="5447878"/>
            <a:ext cx="264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u="sng" dirty="0">
                <a:solidFill>
                  <a:srgbClr val="0070C0"/>
                </a:solidFill>
              </a:rPr>
              <a:t>Register as a new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52EFB-1E3F-4F27-B252-F4BD0A7435DA}"/>
              </a:ext>
            </a:extLst>
          </p:cNvPr>
          <p:cNvSpPr txBox="1"/>
          <p:nvPr/>
        </p:nvSpPr>
        <p:spPr>
          <a:xfrm>
            <a:off x="5308465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AC55C-736A-4F18-AC86-494811F3B7EB}"/>
              </a:ext>
            </a:extLst>
          </p:cNvPr>
          <p:cNvSpPr txBox="1"/>
          <p:nvPr/>
        </p:nvSpPr>
        <p:spPr>
          <a:xfrm>
            <a:off x="6489234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A3548-A68D-4FD1-A6B3-F6E730D7F58B}"/>
              </a:ext>
            </a:extLst>
          </p:cNvPr>
          <p:cNvSpPr txBox="1"/>
          <p:nvPr/>
        </p:nvSpPr>
        <p:spPr>
          <a:xfrm>
            <a:off x="7902883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25E77-9E1F-460D-88D3-9ADC0DCAC225}"/>
              </a:ext>
            </a:extLst>
          </p:cNvPr>
          <p:cNvSpPr txBox="1"/>
          <p:nvPr/>
        </p:nvSpPr>
        <p:spPr>
          <a:xfrm>
            <a:off x="10585786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A5A27-B66B-4B36-AAAA-9501B13A2777}"/>
              </a:ext>
            </a:extLst>
          </p:cNvPr>
          <p:cNvSpPr txBox="1"/>
          <p:nvPr/>
        </p:nvSpPr>
        <p:spPr>
          <a:xfrm>
            <a:off x="11495178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58C61-3826-4577-A109-9BB36097B165}"/>
              </a:ext>
            </a:extLst>
          </p:cNvPr>
          <p:cNvSpPr txBox="1"/>
          <p:nvPr/>
        </p:nvSpPr>
        <p:spPr>
          <a:xfrm>
            <a:off x="1422288" y="182095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BABB7-0BFD-49A4-BF4C-EF735CACF456}"/>
              </a:ext>
            </a:extLst>
          </p:cNvPr>
          <p:cNvSpPr txBox="1"/>
          <p:nvPr/>
        </p:nvSpPr>
        <p:spPr>
          <a:xfrm>
            <a:off x="1422288" y="239411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4061C-E1A9-4920-BAAB-B45EC84FECF2}"/>
              </a:ext>
            </a:extLst>
          </p:cNvPr>
          <p:cNvSpPr txBox="1"/>
          <p:nvPr/>
        </p:nvSpPr>
        <p:spPr>
          <a:xfrm>
            <a:off x="1422287" y="322458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4C6DFB-BDAA-4F09-BEB8-77EEA50FF739}"/>
              </a:ext>
            </a:extLst>
          </p:cNvPr>
          <p:cNvSpPr txBox="1"/>
          <p:nvPr/>
        </p:nvSpPr>
        <p:spPr>
          <a:xfrm>
            <a:off x="1422287" y="380283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A4409C-406E-4E36-9C59-BDEC673828D5}"/>
              </a:ext>
            </a:extLst>
          </p:cNvPr>
          <p:cNvSpPr txBox="1"/>
          <p:nvPr/>
        </p:nvSpPr>
        <p:spPr>
          <a:xfrm>
            <a:off x="2825361" y="4222622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17BA32-6E53-4C52-9D64-0601A6381A09}"/>
              </a:ext>
            </a:extLst>
          </p:cNvPr>
          <p:cNvSpPr txBox="1"/>
          <p:nvPr/>
        </p:nvSpPr>
        <p:spPr>
          <a:xfrm>
            <a:off x="4758525" y="4774669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75DB20-38F8-449E-8A98-AB7FB3BC6C72}"/>
              </a:ext>
            </a:extLst>
          </p:cNvPr>
          <p:cNvSpPr txBox="1"/>
          <p:nvPr/>
        </p:nvSpPr>
        <p:spPr>
          <a:xfrm>
            <a:off x="4758525" y="5478656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1BD65-B1B3-4932-A7AE-C369A762AEC8}"/>
              </a:ext>
            </a:extLst>
          </p:cNvPr>
          <p:cNvSpPr txBox="1"/>
          <p:nvPr/>
        </p:nvSpPr>
        <p:spPr>
          <a:xfrm>
            <a:off x="4841184" y="84883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[13]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91CD6B-B260-4644-9BCC-BFF2F81BE892}"/>
              </a:ext>
            </a:extLst>
          </p:cNvPr>
          <p:cNvSpPr txBox="1"/>
          <p:nvPr/>
        </p:nvSpPr>
        <p:spPr>
          <a:xfrm>
            <a:off x="644385" y="76200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4DCF0F-66A3-4BEF-A464-EAFAFEB80931}"/>
              </a:ext>
            </a:extLst>
          </p:cNvPr>
          <p:cNvSpPr txBox="1"/>
          <p:nvPr/>
        </p:nvSpPr>
        <p:spPr>
          <a:xfrm>
            <a:off x="6052102" y="3271156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[15]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CFE75B-8AA3-4D16-8A05-629171A9DE66}"/>
              </a:ext>
            </a:extLst>
          </p:cNvPr>
          <p:cNvSpPr txBox="1"/>
          <p:nvPr/>
        </p:nvSpPr>
        <p:spPr>
          <a:xfrm>
            <a:off x="6052102" y="3736110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[16]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0E4D1-4831-4DE1-8009-6FECFCAB1ACF}"/>
              </a:ext>
            </a:extLst>
          </p:cNvPr>
          <p:cNvSpPr txBox="1"/>
          <p:nvPr/>
        </p:nvSpPr>
        <p:spPr>
          <a:xfrm>
            <a:off x="5935318" y="4195820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[17]</a:t>
            </a:r>
          </a:p>
        </p:txBody>
      </p:sp>
    </p:spTree>
    <p:extLst>
      <p:ext uri="{BB962C8B-B14F-4D97-AF65-F5344CB8AC3E}">
        <p14:creationId xmlns:p14="http://schemas.microsoft.com/office/powerpoint/2010/main" val="75787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8" y="-13632"/>
            <a:ext cx="3823253" cy="21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104328" y="88955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9952383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7243307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611753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475852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985174" y="151500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F8EDA-7D4B-40E7-A6F1-B8D2A516925F}"/>
              </a:ext>
            </a:extLst>
          </p:cNvPr>
          <p:cNvSpPr txBox="1"/>
          <p:nvPr/>
        </p:nvSpPr>
        <p:spPr>
          <a:xfrm>
            <a:off x="1985175" y="1623154"/>
            <a:ext cx="4872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Forgot Your 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55EDA-DD33-4BEF-B6C7-9B996CD6E887}"/>
              </a:ext>
            </a:extLst>
          </p:cNvPr>
          <p:cNvSpPr txBox="1"/>
          <p:nvPr/>
        </p:nvSpPr>
        <p:spPr>
          <a:xfrm>
            <a:off x="1985174" y="2324349"/>
            <a:ext cx="33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Enter Your Email.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294F9-A307-4E78-8FA7-ADC8DCE85B03}"/>
              </a:ext>
            </a:extLst>
          </p:cNvPr>
          <p:cNvSpPr txBox="1"/>
          <p:nvPr/>
        </p:nvSpPr>
        <p:spPr>
          <a:xfrm>
            <a:off x="1972585" y="3224581"/>
            <a:ext cx="132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Email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801F3-E6C8-41C5-B3AA-081F7DDEDDA0}"/>
              </a:ext>
            </a:extLst>
          </p:cNvPr>
          <p:cNvSpPr/>
          <p:nvPr/>
        </p:nvSpPr>
        <p:spPr>
          <a:xfrm>
            <a:off x="3503545" y="3240398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9F8FF-4F4E-4421-AC99-D3A06794B8AD}"/>
              </a:ext>
            </a:extLst>
          </p:cNvPr>
          <p:cNvSpPr txBox="1"/>
          <p:nvPr/>
        </p:nvSpPr>
        <p:spPr>
          <a:xfrm>
            <a:off x="3503545" y="3772054"/>
            <a:ext cx="1323065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Email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52EFB-1E3F-4F27-B252-F4BD0A7435DA}"/>
              </a:ext>
            </a:extLst>
          </p:cNvPr>
          <p:cNvSpPr txBox="1"/>
          <p:nvPr/>
        </p:nvSpPr>
        <p:spPr>
          <a:xfrm>
            <a:off x="5308465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AC55C-736A-4F18-AC86-494811F3B7EB}"/>
              </a:ext>
            </a:extLst>
          </p:cNvPr>
          <p:cNvSpPr txBox="1"/>
          <p:nvPr/>
        </p:nvSpPr>
        <p:spPr>
          <a:xfrm>
            <a:off x="6489234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A3548-A68D-4FD1-A6B3-F6E730D7F58B}"/>
              </a:ext>
            </a:extLst>
          </p:cNvPr>
          <p:cNvSpPr txBox="1"/>
          <p:nvPr/>
        </p:nvSpPr>
        <p:spPr>
          <a:xfrm>
            <a:off x="7902883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25E77-9E1F-460D-88D3-9ADC0DCAC225}"/>
              </a:ext>
            </a:extLst>
          </p:cNvPr>
          <p:cNvSpPr txBox="1"/>
          <p:nvPr/>
        </p:nvSpPr>
        <p:spPr>
          <a:xfrm>
            <a:off x="10585786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A5A27-B66B-4B36-AAAA-9501B13A2777}"/>
              </a:ext>
            </a:extLst>
          </p:cNvPr>
          <p:cNvSpPr txBox="1"/>
          <p:nvPr/>
        </p:nvSpPr>
        <p:spPr>
          <a:xfrm>
            <a:off x="11495178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58C61-3826-4577-A109-9BB36097B165}"/>
              </a:ext>
            </a:extLst>
          </p:cNvPr>
          <p:cNvSpPr txBox="1"/>
          <p:nvPr/>
        </p:nvSpPr>
        <p:spPr>
          <a:xfrm>
            <a:off x="1422288" y="182095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BABB7-0BFD-49A4-BF4C-EF735CACF456}"/>
              </a:ext>
            </a:extLst>
          </p:cNvPr>
          <p:cNvSpPr txBox="1"/>
          <p:nvPr/>
        </p:nvSpPr>
        <p:spPr>
          <a:xfrm>
            <a:off x="1422288" y="239411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4061C-E1A9-4920-BAAB-B45EC84FECF2}"/>
              </a:ext>
            </a:extLst>
          </p:cNvPr>
          <p:cNvSpPr txBox="1"/>
          <p:nvPr/>
        </p:nvSpPr>
        <p:spPr>
          <a:xfrm>
            <a:off x="1422287" y="322458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4C6DFB-BDAA-4F09-BEB8-77EEA50FF739}"/>
              </a:ext>
            </a:extLst>
          </p:cNvPr>
          <p:cNvSpPr txBox="1"/>
          <p:nvPr/>
        </p:nvSpPr>
        <p:spPr>
          <a:xfrm>
            <a:off x="1422287" y="380283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1BD65-B1B3-4932-A7AE-C369A762AEC8}"/>
              </a:ext>
            </a:extLst>
          </p:cNvPr>
          <p:cNvSpPr txBox="1"/>
          <p:nvPr/>
        </p:nvSpPr>
        <p:spPr>
          <a:xfrm>
            <a:off x="4841184" y="84883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91CD6B-B260-4644-9BCC-BFF2F81BE892}"/>
              </a:ext>
            </a:extLst>
          </p:cNvPr>
          <p:cNvSpPr txBox="1"/>
          <p:nvPr/>
        </p:nvSpPr>
        <p:spPr>
          <a:xfrm>
            <a:off x="644385" y="76200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E10FEA-2B4F-4853-9F58-FF78EB9EA625}"/>
              </a:ext>
            </a:extLst>
          </p:cNvPr>
          <p:cNvSpPr txBox="1"/>
          <p:nvPr/>
        </p:nvSpPr>
        <p:spPr>
          <a:xfrm>
            <a:off x="6365634" y="3224580"/>
            <a:ext cx="8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324914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8" y="-13632"/>
            <a:ext cx="3823253" cy="21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104328" y="88955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9952383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7243307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611753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4758525" y="889552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985174" y="151500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F8EDA-7D4B-40E7-A6F1-B8D2A516925F}"/>
              </a:ext>
            </a:extLst>
          </p:cNvPr>
          <p:cNvSpPr txBox="1"/>
          <p:nvPr/>
        </p:nvSpPr>
        <p:spPr>
          <a:xfrm>
            <a:off x="1945416" y="1486967"/>
            <a:ext cx="4872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55EDA-DD33-4BEF-B6C7-9B996CD6E887}"/>
              </a:ext>
            </a:extLst>
          </p:cNvPr>
          <p:cNvSpPr txBox="1"/>
          <p:nvPr/>
        </p:nvSpPr>
        <p:spPr>
          <a:xfrm>
            <a:off x="1985174" y="2073173"/>
            <a:ext cx="33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Create a new account.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294F9-A307-4E78-8FA7-ADC8DCE85B03}"/>
              </a:ext>
            </a:extLst>
          </p:cNvPr>
          <p:cNvSpPr txBox="1"/>
          <p:nvPr/>
        </p:nvSpPr>
        <p:spPr>
          <a:xfrm>
            <a:off x="1972585" y="3224581"/>
            <a:ext cx="132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7759B-B821-4A46-831C-AF6AA3DB221A}"/>
              </a:ext>
            </a:extLst>
          </p:cNvPr>
          <p:cNvSpPr txBox="1"/>
          <p:nvPr/>
        </p:nvSpPr>
        <p:spPr>
          <a:xfrm>
            <a:off x="1985174" y="3787443"/>
            <a:ext cx="132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801F3-E6C8-41C5-B3AA-081F7DDEDDA0}"/>
              </a:ext>
            </a:extLst>
          </p:cNvPr>
          <p:cNvSpPr/>
          <p:nvPr/>
        </p:nvSpPr>
        <p:spPr>
          <a:xfrm>
            <a:off x="3503545" y="3240398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448E90-4AD6-4622-A274-3761FB71C6DF}"/>
              </a:ext>
            </a:extLst>
          </p:cNvPr>
          <p:cNvSpPr/>
          <p:nvPr/>
        </p:nvSpPr>
        <p:spPr>
          <a:xfrm>
            <a:off x="3503545" y="3756337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9F8FF-4F4E-4421-AC99-D3A06794B8AD}"/>
              </a:ext>
            </a:extLst>
          </p:cNvPr>
          <p:cNvSpPr txBox="1"/>
          <p:nvPr/>
        </p:nvSpPr>
        <p:spPr>
          <a:xfrm>
            <a:off x="3503545" y="4970923"/>
            <a:ext cx="1323065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52EFB-1E3F-4F27-B252-F4BD0A7435DA}"/>
              </a:ext>
            </a:extLst>
          </p:cNvPr>
          <p:cNvSpPr txBox="1"/>
          <p:nvPr/>
        </p:nvSpPr>
        <p:spPr>
          <a:xfrm>
            <a:off x="5308465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AC55C-736A-4F18-AC86-494811F3B7EB}"/>
              </a:ext>
            </a:extLst>
          </p:cNvPr>
          <p:cNvSpPr txBox="1"/>
          <p:nvPr/>
        </p:nvSpPr>
        <p:spPr>
          <a:xfrm>
            <a:off x="6489234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A3548-A68D-4FD1-A6B3-F6E730D7F58B}"/>
              </a:ext>
            </a:extLst>
          </p:cNvPr>
          <p:cNvSpPr txBox="1"/>
          <p:nvPr/>
        </p:nvSpPr>
        <p:spPr>
          <a:xfrm>
            <a:off x="7902883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25E77-9E1F-460D-88D3-9ADC0DCAC225}"/>
              </a:ext>
            </a:extLst>
          </p:cNvPr>
          <p:cNvSpPr txBox="1"/>
          <p:nvPr/>
        </p:nvSpPr>
        <p:spPr>
          <a:xfrm>
            <a:off x="10585786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A5A27-B66B-4B36-AAAA-9501B13A2777}"/>
              </a:ext>
            </a:extLst>
          </p:cNvPr>
          <p:cNvSpPr txBox="1"/>
          <p:nvPr/>
        </p:nvSpPr>
        <p:spPr>
          <a:xfrm>
            <a:off x="11495178" y="111686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58C61-3826-4577-A109-9BB36097B165}"/>
              </a:ext>
            </a:extLst>
          </p:cNvPr>
          <p:cNvSpPr txBox="1"/>
          <p:nvPr/>
        </p:nvSpPr>
        <p:spPr>
          <a:xfrm>
            <a:off x="1422287" y="163540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BABB7-0BFD-49A4-BF4C-EF735CACF456}"/>
              </a:ext>
            </a:extLst>
          </p:cNvPr>
          <p:cNvSpPr txBox="1"/>
          <p:nvPr/>
        </p:nvSpPr>
        <p:spPr>
          <a:xfrm>
            <a:off x="1422287" y="209787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4061C-E1A9-4920-BAAB-B45EC84FECF2}"/>
              </a:ext>
            </a:extLst>
          </p:cNvPr>
          <p:cNvSpPr txBox="1"/>
          <p:nvPr/>
        </p:nvSpPr>
        <p:spPr>
          <a:xfrm>
            <a:off x="1422287" y="322458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4C6DFB-BDAA-4F09-BEB8-77EEA50FF739}"/>
              </a:ext>
            </a:extLst>
          </p:cNvPr>
          <p:cNvSpPr txBox="1"/>
          <p:nvPr/>
        </p:nvSpPr>
        <p:spPr>
          <a:xfrm>
            <a:off x="1422287" y="380283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17BA32-6E53-4C52-9D64-0601A6381A09}"/>
              </a:ext>
            </a:extLst>
          </p:cNvPr>
          <p:cNvSpPr txBox="1"/>
          <p:nvPr/>
        </p:nvSpPr>
        <p:spPr>
          <a:xfrm>
            <a:off x="4953831" y="5001701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1BD65-B1B3-4932-A7AE-C369A762AEC8}"/>
              </a:ext>
            </a:extLst>
          </p:cNvPr>
          <p:cNvSpPr txBox="1"/>
          <p:nvPr/>
        </p:nvSpPr>
        <p:spPr>
          <a:xfrm>
            <a:off x="4841184" y="84883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[13]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91CD6B-B260-4644-9BCC-BFF2F81BE892}"/>
              </a:ext>
            </a:extLst>
          </p:cNvPr>
          <p:cNvSpPr txBox="1"/>
          <p:nvPr/>
        </p:nvSpPr>
        <p:spPr>
          <a:xfrm>
            <a:off x="644385" y="76200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4DCF0F-66A3-4BEF-A464-EAFAFEB80931}"/>
              </a:ext>
            </a:extLst>
          </p:cNvPr>
          <p:cNvSpPr txBox="1"/>
          <p:nvPr/>
        </p:nvSpPr>
        <p:spPr>
          <a:xfrm>
            <a:off x="6052102" y="3271156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[15]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CFE75B-8AA3-4D16-8A05-629171A9DE66}"/>
              </a:ext>
            </a:extLst>
          </p:cNvPr>
          <p:cNvSpPr txBox="1"/>
          <p:nvPr/>
        </p:nvSpPr>
        <p:spPr>
          <a:xfrm>
            <a:off x="6052102" y="3736110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[16]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D89081-7842-4EAC-B389-22EF9A3DA7B0}"/>
              </a:ext>
            </a:extLst>
          </p:cNvPr>
          <p:cNvSpPr txBox="1"/>
          <p:nvPr/>
        </p:nvSpPr>
        <p:spPr>
          <a:xfrm>
            <a:off x="1985174" y="2670447"/>
            <a:ext cx="132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Email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09DC8-FCDA-4CD6-8C0F-0953D67DCD47}"/>
              </a:ext>
            </a:extLst>
          </p:cNvPr>
          <p:cNvSpPr/>
          <p:nvPr/>
        </p:nvSpPr>
        <p:spPr>
          <a:xfrm>
            <a:off x="3503545" y="2729148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E48CC6-7949-4F7B-AF12-24128E4B0EBA}"/>
              </a:ext>
            </a:extLst>
          </p:cNvPr>
          <p:cNvSpPr txBox="1"/>
          <p:nvPr/>
        </p:nvSpPr>
        <p:spPr>
          <a:xfrm>
            <a:off x="1436424" y="2646330"/>
            <a:ext cx="6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915C91-5B66-43B1-95EF-E99589377369}"/>
              </a:ext>
            </a:extLst>
          </p:cNvPr>
          <p:cNvSpPr txBox="1"/>
          <p:nvPr/>
        </p:nvSpPr>
        <p:spPr>
          <a:xfrm>
            <a:off x="838865" y="4375664"/>
            <a:ext cx="248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Confirm Password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4915FF-048C-4774-A3F1-D9D2F580CFAE}"/>
              </a:ext>
            </a:extLst>
          </p:cNvPr>
          <p:cNvSpPr/>
          <p:nvPr/>
        </p:nvSpPr>
        <p:spPr>
          <a:xfrm>
            <a:off x="3503545" y="4320115"/>
            <a:ext cx="2484782" cy="40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CA63A-554E-4E05-B129-E82E01D6982E}"/>
              </a:ext>
            </a:extLst>
          </p:cNvPr>
          <p:cNvSpPr txBox="1"/>
          <p:nvPr/>
        </p:nvSpPr>
        <p:spPr>
          <a:xfrm>
            <a:off x="6067509" y="4324331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[17]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1E3470-5E8B-4809-AB29-93E3A70BD435}"/>
              </a:ext>
            </a:extLst>
          </p:cNvPr>
          <p:cNvSpPr txBox="1"/>
          <p:nvPr/>
        </p:nvSpPr>
        <p:spPr>
          <a:xfrm>
            <a:off x="759683" y="4360275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6C4A6-DBBD-4477-9CD0-926FDE3FEC6F}"/>
              </a:ext>
            </a:extLst>
          </p:cNvPr>
          <p:cNvSpPr txBox="1"/>
          <p:nvPr/>
        </p:nvSpPr>
        <p:spPr>
          <a:xfrm>
            <a:off x="6053927" y="2682935"/>
            <a:ext cx="7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[19]</a:t>
            </a:r>
          </a:p>
        </p:txBody>
      </p:sp>
    </p:spTree>
    <p:extLst>
      <p:ext uri="{BB962C8B-B14F-4D97-AF65-F5344CB8AC3E}">
        <p14:creationId xmlns:p14="http://schemas.microsoft.com/office/powerpoint/2010/main" val="257200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" y="-13631"/>
            <a:ext cx="2670812" cy="15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411205" y="103658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10497588" y="1042086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3012084" y="1080096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2140886" y="1081676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1334271" y="1080096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680724" y="-73518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3380F-D117-40C8-AA6B-D6B80F5CFAD0}"/>
              </a:ext>
            </a:extLst>
          </p:cNvPr>
          <p:cNvSpPr txBox="1"/>
          <p:nvPr/>
        </p:nvSpPr>
        <p:spPr>
          <a:xfrm>
            <a:off x="3177269" y="132666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A373-B262-4612-9563-B78A98639BC4}"/>
              </a:ext>
            </a:extLst>
          </p:cNvPr>
          <p:cNvSpPr txBox="1"/>
          <p:nvPr/>
        </p:nvSpPr>
        <p:spPr>
          <a:xfrm>
            <a:off x="1994993" y="134599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14B2E-8DEA-46C0-BE39-6138FE4E02FA}"/>
              </a:ext>
            </a:extLst>
          </p:cNvPr>
          <p:cNvSpPr txBox="1"/>
          <p:nvPr/>
        </p:nvSpPr>
        <p:spPr>
          <a:xfrm>
            <a:off x="1196061" y="1323177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7D58D-3EC8-4BA5-8454-30D7219D5227}"/>
              </a:ext>
            </a:extLst>
          </p:cNvPr>
          <p:cNvSpPr txBox="1"/>
          <p:nvPr/>
        </p:nvSpPr>
        <p:spPr>
          <a:xfrm>
            <a:off x="11712721" y="132666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D0180-0805-4833-933C-27D5381B0C59}"/>
              </a:ext>
            </a:extLst>
          </p:cNvPr>
          <p:cNvSpPr txBox="1"/>
          <p:nvPr/>
        </p:nvSpPr>
        <p:spPr>
          <a:xfrm>
            <a:off x="10740113" y="1307759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3DB9-C6A8-4A23-9730-C34F59D189EB}"/>
              </a:ext>
            </a:extLst>
          </p:cNvPr>
          <p:cNvSpPr txBox="1"/>
          <p:nvPr/>
        </p:nvSpPr>
        <p:spPr>
          <a:xfrm>
            <a:off x="4402264" y="70923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4E13-631A-4B7D-9894-A090A6409D32}"/>
              </a:ext>
            </a:extLst>
          </p:cNvPr>
          <p:cNvSpPr txBox="1"/>
          <p:nvPr/>
        </p:nvSpPr>
        <p:spPr>
          <a:xfrm>
            <a:off x="763413" y="-13632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E0790A-85CC-47D9-BB5B-18E74CD9E4F9}"/>
              </a:ext>
            </a:extLst>
          </p:cNvPr>
          <p:cNvCxnSpPr>
            <a:cxnSpLocks/>
          </p:cNvCxnSpPr>
          <p:nvPr/>
        </p:nvCxnSpPr>
        <p:spPr>
          <a:xfrm>
            <a:off x="1985174" y="226344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CACC5C-2109-4548-99FF-D80BC43BD0A4}"/>
              </a:ext>
            </a:extLst>
          </p:cNvPr>
          <p:cNvCxnSpPr>
            <a:cxnSpLocks/>
          </p:cNvCxnSpPr>
          <p:nvPr/>
        </p:nvCxnSpPr>
        <p:spPr>
          <a:xfrm>
            <a:off x="1985174" y="287304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9CBE9E-38D5-4016-8C0F-7D7E69FF2F8C}"/>
              </a:ext>
            </a:extLst>
          </p:cNvPr>
          <p:cNvCxnSpPr>
            <a:cxnSpLocks/>
          </p:cNvCxnSpPr>
          <p:nvPr/>
        </p:nvCxnSpPr>
        <p:spPr>
          <a:xfrm>
            <a:off x="1985174" y="350169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E9A027-6FD4-44EE-AA9E-5BC17679F06E}"/>
              </a:ext>
            </a:extLst>
          </p:cNvPr>
          <p:cNvSpPr txBox="1"/>
          <p:nvPr/>
        </p:nvSpPr>
        <p:spPr>
          <a:xfrm>
            <a:off x="1981903" y="1650541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7C8651-D258-4E24-9913-C2E014B72E8D}"/>
              </a:ext>
            </a:extLst>
          </p:cNvPr>
          <p:cNvSpPr txBox="1"/>
          <p:nvPr/>
        </p:nvSpPr>
        <p:spPr>
          <a:xfrm>
            <a:off x="3107675" y="1644321"/>
            <a:ext cx="135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Of 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FC58E-ED57-4115-A1A8-CA414951FFDC}"/>
              </a:ext>
            </a:extLst>
          </p:cNvPr>
          <p:cNvSpPr txBox="1"/>
          <p:nvPr/>
        </p:nvSpPr>
        <p:spPr>
          <a:xfrm>
            <a:off x="4682201" y="163954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Director Summary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C9890-178B-4575-AEB1-CB5A6DAFC0DE}"/>
              </a:ext>
            </a:extLst>
          </p:cNvPr>
          <p:cNvSpPr txBox="1"/>
          <p:nvPr/>
        </p:nvSpPr>
        <p:spPr>
          <a:xfrm>
            <a:off x="2001284" y="2268100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0F7CF9-0BE3-4FE0-97D7-FB47DA8200A2}"/>
              </a:ext>
            </a:extLst>
          </p:cNvPr>
          <p:cNvSpPr txBox="1"/>
          <p:nvPr/>
        </p:nvSpPr>
        <p:spPr>
          <a:xfrm>
            <a:off x="1981903" y="2859491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7CEC4-AD9C-4D0F-9639-7FD2E41451D0}"/>
              </a:ext>
            </a:extLst>
          </p:cNvPr>
          <p:cNvSpPr txBox="1"/>
          <p:nvPr/>
        </p:nvSpPr>
        <p:spPr>
          <a:xfrm>
            <a:off x="3104278" y="2390405"/>
            <a:ext cx="15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01/02/1965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AA8A7-4E45-40D7-9F07-490877D975F8}"/>
              </a:ext>
            </a:extLst>
          </p:cNvPr>
          <p:cNvSpPr txBox="1"/>
          <p:nvPr/>
        </p:nvSpPr>
        <p:spPr>
          <a:xfrm>
            <a:off x="3104277" y="2988325"/>
            <a:ext cx="15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01/01/1965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965D08-8AE8-43B8-906E-0D5A4C4528E7}"/>
              </a:ext>
            </a:extLst>
          </p:cNvPr>
          <p:cNvSpPr txBox="1"/>
          <p:nvPr/>
        </p:nvSpPr>
        <p:spPr>
          <a:xfrm>
            <a:off x="4682201" y="2355181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some generic text written for show purposes.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4BF0C-8019-40B9-8A03-192DA111E7B4}"/>
              </a:ext>
            </a:extLst>
          </p:cNvPr>
          <p:cNvSpPr txBox="1"/>
          <p:nvPr/>
        </p:nvSpPr>
        <p:spPr>
          <a:xfrm>
            <a:off x="4682201" y="2983830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some generic text written for show purposes.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6DAFB3-0171-4C6D-8D7D-FE1D7CC09C8C}"/>
              </a:ext>
            </a:extLst>
          </p:cNvPr>
          <p:cNvSpPr txBox="1"/>
          <p:nvPr/>
        </p:nvSpPr>
        <p:spPr>
          <a:xfrm>
            <a:off x="1627014" y="163782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1A3FB6-5BE5-4188-BD8D-DAA03D6952E6}"/>
              </a:ext>
            </a:extLst>
          </p:cNvPr>
          <p:cNvSpPr txBox="1"/>
          <p:nvPr/>
        </p:nvSpPr>
        <p:spPr>
          <a:xfrm>
            <a:off x="2738140" y="163741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7AC1B-5AAE-4382-A371-B477153AFE9F}"/>
              </a:ext>
            </a:extLst>
          </p:cNvPr>
          <p:cNvSpPr txBox="1"/>
          <p:nvPr/>
        </p:nvSpPr>
        <p:spPr>
          <a:xfrm>
            <a:off x="4264556" y="1637413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9E3DF-C08B-47C1-A444-C6C8D0BE9138}"/>
              </a:ext>
            </a:extLst>
          </p:cNvPr>
          <p:cNvSpPr txBox="1"/>
          <p:nvPr/>
        </p:nvSpPr>
        <p:spPr>
          <a:xfrm>
            <a:off x="8710154" y="1562034"/>
            <a:ext cx="2079223" cy="376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3DCDF-AC27-44B1-AE60-05F1BC907F21}"/>
              </a:ext>
            </a:extLst>
          </p:cNvPr>
          <p:cNvSpPr txBox="1"/>
          <p:nvPr/>
        </p:nvSpPr>
        <p:spPr>
          <a:xfrm>
            <a:off x="7735789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Director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5FFDE5-E2C6-4CC1-8473-83842BC01BCD}"/>
              </a:ext>
            </a:extLst>
          </p:cNvPr>
          <p:cNvSpPr txBox="1"/>
          <p:nvPr/>
        </p:nvSpPr>
        <p:spPr>
          <a:xfrm>
            <a:off x="9924304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Edit Director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F16E02-8B91-44F8-8CAF-FDA056CAA57C}"/>
              </a:ext>
            </a:extLst>
          </p:cNvPr>
          <p:cNvSpPr txBox="1"/>
          <p:nvPr/>
        </p:nvSpPr>
        <p:spPr>
          <a:xfrm>
            <a:off x="10956170" y="2430082"/>
            <a:ext cx="118158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View Details..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12B6C-7B4C-4FB2-87AA-51EFE0DD518D}"/>
              </a:ext>
            </a:extLst>
          </p:cNvPr>
          <p:cNvSpPr txBox="1"/>
          <p:nvPr/>
        </p:nvSpPr>
        <p:spPr>
          <a:xfrm>
            <a:off x="10956169" y="3057945"/>
            <a:ext cx="118158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View Details..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F47810-071C-4A0C-B7A6-0E81AE75A261}"/>
              </a:ext>
            </a:extLst>
          </p:cNvPr>
          <p:cNvSpPr txBox="1"/>
          <p:nvPr/>
        </p:nvSpPr>
        <p:spPr>
          <a:xfrm>
            <a:off x="7788821" y="5968448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B778A13-5AEA-465C-A958-B1978F1B8BA3}"/>
              </a:ext>
            </a:extLst>
          </p:cNvPr>
          <p:cNvSpPr/>
          <p:nvPr/>
        </p:nvSpPr>
        <p:spPr>
          <a:xfrm>
            <a:off x="1590731" y="3638607"/>
            <a:ext cx="9593088" cy="1372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44B012-B441-4E72-BBA6-11AB5D70CDD7}"/>
              </a:ext>
            </a:extLst>
          </p:cNvPr>
          <p:cNvSpPr txBox="1"/>
          <p:nvPr/>
        </p:nvSpPr>
        <p:spPr>
          <a:xfrm>
            <a:off x="3100032" y="3778025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Wahlberg is a brilliant Director… Can’t wait to see what he makes next.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691C14-9A15-452C-B399-E6DB83EAD6B4}"/>
              </a:ext>
            </a:extLst>
          </p:cNvPr>
          <p:cNvSpPr txBox="1"/>
          <p:nvPr/>
        </p:nvSpPr>
        <p:spPr>
          <a:xfrm>
            <a:off x="3127056" y="4039716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Wahlberg? More like Iceberg! Boring too watch!.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4DF042-E2C3-4CFC-8E3D-4A1ECD5DEC19}"/>
              </a:ext>
            </a:extLst>
          </p:cNvPr>
          <p:cNvSpPr txBox="1"/>
          <p:nvPr/>
        </p:nvSpPr>
        <p:spPr>
          <a:xfrm>
            <a:off x="3154080" y="4278261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Anyone Recommend any upcoming Directors?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1173D8-8A7C-4713-AADB-A0B9AFBC298D}"/>
              </a:ext>
            </a:extLst>
          </p:cNvPr>
          <p:cNvSpPr txBox="1"/>
          <p:nvPr/>
        </p:nvSpPr>
        <p:spPr>
          <a:xfrm>
            <a:off x="1796770" y="3777019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0F711F-357C-48A0-BB76-56D432286C6E}"/>
              </a:ext>
            </a:extLst>
          </p:cNvPr>
          <p:cNvSpPr txBox="1"/>
          <p:nvPr/>
        </p:nvSpPr>
        <p:spPr>
          <a:xfrm>
            <a:off x="1796770" y="4021638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606D-A484-4550-98E7-8B89AFC0285C}"/>
              </a:ext>
            </a:extLst>
          </p:cNvPr>
          <p:cNvSpPr txBox="1"/>
          <p:nvPr/>
        </p:nvSpPr>
        <p:spPr>
          <a:xfrm>
            <a:off x="1796770" y="4284424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FCB541-C97C-4941-AE3F-91754FA245BD}"/>
              </a:ext>
            </a:extLst>
          </p:cNvPr>
          <p:cNvSpPr txBox="1"/>
          <p:nvPr/>
        </p:nvSpPr>
        <p:spPr>
          <a:xfrm>
            <a:off x="5562988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Remove Comment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4657CC-904E-454D-8A18-A22FE899487D}"/>
              </a:ext>
            </a:extLst>
          </p:cNvPr>
          <p:cNvSpPr txBox="1"/>
          <p:nvPr/>
        </p:nvSpPr>
        <p:spPr>
          <a:xfrm>
            <a:off x="1981903" y="5515923"/>
            <a:ext cx="2079223" cy="376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Comment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2F4990-AC48-4C8D-A6A4-F3FEC5DF5878}"/>
              </a:ext>
            </a:extLst>
          </p:cNvPr>
          <p:cNvSpPr/>
          <p:nvPr/>
        </p:nvSpPr>
        <p:spPr>
          <a:xfrm>
            <a:off x="1981903" y="5086704"/>
            <a:ext cx="5660308" cy="376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EFEC054-25B5-4208-ABFD-C1D6034B3022}"/>
              </a:ext>
            </a:extLst>
          </p:cNvPr>
          <p:cNvSpPr/>
          <p:nvPr/>
        </p:nvSpPr>
        <p:spPr>
          <a:xfrm rot="16200000">
            <a:off x="8615185" y="3565912"/>
            <a:ext cx="449498" cy="46877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B6FB7B-AF6E-47B6-822D-945D54945D9D}"/>
              </a:ext>
            </a:extLst>
          </p:cNvPr>
          <p:cNvSpPr txBox="1"/>
          <p:nvPr/>
        </p:nvSpPr>
        <p:spPr>
          <a:xfrm>
            <a:off x="8083218" y="156203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CBD993-2DC4-49A1-A914-E8529FCA207D}"/>
              </a:ext>
            </a:extLst>
          </p:cNvPr>
          <p:cNvSpPr txBox="1"/>
          <p:nvPr/>
        </p:nvSpPr>
        <p:spPr>
          <a:xfrm>
            <a:off x="11202761" y="2686646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6497AF-98B7-437B-8A77-94F480DA28C6}"/>
              </a:ext>
            </a:extLst>
          </p:cNvPr>
          <p:cNvSpPr txBox="1"/>
          <p:nvPr/>
        </p:nvSpPr>
        <p:spPr>
          <a:xfrm>
            <a:off x="10184773" y="417503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[13]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EFBDC3-9F28-4E0C-AAC9-85A2DDFB2837}"/>
              </a:ext>
            </a:extLst>
          </p:cNvPr>
          <p:cNvSpPr txBox="1"/>
          <p:nvPr/>
        </p:nvSpPr>
        <p:spPr>
          <a:xfrm>
            <a:off x="7630238" y="5064529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[14]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2783F5-3A71-47AE-90FB-16DAF2225D01}"/>
              </a:ext>
            </a:extLst>
          </p:cNvPr>
          <p:cNvSpPr txBox="1"/>
          <p:nvPr/>
        </p:nvSpPr>
        <p:spPr>
          <a:xfrm>
            <a:off x="4076702" y="5523426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[15]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1D1D0E-0286-4EB8-A672-28A28ED15C34}"/>
              </a:ext>
            </a:extLst>
          </p:cNvPr>
          <p:cNvSpPr txBox="1"/>
          <p:nvPr/>
        </p:nvSpPr>
        <p:spPr>
          <a:xfrm>
            <a:off x="8505786" y="5349082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[16]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32987F-77D3-45B0-ADA5-332E596321A4}"/>
              </a:ext>
            </a:extLst>
          </p:cNvPr>
          <p:cNvSpPr txBox="1"/>
          <p:nvPr/>
        </p:nvSpPr>
        <p:spPr>
          <a:xfrm>
            <a:off x="9115216" y="129573"/>
            <a:ext cx="2888311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Director’s List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F48D21-90E4-44E3-9036-9DDDFDB96FBB}"/>
              </a:ext>
            </a:extLst>
          </p:cNvPr>
          <p:cNvSpPr txBox="1"/>
          <p:nvPr/>
        </p:nvSpPr>
        <p:spPr>
          <a:xfrm>
            <a:off x="4005172" y="1069854"/>
            <a:ext cx="188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Administration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D12B7E-E90E-474C-922A-51E04A8B7353}"/>
              </a:ext>
            </a:extLst>
          </p:cNvPr>
          <p:cNvSpPr txBox="1"/>
          <p:nvPr/>
        </p:nvSpPr>
        <p:spPr>
          <a:xfrm>
            <a:off x="5586272" y="792394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Director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964726-EEB4-4B85-A65A-9AAE3834EB20}"/>
              </a:ext>
            </a:extLst>
          </p:cNvPr>
          <p:cNvSpPr txBox="1"/>
          <p:nvPr/>
        </p:nvSpPr>
        <p:spPr>
          <a:xfrm>
            <a:off x="649356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Actor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2345D-4D0A-4F14-8951-501D5111413D}"/>
              </a:ext>
            </a:extLst>
          </p:cNvPr>
          <p:cNvSpPr txBox="1"/>
          <p:nvPr/>
        </p:nvSpPr>
        <p:spPr>
          <a:xfrm>
            <a:off x="731913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Film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A25FF3-6230-4C90-B43E-C5EDD98AB8E9}"/>
              </a:ext>
            </a:extLst>
          </p:cNvPr>
          <p:cNvSpPr txBox="1"/>
          <p:nvPr/>
        </p:nvSpPr>
        <p:spPr>
          <a:xfrm>
            <a:off x="8169846" y="783163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Stories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1B0370-9C83-43CC-BD5D-FA7036DE33E7}"/>
              </a:ext>
            </a:extLst>
          </p:cNvPr>
          <p:cNvSpPr txBox="1"/>
          <p:nvPr/>
        </p:nvSpPr>
        <p:spPr>
          <a:xfrm>
            <a:off x="9172437" y="631585"/>
            <a:ext cx="247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Hello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Admin@aol.com</a:t>
            </a:r>
            <a:r>
              <a:rPr lang="en-GB" dirty="0"/>
              <a:t> !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DBF1D49D-5EAB-470A-AD64-C13A4CF6FB11}"/>
              </a:ext>
            </a:extLst>
          </p:cNvPr>
          <p:cNvSpPr/>
          <p:nvPr/>
        </p:nvSpPr>
        <p:spPr>
          <a:xfrm rot="16200000">
            <a:off x="6582227" y="-1361469"/>
            <a:ext cx="482867" cy="3947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C792D4-5FEE-4B39-9CFC-4D764FB30B84}"/>
              </a:ext>
            </a:extLst>
          </p:cNvPr>
          <p:cNvSpPr txBox="1"/>
          <p:nvPr/>
        </p:nvSpPr>
        <p:spPr>
          <a:xfrm>
            <a:off x="5725296" y="6357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</p:spTree>
    <p:extLst>
      <p:ext uri="{BB962C8B-B14F-4D97-AF65-F5344CB8AC3E}">
        <p14:creationId xmlns:p14="http://schemas.microsoft.com/office/powerpoint/2010/main" val="369090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8" y="-13631"/>
            <a:ext cx="2648731" cy="15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474516" y="106510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10437148" y="1066369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2935164" y="1076418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2057121" y="1074916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1169093" y="1074661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652252" y="7722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3380F-D117-40C8-AA6B-D6B80F5CFAD0}"/>
              </a:ext>
            </a:extLst>
          </p:cNvPr>
          <p:cNvSpPr txBox="1"/>
          <p:nvPr/>
        </p:nvSpPr>
        <p:spPr>
          <a:xfrm>
            <a:off x="2905715" y="1370157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A373-B262-4612-9563-B78A98639BC4}"/>
              </a:ext>
            </a:extLst>
          </p:cNvPr>
          <p:cNvSpPr txBox="1"/>
          <p:nvPr/>
        </p:nvSpPr>
        <p:spPr>
          <a:xfrm>
            <a:off x="2155837" y="1347777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14B2E-8DEA-46C0-BE39-6138FE4E02FA}"/>
              </a:ext>
            </a:extLst>
          </p:cNvPr>
          <p:cNvSpPr txBox="1"/>
          <p:nvPr/>
        </p:nvSpPr>
        <p:spPr>
          <a:xfrm>
            <a:off x="1254259" y="135335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7D58D-3EC8-4BA5-8454-30D7219D5227}"/>
              </a:ext>
            </a:extLst>
          </p:cNvPr>
          <p:cNvSpPr txBox="1"/>
          <p:nvPr/>
        </p:nvSpPr>
        <p:spPr>
          <a:xfrm>
            <a:off x="11651324" y="1353777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D0180-0805-4833-933C-27D5381B0C59}"/>
              </a:ext>
            </a:extLst>
          </p:cNvPr>
          <p:cNvSpPr txBox="1"/>
          <p:nvPr/>
        </p:nvSpPr>
        <p:spPr>
          <a:xfrm>
            <a:off x="10744329" y="137342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3DB9-C6A8-4A23-9730-C34F59D189EB}"/>
              </a:ext>
            </a:extLst>
          </p:cNvPr>
          <p:cNvSpPr txBox="1"/>
          <p:nvPr/>
        </p:nvSpPr>
        <p:spPr>
          <a:xfrm>
            <a:off x="4458570" y="30921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4E13-631A-4B7D-9894-A090A6409D32}"/>
              </a:ext>
            </a:extLst>
          </p:cNvPr>
          <p:cNvSpPr txBox="1"/>
          <p:nvPr/>
        </p:nvSpPr>
        <p:spPr>
          <a:xfrm>
            <a:off x="763413" y="-13632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E0790A-85CC-47D9-BB5B-18E74CD9E4F9}"/>
              </a:ext>
            </a:extLst>
          </p:cNvPr>
          <p:cNvCxnSpPr>
            <a:cxnSpLocks/>
          </p:cNvCxnSpPr>
          <p:nvPr/>
        </p:nvCxnSpPr>
        <p:spPr>
          <a:xfrm>
            <a:off x="2041011" y="228502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CACC5C-2109-4548-99FF-D80BC43BD0A4}"/>
              </a:ext>
            </a:extLst>
          </p:cNvPr>
          <p:cNvCxnSpPr>
            <a:cxnSpLocks/>
          </p:cNvCxnSpPr>
          <p:nvPr/>
        </p:nvCxnSpPr>
        <p:spPr>
          <a:xfrm>
            <a:off x="2041011" y="289462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9CBE9E-38D5-4016-8C0F-7D7E69FF2F8C}"/>
              </a:ext>
            </a:extLst>
          </p:cNvPr>
          <p:cNvCxnSpPr>
            <a:cxnSpLocks/>
          </p:cNvCxnSpPr>
          <p:nvPr/>
        </p:nvCxnSpPr>
        <p:spPr>
          <a:xfrm>
            <a:off x="2041011" y="352327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E9A027-6FD4-44EE-AA9E-5BC17679F06E}"/>
              </a:ext>
            </a:extLst>
          </p:cNvPr>
          <p:cNvSpPr txBox="1"/>
          <p:nvPr/>
        </p:nvSpPr>
        <p:spPr>
          <a:xfrm>
            <a:off x="2037740" y="1672121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7C8651-D258-4E24-9913-C2E014B72E8D}"/>
              </a:ext>
            </a:extLst>
          </p:cNvPr>
          <p:cNvSpPr txBox="1"/>
          <p:nvPr/>
        </p:nvSpPr>
        <p:spPr>
          <a:xfrm>
            <a:off x="3163512" y="1665901"/>
            <a:ext cx="135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Of 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FC58E-ED57-4115-A1A8-CA414951FFDC}"/>
              </a:ext>
            </a:extLst>
          </p:cNvPr>
          <p:cNvSpPr txBox="1"/>
          <p:nvPr/>
        </p:nvSpPr>
        <p:spPr>
          <a:xfrm>
            <a:off x="4738038" y="166112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Actor Summary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C9890-178B-4575-AEB1-CB5A6DAFC0DE}"/>
              </a:ext>
            </a:extLst>
          </p:cNvPr>
          <p:cNvSpPr txBox="1"/>
          <p:nvPr/>
        </p:nvSpPr>
        <p:spPr>
          <a:xfrm>
            <a:off x="2057121" y="2289680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Actor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0F7CF9-0BE3-4FE0-97D7-FB47DA8200A2}"/>
              </a:ext>
            </a:extLst>
          </p:cNvPr>
          <p:cNvSpPr txBox="1"/>
          <p:nvPr/>
        </p:nvSpPr>
        <p:spPr>
          <a:xfrm>
            <a:off x="2037740" y="2881071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7CEC4-AD9C-4D0F-9639-7FD2E41451D0}"/>
              </a:ext>
            </a:extLst>
          </p:cNvPr>
          <p:cNvSpPr txBox="1"/>
          <p:nvPr/>
        </p:nvSpPr>
        <p:spPr>
          <a:xfrm>
            <a:off x="3160115" y="2411985"/>
            <a:ext cx="15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01/02/1965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AA8A7-4E45-40D7-9F07-490877D975F8}"/>
              </a:ext>
            </a:extLst>
          </p:cNvPr>
          <p:cNvSpPr txBox="1"/>
          <p:nvPr/>
        </p:nvSpPr>
        <p:spPr>
          <a:xfrm>
            <a:off x="3160114" y="3009905"/>
            <a:ext cx="15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01/01/1965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965D08-8AE8-43B8-906E-0D5A4C4528E7}"/>
              </a:ext>
            </a:extLst>
          </p:cNvPr>
          <p:cNvSpPr txBox="1"/>
          <p:nvPr/>
        </p:nvSpPr>
        <p:spPr>
          <a:xfrm>
            <a:off x="4738038" y="2376761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some generic text written for show purposes.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4BF0C-8019-40B9-8A03-192DA111E7B4}"/>
              </a:ext>
            </a:extLst>
          </p:cNvPr>
          <p:cNvSpPr txBox="1"/>
          <p:nvPr/>
        </p:nvSpPr>
        <p:spPr>
          <a:xfrm>
            <a:off x="4738038" y="3005410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some generic text written for show purposes.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6DAFB3-0171-4C6D-8D7D-FE1D7CC09C8C}"/>
              </a:ext>
            </a:extLst>
          </p:cNvPr>
          <p:cNvSpPr txBox="1"/>
          <p:nvPr/>
        </p:nvSpPr>
        <p:spPr>
          <a:xfrm>
            <a:off x="1682851" y="165940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1A3FB6-5BE5-4188-BD8D-DAA03D6952E6}"/>
              </a:ext>
            </a:extLst>
          </p:cNvPr>
          <p:cNvSpPr txBox="1"/>
          <p:nvPr/>
        </p:nvSpPr>
        <p:spPr>
          <a:xfrm>
            <a:off x="2793977" y="165899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7AC1B-5AAE-4382-A371-B477153AFE9F}"/>
              </a:ext>
            </a:extLst>
          </p:cNvPr>
          <p:cNvSpPr txBox="1"/>
          <p:nvPr/>
        </p:nvSpPr>
        <p:spPr>
          <a:xfrm>
            <a:off x="4320393" y="1658993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7774ED-9FF3-4E15-93CD-3307BE19CC3B}"/>
              </a:ext>
            </a:extLst>
          </p:cNvPr>
          <p:cNvSpPr txBox="1"/>
          <p:nvPr/>
        </p:nvSpPr>
        <p:spPr>
          <a:xfrm>
            <a:off x="8710154" y="1733265"/>
            <a:ext cx="2079223" cy="376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Search…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00BFC5-BF0C-4235-846E-5185DF028768}"/>
              </a:ext>
            </a:extLst>
          </p:cNvPr>
          <p:cNvCxnSpPr>
            <a:cxnSpLocks/>
          </p:cNvCxnSpPr>
          <p:nvPr/>
        </p:nvCxnSpPr>
        <p:spPr>
          <a:xfrm>
            <a:off x="1985174" y="3501693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24003D-F582-4673-8A03-CBDF0C9A9C13}"/>
              </a:ext>
            </a:extLst>
          </p:cNvPr>
          <p:cNvSpPr txBox="1"/>
          <p:nvPr/>
        </p:nvSpPr>
        <p:spPr>
          <a:xfrm>
            <a:off x="7735789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Actor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9DB016-4BEA-4BFD-A535-993F80A454FA}"/>
              </a:ext>
            </a:extLst>
          </p:cNvPr>
          <p:cNvSpPr txBox="1"/>
          <p:nvPr/>
        </p:nvSpPr>
        <p:spPr>
          <a:xfrm>
            <a:off x="9924304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Edit Actor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BCA484-A5F1-4DD2-9EF4-79150A82551A}"/>
              </a:ext>
            </a:extLst>
          </p:cNvPr>
          <p:cNvSpPr txBox="1"/>
          <p:nvPr/>
        </p:nvSpPr>
        <p:spPr>
          <a:xfrm>
            <a:off x="7788821" y="5968448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6B70C74-55F7-41D5-87B2-6E38A8994998}"/>
              </a:ext>
            </a:extLst>
          </p:cNvPr>
          <p:cNvSpPr/>
          <p:nvPr/>
        </p:nvSpPr>
        <p:spPr>
          <a:xfrm>
            <a:off x="1590731" y="3638607"/>
            <a:ext cx="9593088" cy="1372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6C4AA6-0A64-42F8-987C-F64950BEB4AA}"/>
              </a:ext>
            </a:extLst>
          </p:cNvPr>
          <p:cNvSpPr txBox="1"/>
          <p:nvPr/>
        </p:nvSpPr>
        <p:spPr>
          <a:xfrm>
            <a:off x="3100032" y="3778025"/>
            <a:ext cx="768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Morgen Freeman is a brilliant Actor… Can’t wait to see what he’s in next!!!!!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43441-FD2F-40EF-9F5B-6C93768F2981}"/>
              </a:ext>
            </a:extLst>
          </p:cNvPr>
          <p:cNvSpPr txBox="1"/>
          <p:nvPr/>
        </p:nvSpPr>
        <p:spPr>
          <a:xfrm>
            <a:off x="3127056" y="4039716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Wahlberg? More like Iceberg! Boring too watch!.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3E0AD8-8D7D-4315-A869-B0DCE5C07480}"/>
              </a:ext>
            </a:extLst>
          </p:cNvPr>
          <p:cNvSpPr txBox="1"/>
          <p:nvPr/>
        </p:nvSpPr>
        <p:spPr>
          <a:xfrm>
            <a:off x="3154080" y="4278261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Anyone Recommend any upcoming Actors?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BE8E87-D426-4C18-9587-EF74FC2281AC}"/>
              </a:ext>
            </a:extLst>
          </p:cNvPr>
          <p:cNvSpPr txBox="1"/>
          <p:nvPr/>
        </p:nvSpPr>
        <p:spPr>
          <a:xfrm>
            <a:off x="1796770" y="3777019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692995-92FB-44F7-87D7-4AAFD4368434}"/>
              </a:ext>
            </a:extLst>
          </p:cNvPr>
          <p:cNvSpPr txBox="1"/>
          <p:nvPr/>
        </p:nvSpPr>
        <p:spPr>
          <a:xfrm>
            <a:off x="1796770" y="4021638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9E3C04-B3CB-4486-82C5-61BE23E09CFA}"/>
              </a:ext>
            </a:extLst>
          </p:cNvPr>
          <p:cNvSpPr txBox="1"/>
          <p:nvPr/>
        </p:nvSpPr>
        <p:spPr>
          <a:xfrm>
            <a:off x="1796770" y="4284424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9E184-7789-4EDC-9BF1-CC6A7A526E2D}"/>
              </a:ext>
            </a:extLst>
          </p:cNvPr>
          <p:cNvSpPr txBox="1"/>
          <p:nvPr/>
        </p:nvSpPr>
        <p:spPr>
          <a:xfrm>
            <a:off x="5562988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Remove Comment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D0A17F-3ECA-4F14-ABF2-5DF12385DA16}"/>
              </a:ext>
            </a:extLst>
          </p:cNvPr>
          <p:cNvSpPr txBox="1"/>
          <p:nvPr/>
        </p:nvSpPr>
        <p:spPr>
          <a:xfrm>
            <a:off x="1981903" y="5515923"/>
            <a:ext cx="2079223" cy="376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Comment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BE92C8-6EC0-4DD9-BFC1-22E03DA63FAB}"/>
              </a:ext>
            </a:extLst>
          </p:cNvPr>
          <p:cNvSpPr/>
          <p:nvPr/>
        </p:nvSpPr>
        <p:spPr>
          <a:xfrm>
            <a:off x="1981903" y="5086704"/>
            <a:ext cx="5660308" cy="376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3CB97A-CB44-4560-AE71-70F02571E99B}"/>
              </a:ext>
            </a:extLst>
          </p:cNvPr>
          <p:cNvSpPr txBox="1"/>
          <p:nvPr/>
        </p:nvSpPr>
        <p:spPr>
          <a:xfrm>
            <a:off x="10956170" y="2430082"/>
            <a:ext cx="118158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View Details..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5ED0DD-594E-4480-B093-41E6258E87CF}"/>
              </a:ext>
            </a:extLst>
          </p:cNvPr>
          <p:cNvSpPr txBox="1"/>
          <p:nvPr/>
        </p:nvSpPr>
        <p:spPr>
          <a:xfrm>
            <a:off x="10956169" y="3057945"/>
            <a:ext cx="118158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View Details..</a:t>
            </a: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53C70982-B526-431A-A224-E88505B50841}"/>
              </a:ext>
            </a:extLst>
          </p:cNvPr>
          <p:cNvSpPr/>
          <p:nvPr/>
        </p:nvSpPr>
        <p:spPr>
          <a:xfrm rot="16200000">
            <a:off x="8615185" y="3565912"/>
            <a:ext cx="449498" cy="46877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486CA6-C7B2-4273-9A95-BA9785373624}"/>
              </a:ext>
            </a:extLst>
          </p:cNvPr>
          <p:cNvSpPr txBox="1"/>
          <p:nvPr/>
        </p:nvSpPr>
        <p:spPr>
          <a:xfrm>
            <a:off x="8114409" y="1715746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511540-D8BE-4B13-9752-E16189726DAA}"/>
              </a:ext>
            </a:extLst>
          </p:cNvPr>
          <p:cNvSpPr txBox="1"/>
          <p:nvPr/>
        </p:nvSpPr>
        <p:spPr>
          <a:xfrm>
            <a:off x="11185312" y="2670046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31FA11-4D78-42F9-B461-7F53689DAE9B}"/>
              </a:ext>
            </a:extLst>
          </p:cNvPr>
          <p:cNvSpPr txBox="1"/>
          <p:nvPr/>
        </p:nvSpPr>
        <p:spPr>
          <a:xfrm>
            <a:off x="10270773" y="4209330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[13]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F5121A-630A-4810-9B9B-C6E12122BBC1}"/>
              </a:ext>
            </a:extLst>
          </p:cNvPr>
          <p:cNvSpPr txBox="1"/>
          <p:nvPr/>
        </p:nvSpPr>
        <p:spPr>
          <a:xfrm>
            <a:off x="7638236" y="507296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[14]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922201-20A7-4021-A8FE-92ED7CC58A45}"/>
              </a:ext>
            </a:extLst>
          </p:cNvPr>
          <p:cNvSpPr txBox="1"/>
          <p:nvPr/>
        </p:nvSpPr>
        <p:spPr>
          <a:xfrm>
            <a:off x="4089941" y="5540465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[15]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42CF59-A357-422D-95CD-3D97743AC850}"/>
              </a:ext>
            </a:extLst>
          </p:cNvPr>
          <p:cNvSpPr txBox="1"/>
          <p:nvPr/>
        </p:nvSpPr>
        <p:spPr>
          <a:xfrm>
            <a:off x="8505786" y="533528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[16]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D84902-C6FE-4DF0-8FC8-F5924DAFF3B9}"/>
              </a:ext>
            </a:extLst>
          </p:cNvPr>
          <p:cNvSpPr txBox="1"/>
          <p:nvPr/>
        </p:nvSpPr>
        <p:spPr>
          <a:xfrm>
            <a:off x="9234521" y="51175"/>
            <a:ext cx="288831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Actor’s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97CFD1-26EC-455A-887A-778DCAB31230}"/>
              </a:ext>
            </a:extLst>
          </p:cNvPr>
          <p:cNvSpPr txBox="1"/>
          <p:nvPr/>
        </p:nvSpPr>
        <p:spPr>
          <a:xfrm>
            <a:off x="4005172" y="1069854"/>
            <a:ext cx="188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Administration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CAE794-CA4A-4935-91F9-E03B82FD6F5C}"/>
              </a:ext>
            </a:extLst>
          </p:cNvPr>
          <p:cNvSpPr txBox="1"/>
          <p:nvPr/>
        </p:nvSpPr>
        <p:spPr>
          <a:xfrm>
            <a:off x="5586272" y="792394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Director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F4557A-476D-4868-955B-22E6DAE36C74}"/>
              </a:ext>
            </a:extLst>
          </p:cNvPr>
          <p:cNvSpPr txBox="1"/>
          <p:nvPr/>
        </p:nvSpPr>
        <p:spPr>
          <a:xfrm>
            <a:off x="649356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Actor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3F31BF-781C-4E82-9261-F2CC157D1AC1}"/>
              </a:ext>
            </a:extLst>
          </p:cNvPr>
          <p:cNvSpPr txBox="1"/>
          <p:nvPr/>
        </p:nvSpPr>
        <p:spPr>
          <a:xfrm>
            <a:off x="731913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Film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086944-26D8-4E6A-A7A8-BE9734827FD5}"/>
              </a:ext>
            </a:extLst>
          </p:cNvPr>
          <p:cNvSpPr txBox="1"/>
          <p:nvPr/>
        </p:nvSpPr>
        <p:spPr>
          <a:xfrm>
            <a:off x="8169846" y="783163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Stories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FAFB59-45B2-4090-9124-6105283BDF4A}"/>
              </a:ext>
            </a:extLst>
          </p:cNvPr>
          <p:cNvSpPr txBox="1"/>
          <p:nvPr/>
        </p:nvSpPr>
        <p:spPr>
          <a:xfrm>
            <a:off x="9172437" y="631585"/>
            <a:ext cx="247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Hello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Admin@aol.com</a:t>
            </a:r>
            <a:r>
              <a:rPr lang="en-GB" dirty="0"/>
              <a:t> !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0F19E9E4-C703-47AE-840D-DB7519A941E1}"/>
              </a:ext>
            </a:extLst>
          </p:cNvPr>
          <p:cNvSpPr/>
          <p:nvPr/>
        </p:nvSpPr>
        <p:spPr>
          <a:xfrm rot="16200000">
            <a:off x="6582227" y="-1361469"/>
            <a:ext cx="482867" cy="3947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1BD87A-30B1-460C-883A-96AEDA152715}"/>
              </a:ext>
            </a:extLst>
          </p:cNvPr>
          <p:cNvSpPr txBox="1"/>
          <p:nvPr/>
        </p:nvSpPr>
        <p:spPr>
          <a:xfrm>
            <a:off x="5725296" y="6357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</p:spTree>
    <p:extLst>
      <p:ext uri="{BB962C8B-B14F-4D97-AF65-F5344CB8AC3E}">
        <p14:creationId xmlns:p14="http://schemas.microsoft.com/office/powerpoint/2010/main" val="15487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" y="-13631"/>
            <a:ext cx="2539654" cy="14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426468" y="1060681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10274523" y="1060681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3182949" y="1060563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2365286" y="1060563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1613337" y="1060563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646582" y="-57811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3380F-D117-40C8-AA6B-D6B80F5CFAD0}"/>
              </a:ext>
            </a:extLst>
          </p:cNvPr>
          <p:cNvSpPr txBox="1"/>
          <p:nvPr/>
        </p:nvSpPr>
        <p:spPr>
          <a:xfrm>
            <a:off x="3466642" y="85211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A373-B262-4612-9563-B78A98639BC4}"/>
              </a:ext>
            </a:extLst>
          </p:cNvPr>
          <p:cNvSpPr txBox="1"/>
          <p:nvPr/>
        </p:nvSpPr>
        <p:spPr>
          <a:xfrm>
            <a:off x="2511628" y="138364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14B2E-8DEA-46C0-BE39-6138FE4E02FA}"/>
              </a:ext>
            </a:extLst>
          </p:cNvPr>
          <p:cNvSpPr txBox="1"/>
          <p:nvPr/>
        </p:nvSpPr>
        <p:spPr>
          <a:xfrm>
            <a:off x="1632041" y="136278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7D58D-3EC8-4BA5-8454-30D7219D5227}"/>
              </a:ext>
            </a:extLst>
          </p:cNvPr>
          <p:cNvSpPr txBox="1"/>
          <p:nvPr/>
        </p:nvSpPr>
        <p:spPr>
          <a:xfrm>
            <a:off x="11710711" y="136278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D0180-0805-4833-933C-27D5381B0C59}"/>
              </a:ext>
            </a:extLst>
          </p:cNvPr>
          <p:cNvSpPr txBox="1"/>
          <p:nvPr/>
        </p:nvSpPr>
        <p:spPr>
          <a:xfrm>
            <a:off x="10510635" y="136278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3DB9-C6A8-4A23-9730-C34F59D189EB}"/>
              </a:ext>
            </a:extLst>
          </p:cNvPr>
          <p:cNvSpPr txBox="1"/>
          <p:nvPr/>
        </p:nvSpPr>
        <p:spPr>
          <a:xfrm>
            <a:off x="4419194" y="-10493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4E13-631A-4B7D-9894-A090A6409D32}"/>
              </a:ext>
            </a:extLst>
          </p:cNvPr>
          <p:cNvSpPr txBox="1"/>
          <p:nvPr/>
        </p:nvSpPr>
        <p:spPr>
          <a:xfrm>
            <a:off x="763413" y="-13632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E0790A-85CC-47D9-BB5B-18E74CD9E4F9}"/>
              </a:ext>
            </a:extLst>
          </p:cNvPr>
          <p:cNvCxnSpPr>
            <a:cxnSpLocks/>
          </p:cNvCxnSpPr>
          <p:nvPr/>
        </p:nvCxnSpPr>
        <p:spPr>
          <a:xfrm>
            <a:off x="1042254" y="2295757"/>
            <a:ext cx="1005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CACC5C-2109-4548-99FF-D80BC43BD0A4}"/>
              </a:ext>
            </a:extLst>
          </p:cNvPr>
          <p:cNvCxnSpPr>
            <a:cxnSpLocks/>
          </p:cNvCxnSpPr>
          <p:nvPr/>
        </p:nvCxnSpPr>
        <p:spPr>
          <a:xfrm>
            <a:off x="1042254" y="2891805"/>
            <a:ext cx="10053924" cy="1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9CBE9E-38D5-4016-8C0F-7D7E69FF2F8C}"/>
              </a:ext>
            </a:extLst>
          </p:cNvPr>
          <p:cNvCxnSpPr>
            <a:cxnSpLocks/>
          </p:cNvCxnSpPr>
          <p:nvPr/>
        </p:nvCxnSpPr>
        <p:spPr>
          <a:xfrm flipV="1">
            <a:off x="1042254" y="3534007"/>
            <a:ext cx="10053924" cy="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E9A027-6FD4-44EE-AA9E-5BC17679F06E}"/>
              </a:ext>
            </a:extLst>
          </p:cNvPr>
          <p:cNvSpPr txBox="1"/>
          <p:nvPr/>
        </p:nvSpPr>
        <p:spPr>
          <a:xfrm>
            <a:off x="1042582" y="1646017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Film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7C8651-D258-4E24-9913-C2E014B72E8D}"/>
              </a:ext>
            </a:extLst>
          </p:cNvPr>
          <p:cNvSpPr txBox="1"/>
          <p:nvPr/>
        </p:nvSpPr>
        <p:spPr>
          <a:xfrm>
            <a:off x="10123905" y="1736022"/>
            <a:ext cx="13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FC58E-ED57-4115-A1A8-CA414951FFDC}"/>
              </a:ext>
            </a:extLst>
          </p:cNvPr>
          <p:cNvSpPr txBox="1"/>
          <p:nvPr/>
        </p:nvSpPr>
        <p:spPr>
          <a:xfrm>
            <a:off x="2463766" y="1613588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Film Summary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C9890-178B-4575-AEB1-CB5A6DAFC0DE}"/>
              </a:ext>
            </a:extLst>
          </p:cNvPr>
          <p:cNvSpPr txBox="1"/>
          <p:nvPr/>
        </p:nvSpPr>
        <p:spPr>
          <a:xfrm>
            <a:off x="1273311" y="2242287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Actor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0F7CF9-0BE3-4FE0-97D7-FB47DA8200A2}"/>
              </a:ext>
            </a:extLst>
          </p:cNvPr>
          <p:cNvSpPr txBox="1"/>
          <p:nvPr/>
        </p:nvSpPr>
        <p:spPr>
          <a:xfrm>
            <a:off x="1253930" y="2833678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Actor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965D08-8AE8-43B8-906E-0D5A4C4528E7}"/>
              </a:ext>
            </a:extLst>
          </p:cNvPr>
          <p:cNvSpPr txBox="1"/>
          <p:nvPr/>
        </p:nvSpPr>
        <p:spPr>
          <a:xfrm>
            <a:off x="2463766" y="2387496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some generic text written for show purposes.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4BF0C-8019-40B9-8A03-192DA111E7B4}"/>
              </a:ext>
            </a:extLst>
          </p:cNvPr>
          <p:cNvSpPr txBox="1"/>
          <p:nvPr/>
        </p:nvSpPr>
        <p:spPr>
          <a:xfrm>
            <a:off x="2463766" y="2996510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some generic text written for show purposes.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6DAFB3-0171-4C6D-8D7D-FE1D7CC09C8C}"/>
              </a:ext>
            </a:extLst>
          </p:cNvPr>
          <p:cNvSpPr txBox="1"/>
          <p:nvPr/>
        </p:nvSpPr>
        <p:spPr>
          <a:xfrm>
            <a:off x="664456" y="165027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1A3FB6-5BE5-4188-BD8D-DAA03D6952E6}"/>
              </a:ext>
            </a:extLst>
          </p:cNvPr>
          <p:cNvSpPr txBox="1"/>
          <p:nvPr/>
        </p:nvSpPr>
        <p:spPr>
          <a:xfrm>
            <a:off x="2010167" y="1611600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7AC1B-5AAE-4382-A371-B477153AFE9F}"/>
              </a:ext>
            </a:extLst>
          </p:cNvPr>
          <p:cNvSpPr txBox="1"/>
          <p:nvPr/>
        </p:nvSpPr>
        <p:spPr>
          <a:xfrm>
            <a:off x="9543071" y="1650272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4B2E4F-DEF7-418A-987E-88C9DE38284F}"/>
              </a:ext>
            </a:extLst>
          </p:cNvPr>
          <p:cNvSpPr txBox="1"/>
          <p:nvPr/>
        </p:nvSpPr>
        <p:spPr>
          <a:xfrm>
            <a:off x="10068621" y="2431320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Comedy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409BC-6993-411C-81A7-9E7EFA72EEC9}"/>
              </a:ext>
            </a:extLst>
          </p:cNvPr>
          <p:cNvSpPr txBox="1"/>
          <p:nvPr/>
        </p:nvSpPr>
        <p:spPr>
          <a:xfrm>
            <a:off x="10068621" y="3004299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Horror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E0BBC-0B8A-4AFF-ADD4-3319F856CA9C}"/>
              </a:ext>
            </a:extLst>
          </p:cNvPr>
          <p:cNvSpPr txBox="1"/>
          <p:nvPr/>
        </p:nvSpPr>
        <p:spPr>
          <a:xfrm>
            <a:off x="5275925" y="1536476"/>
            <a:ext cx="2079223" cy="376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Search…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1F104B-8D30-4C1D-8021-A18D32F05607}"/>
              </a:ext>
            </a:extLst>
          </p:cNvPr>
          <p:cNvCxnSpPr>
            <a:cxnSpLocks/>
          </p:cNvCxnSpPr>
          <p:nvPr/>
        </p:nvCxnSpPr>
        <p:spPr>
          <a:xfrm>
            <a:off x="1594745" y="3513097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CDA34F-B687-496D-82CC-13BCE89EA084}"/>
              </a:ext>
            </a:extLst>
          </p:cNvPr>
          <p:cNvCxnSpPr>
            <a:cxnSpLocks/>
          </p:cNvCxnSpPr>
          <p:nvPr/>
        </p:nvCxnSpPr>
        <p:spPr>
          <a:xfrm>
            <a:off x="1538908" y="3491517"/>
            <a:ext cx="880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31B3C2-9CF8-4E2D-B5A6-7FC56094FBBA}"/>
              </a:ext>
            </a:extLst>
          </p:cNvPr>
          <p:cNvSpPr txBox="1"/>
          <p:nvPr/>
        </p:nvSpPr>
        <p:spPr>
          <a:xfrm>
            <a:off x="7735789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Film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6463E0-CC0A-4717-9AB7-D1831DAFCF56}"/>
              </a:ext>
            </a:extLst>
          </p:cNvPr>
          <p:cNvSpPr txBox="1"/>
          <p:nvPr/>
        </p:nvSpPr>
        <p:spPr>
          <a:xfrm>
            <a:off x="9924304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Edit Film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DFECDB-B6D4-4C8F-B822-DE62A7A64F63}"/>
              </a:ext>
            </a:extLst>
          </p:cNvPr>
          <p:cNvSpPr txBox="1"/>
          <p:nvPr/>
        </p:nvSpPr>
        <p:spPr>
          <a:xfrm>
            <a:off x="7788821" y="5968448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2E87071-F460-418C-8D7E-0DDAE229D1A9}"/>
              </a:ext>
            </a:extLst>
          </p:cNvPr>
          <p:cNvSpPr/>
          <p:nvPr/>
        </p:nvSpPr>
        <p:spPr>
          <a:xfrm>
            <a:off x="1144465" y="3628431"/>
            <a:ext cx="9593088" cy="1372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92B4E-6684-4B1A-9ACE-640242BA9010}"/>
              </a:ext>
            </a:extLst>
          </p:cNvPr>
          <p:cNvSpPr txBox="1"/>
          <p:nvPr/>
        </p:nvSpPr>
        <p:spPr>
          <a:xfrm>
            <a:off x="2653766" y="3767849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 Mile….. A M A Z I N G!!!!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A22DBE-67AE-4BAB-BDAD-1CFA7A396000}"/>
              </a:ext>
            </a:extLst>
          </p:cNvPr>
          <p:cNvSpPr txBox="1"/>
          <p:nvPr/>
        </p:nvSpPr>
        <p:spPr>
          <a:xfrm>
            <a:off x="2680790" y="4029540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you See me 2…. Wish I didn’t.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6670CE-483C-4D8B-BE49-73C464C2FD3A}"/>
              </a:ext>
            </a:extLst>
          </p:cNvPr>
          <p:cNvSpPr txBox="1"/>
          <p:nvPr/>
        </p:nvSpPr>
        <p:spPr>
          <a:xfrm>
            <a:off x="2707814" y="4268085"/>
            <a:ext cx="69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Anyone Recommend any Olden </a:t>
            </a:r>
            <a:r>
              <a:rPr lang="en-GB" dirty="0" err="1"/>
              <a:t>Goldies</a:t>
            </a:r>
            <a:r>
              <a:rPr lang="en-GB" dirty="0"/>
              <a:t>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98A3DB-1DD8-4CAE-B04A-8021C1C8683C}"/>
              </a:ext>
            </a:extLst>
          </p:cNvPr>
          <p:cNvSpPr txBox="1"/>
          <p:nvPr/>
        </p:nvSpPr>
        <p:spPr>
          <a:xfrm>
            <a:off x="1350504" y="3766843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EF41C-E1CB-4125-9B56-A9F4C3C2E1D8}"/>
              </a:ext>
            </a:extLst>
          </p:cNvPr>
          <p:cNvSpPr txBox="1"/>
          <p:nvPr/>
        </p:nvSpPr>
        <p:spPr>
          <a:xfrm>
            <a:off x="1350504" y="4011462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B0B355-02B2-491F-A9B5-A414A115E74D}"/>
              </a:ext>
            </a:extLst>
          </p:cNvPr>
          <p:cNvSpPr txBox="1"/>
          <p:nvPr/>
        </p:nvSpPr>
        <p:spPr>
          <a:xfrm>
            <a:off x="1350504" y="4274248"/>
            <a:ext cx="13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Name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F18E41-D118-459E-AFA5-098F9973C6F1}"/>
              </a:ext>
            </a:extLst>
          </p:cNvPr>
          <p:cNvSpPr txBox="1"/>
          <p:nvPr/>
        </p:nvSpPr>
        <p:spPr>
          <a:xfrm>
            <a:off x="5562988" y="6345369"/>
            <a:ext cx="2079223" cy="3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Remove Comment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9DD11B-0687-4D49-BD8D-41A9A5079499}"/>
              </a:ext>
            </a:extLst>
          </p:cNvPr>
          <p:cNvSpPr txBox="1"/>
          <p:nvPr/>
        </p:nvSpPr>
        <p:spPr>
          <a:xfrm>
            <a:off x="1535637" y="5505747"/>
            <a:ext cx="2079223" cy="376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Comment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17481E-3487-4B57-BA17-FE0D320FC4C2}"/>
              </a:ext>
            </a:extLst>
          </p:cNvPr>
          <p:cNvSpPr/>
          <p:nvPr/>
        </p:nvSpPr>
        <p:spPr>
          <a:xfrm>
            <a:off x="1535637" y="5076528"/>
            <a:ext cx="5660308" cy="376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4FFCF58-8150-4867-8E79-F544F78B9E06}"/>
              </a:ext>
            </a:extLst>
          </p:cNvPr>
          <p:cNvSpPr/>
          <p:nvPr/>
        </p:nvSpPr>
        <p:spPr>
          <a:xfrm rot="16200000">
            <a:off x="8615185" y="3565912"/>
            <a:ext cx="449498" cy="46877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779A54-31AF-4C0A-9C31-0AFE5E7D597E}"/>
              </a:ext>
            </a:extLst>
          </p:cNvPr>
          <p:cNvSpPr txBox="1"/>
          <p:nvPr/>
        </p:nvSpPr>
        <p:spPr>
          <a:xfrm>
            <a:off x="10956170" y="2430082"/>
            <a:ext cx="118158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View Details..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F9C82A-0891-476A-BC6B-CEDE0C50888D}"/>
              </a:ext>
            </a:extLst>
          </p:cNvPr>
          <p:cNvSpPr txBox="1"/>
          <p:nvPr/>
        </p:nvSpPr>
        <p:spPr>
          <a:xfrm>
            <a:off x="10956169" y="3057945"/>
            <a:ext cx="118158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View Details..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3A4D95-E174-4E6D-A5A9-4452E9B2A778}"/>
              </a:ext>
            </a:extLst>
          </p:cNvPr>
          <p:cNvSpPr txBox="1"/>
          <p:nvPr/>
        </p:nvSpPr>
        <p:spPr>
          <a:xfrm>
            <a:off x="11185312" y="2670046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F49A26-31B5-491B-AA60-358EEA32F0A2}"/>
              </a:ext>
            </a:extLst>
          </p:cNvPr>
          <p:cNvSpPr txBox="1"/>
          <p:nvPr/>
        </p:nvSpPr>
        <p:spPr>
          <a:xfrm>
            <a:off x="4681335" y="152443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A06DA8-A487-492A-9229-BE0EE8BDDB0E}"/>
              </a:ext>
            </a:extLst>
          </p:cNvPr>
          <p:cNvSpPr txBox="1"/>
          <p:nvPr/>
        </p:nvSpPr>
        <p:spPr>
          <a:xfrm>
            <a:off x="9639326" y="402189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[13]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3431A-FE1B-48A5-AA2C-DF546D361FF5}"/>
              </a:ext>
            </a:extLst>
          </p:cNvPr>
          <p:cNvSpPr txBox="1"/>
          <p:nvPr/>
        </p:nvSpPr>
        <p:spPr>
          <a:xfrm>
            <a:off x="7142599" y="5032251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[14]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043289-E551-49FC-AA84-C87C96026567}"/>
              </a:ext>
            </a:extLst>
          </p:cNvPr>
          <p:cNvSpPr txBox="1"/>
          <p:nvPr/>
        </p:nvSpPr>
        <p:spPr>
          <a:xfrm>
            <a:off x="8505786" y="5335284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[16]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C5B2F8-8279-45EA-BDDD-DD894664C2BF}"/>
              </a:ext>
            </a:extLst>
          </p:cNvPr>
          <p:cNvSpPr txBox="1"/>
          <p:nvPr/>
        </p:nvSpPr>
        <p:spPr>
          <a:xfrm>
            <a:off x="3589538" y="5503301"/>
            <a:ext cx="6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[15]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BC38B6-96D9-49AD-A5FD-0AA862366C31}"/>
              </a:ext>
            </a:extLst>
          </p:cNvPr>
          <p:cNvSpPr txBox="1"/>
          <p:nvPr/>
        </p:nvSpPr>
        <p:spPr>
          <a:xfrm>
            <a:off x="9249448" y="46701"/>
            <a:ext cx="288831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Film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1A68D7-E0E1-4C12-8A06-4EECE0EE09AF}"/>
              </a:ext>
            </a:extLst>
          </p:cNvPr>
          <p:cNvSpPr txBox="1"/>
          <p:nvPr/>
        </p:nvSpPr>
        <p:spPr>
          <a:xfrm>
            <a:off x="4120328" y="1050530"/>
            <a:ext cx="188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Administration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3EB35-761F-4046-BD12-13DD97B3BDA2}"/>
              </a:ext>
            </a:extLst>
          </p:cNvPr>
          <p:cNvSpPr txBox="1"/>
          <p:nvPr/>
        </p:nvSpPr>
        <p:spPr>
          <a:xfrm>
            <a:off x="5586272" y="792394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Director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0BFE66-2C73-4E62-8C82-7558D8C0946F}"/>
              </a:ext>
            </a:extLst>
          </p:cNvPr>
          <p:cNvSpPr txBox="1"/>
          <p:nvPr/>
        </p:nvSpPr>
        <p:spPr>
          <a:xfrm>
            <a:off x="649356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Actor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90DAD8-B56F-420F-A73C-A7C954ACA292}"/>
              </a:ext>
            </a:extLst>
          </p:cNvPr>
          <p:cNvSpPr txBox="1"/>
          <p:nvPr/>
        </p:nvSpPr>
        <p:spPr>
          <a:xfrm>
            <a:off x="731913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Film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1223A4-C80E-4468-8CFA-795AB563F273}"/>
              </a:ext>
            </a:extLst>
          </p:cNvPr>
          <p:cNvSpPr txBox="1"/>
          <p:nvPr/>
        </p:nvSpPr>
        <p:spPr>
          <a:xfrm>
            <a:off x="8169846" y="783163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Stories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C91D02-5973-47D3-84BE-38347465125D}"/>
              </a:ext>
            </a:extLst>
          </p:cNvPr>
          <p:cNvSpPr txBox="1"/>
          <p:nvPr/>
        </p:nvSpPr>
        <p:spPr>
          <a:xfrm>
            <a:off x="9172437" y="631585"/>
            <a:ext cx="247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Hello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Admin@aol.com</a:t>
            </a:r>
            <a:r>
              <a:rPr lang="en-GB" dirty="0"/>
              <a:t> !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7DFE5A88-B1A1-438D-9641-35302716912A}"/>
              </a:ext>
            </a:extLst>
          </p:cNvPr>
          <p:cNvSpPr/>
          <p:nvPr/>
        </p:nvSpPr>
        <p:spPr>
          <a:xfrm rot="16200000">
            <a:off x="6582227" y="-1361469"/>
            <a:ext cx="482867" cy="3947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0222C1-715B-4060-8EDD-CEC84D6DA30E}"/>
              </a:ext>
            </a:extLst>
          </p:cNvPr>
          <p:cNvSpPr txBox="1"/>
          <p:nvPr/>
        </p:nvSpPr>
        <p:spPr>
          <a:xfrm>
            <a:off x="5725296" y="6357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</p:spTree>
    <p:extLst>
      <p:ext uri="{BB962C8B-B14F-4D97-AF65-F5344CB8AC3E}">
        <p14:creationId xmlns:p14="http://schemas.microsoft.com/office/powerpoint/2010/main" val="347343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9417AD-B9D6-4DA5-AAF2-1820BE7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" y="-13632"/>
            <a:ext cx="2485618" cy="14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EE59E-9FF4-4032-912D-3DD4935367CF}"/>
              </a:ext>
            </a:extLst>
          </p:cNvPr>
          <p:cNvSpPr txBox="1"/>
          <p:nvPr/>
        </p:nvSpPr>
        <p:spPr>
          <a:xfrm>
            <a:off x="11369040" y="100486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38ACB-9B0B-4CE9-A144-1D88B69FCD3F}"/>
              </a:ext>
            </a:extLst>
          </p:cNvPr>
          <p:cNvCxnSpPr/>
          <p:nvPr/>
        </p:nvCxnSpPr>
        <p:spPr>
          <a:xfrm>
            <a:off x="0" y="1394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DE31E-589D-4DE2-9AD7-BD7B2264E279}"/>
              </a:ext>
            </a:extLst>
          </p:cNvPr>
          <p:cNvSpPr txBox="1"/>
          <p:nvPr/>
        </p:nvSpPr>
        <p:spPr>
          <a:xfrm>
            <a:off x="10191005" y="1044918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D3F9C-D05D-4716-86FE-C2498FA25C93}"/>
              </a:ext>
            </a:extLst>
          </p:cNvPr>
          <p:cNvSpPr txBox="1"/>
          <p:nvPr/>
        </p:nvSpPr>
        <p:spPr>
          <a:xfrm>
            <a:off x="3055256" y="1061213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919B0-EB72-435A-B16E-D0C89C46AB4A}"/>
              </a:ext>
            </a:extLst>
          </p:cNvPr>
          <p:cNvSpPr txBox="1"/>
          <p:nvPr/>
        </p:nvSpPr>
        <p:spPr>
          <a:xfrm>
            <a:off x="2306701" y="1061213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6CFF-BD47-45D2-B8B9-5F707D75E3DA}"/>
              </a:ext>
            </a:extLst>
          </p:cNvPr>
          <p:cNvSpPr txBox="1"/>
          <p:nvPr/>
        </p:nvSpPr>
        <p:spPr>
          <a:xfrm>
            <a:off x="1558146" y="1061213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C38E-D2AF-4D8D-B7C1-09640A651677}"/>
              </a:ext>
            </a:extLst>
          </p:cNvPr>
          <p:cNvSpPr txBox="1"/>
          <p:nvPr/>
        </p:nvSpPr>
        <p:spPr>
          <a:xfrm>
            <a:off x="1731772" y="-75827"/>
            <a:ext cx="311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roadway" panose="04040905080B02020502" pitchFamily="82" charset="0"/>
              </a:rPr>
              <a:t>ReviewIT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3380F-D117-40C8-AA6B-D6B80F5CFAD0}"/>
              </a:ext>
            </a:extLst>
          </p:cNvPr>
          <p:cNvSpPr txBox="1"/>
          <p:nvPr/>
        </p:nvSpPr>
        <p:spPr>
          <a:xfrm>
            <a:off x="3196443" y="132713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A373-B262-4612-9563-B78A98639BC4}"/>
              </a:ext>
            </a:extLst>
          </p:cNvPr>
          <p:cNvSpPr txBox="1"/>
          <p:nvPr/>
        </p:nvSpPr>
        <p:spPr>
          <a:xfrm>
            <a:off x="2406195" y="136438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14B2E-8DEA-46C0-BE39-6138FE4E02FA}"/>
              </a:ext>
            </a:extLst>
          </p:cNvPr>
          <p:cNvSpPr txBox="1"/>
          <p:nvPr/>
        </p:nvSpPr>
        <p:spPr>
          <a:xfrm>
            <a:off x="1584810" y="134580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7D58D-3EC8-4BA5-8454-30D7219D5227}"/>
              </a:ext>
            </a:extLst>
          </p:cNvPr>
          <p:cNvSpPr txBox="1"/>
          <p:nvPr/>
        </p:nvSpPr>
        <p:spPr>
          <a:xfrm>
            <a:off x="11560770" y="134580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D0180-0805-4833-933C-27D5381B0C59}"/>
              </a:ext>
            </a:extLst>
          </p:cNvPr>
          <p:cNvSpPr txBox="1"/>
          <p:nvPr/>
        </p:nvSpPr>
        <p:spPr>
          <a:xfrm>
            <a:off x="10429854" y="1364381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3DB9-C6A8-4A23-9730-C34F59D189EB}"/>
              </a:ext>
            </a:extLst>
          </p:cNvPr>
          <p:cNvSpPr txBox="1"/>
          <p:nvPr/>
        </p:nvSpPr>
        <p:spPr>
          <a:xfrm>
            <a:off x="4779900" y="46701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[6]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4E13-631A-4B7D-9894-A090A6409D32}"/>
              </a:ext>
            </a:extLst>
          </p:cNvPr>
          <p:cNvSpPr txBox="1"/>
          <p:nvPr/>
        </p:nvSpPr>
        <p:spPr>
          <a:xfrm>
            <a:off x="763413" y="-13632"/>
            <a:ext cx="6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[7]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E0790A-85CC-47D9-BB5B-18E74CD9E4F9}"/>
              </a:ext>
            </a:extLst>
          </p:cNvPr>
          <p:cNvCxnSpPr>
            <a:cxnSpLocks/>
          </p:cNvCxnSpPr>
          <p:nvPr/>
        </p:nvCxnSpPr>
        <p:spPr>
          <a:xfrm>
            <a:off x="1341691" y="3418977"/>
            <a:ext cx="1005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CACC5C-2109-4548-99FF-D80BC43BD0A4}"/>
              </a:ext>
            </a:extLst>
          </p:cNvPr>
          <p:cNvCxnSpPr>
            <a:cxnSpLocks/>
          </p:cNvCxnSpPr>
          <p:nvPr/>
        </p:nvCxnSpPr>
        <p:spPr>
          <a:xfrm>
            <a:off x="1341691" y="4015025"/>
            <a:ext cx="10053924" cy="1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9CBE9E-38D5-4016-8C0F-7D7E69FF2F8C}"/>
              </a:ext>
            </a:extLst>
          </p:cNvPr>
          <p:cNvCxnSpPr>
            <a:cxnSpLocks/>
          </p:cNvCxnSpPr>
          <p:nvPr/>
        </p:nvCxnSpPr>
        <p:spPr>
          <a:xfrm flipV="1">
            <a:off x="1341691" y="4657227"/>
            <a:ext cx="10053924" cy="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E9A027-6FD4-44EE-AA9E-5BC17679F06E}"/>
              </a:ext>
            </a:extLst>
          </p:cNvPr>
          <p:cNvSpPr txBox="1"/>
          <p:nvPr/>
        </p:nvSpPr>
        <p:spPr>
          <a:xfrm>
            <a:off x="1329484" y="2921228"/>
            <a:ext cx="144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Film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965D08-8AE8-43B8-906E-0D5A4C4528E7}"/>
              </a:ext>
            </a:extLst>
          </p:cNvPr>
          <p:cNvSpPr txBox="1"/>
          <p:nvPr/>
        </p:nvSpPr>
        <p:spPr>
          <a:xfrm>
            <a:off x="1341691" y="3546750"/>
            <a:ext cx="19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Captain Paws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4BF0C-8019-40B9-8A03-192DA111E7B4}"/>
              </a:ext>
            </a:extLst>
          </p:cNvPr>
          <p:cNvSpPr txBox="1"/>
          <p:nvPr/>
        </p:nvSpPr>
        <p:spPr>
          <a:xfrm>
            <a:off x="1341691" y="4175400"/>
            <a:ext cx="61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Dead To 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6DAFB3-0171-4C6D-8D7D-FE1D7CC09C8C}"/>
              </a:ext>
            </a:extLst>
          </p:cNvPr>
          <p:cNvSpPr txBox="1"/>
          <p:nvPr/>
        </p:nvSpPr>
        <p:spPr>
          <a:xfrm>
            <a:off x="1558146" y="2642219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[8]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E0BBC-0B8A-4AFF-ADD4-3319F856CA9C}"/>
              </a:ext>
            </a:extLst>
          </p:cNvPr>
          <p:cNvSpPr txBox="1"/>
          <p:nvPr/>
        </p:nvSpPr>
        <p:spPr>
          <a:xfrm>
            <a:off x="1188489" y="2219043"/>
            <a:ext cx="32987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 user - </a:t>
            </a:r>
            <a:r>
              <a:rPr lang="en-GB" i="1" dirty="0"/>
              <a:t>enter email here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96214-85E5-4E44-A5E1-9BAD547820D2}"/>
              </a:ext>
            </a:extLst>
          </p:cNvPr>
          <p:cNvSpPr txBox="1"/>
          <p:nvPr/>
        </p:nvSpPr>
        <p:spPr>
          <a:xfrm>
            <a:off x="3760193" y="2982581"/>
            <a:ext cx="11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A77F98-057E-4CE2-838E-679269D35958}"/>
              </a:ext>
            </a:extLst>
          </p:cNvPr>
          <p:cNvSpPr txBox="1"/>
          <p:nvPr/>
        </p:nvSpPr>
        <p:spPr>
          <a:xfrm>
            <a:off x="9449562" y="3546831"/>
            <a:ext cx="19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| </a:t>
            </a:r>
            <a:r>
              <a:rPr lang="en-GB" dirty="0">
                <a:solidFill>
                  <a:srgbClr val="0070C0"/>
                </a:solidFill>
              </a:rPr>
              <a:t>Edit Details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243EC5-BF70-492A-9754-5943E9A8BCF0}"/>
              </a:ext>
            </a:extLst>
          </p:cNvPr>
          <p:cNvSpPr txBox="1"/>
          <p:nvPr/>
        </p:nvSpPr>
        <p:spPr>
          <a:xfrm>
            <a:off x="9449562" y="4158236"/>
            <a:ext cx="19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|</a:t>
            </a:r>
            <a:r>
              <a:rPr lang="en-GB" dirty="0">
                <a:solidFill>
                  <a:srgbClr val="0070C0"/>
                </a:solidFill>
              </a:rPr>
              <a:t> Edit Details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90207D-EEF7-4829-AE8A-46844B9788D5}"/>
              </a:ext>
            </a:extLst>
          </p:cNvPr>
          <p:cNvSpPr txBox="1"/>
          <p:nvPr/>
        </p:nvSpPr>
        <p:spPr>
          <a:xfrm>
            <a:off x="1337845" y="4938242"/>
            <a:ext cx="1425278" cy="376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Create New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C96B4A-A257-4BA6-96B0-F2984E56168D}"/>
              </a:ext>
            </a:extLst>
          </p:cNvPr>
          <p:cNvSpPr txBox="1"/>
          <p:nvPr/>
        </p:nvSpPr>
        <p:spPr>
          <a:xfrm>
            <a:off x="942304" y="4919749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[9]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279588-49B9-4206-B2B2-022A100DD6F8}"/>
              </a:ext>
            </a:extLst>
          </p:cNvPr>
          <p:cNvSpPr txBox="1"/>
          <p:nvPr/>
        </p:nvSpPr>
        <p:spPr>
          <a:xfrm>
            <a:off x="3851510" y="2701627"/>
            <a:ext cx="7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E8931-7A35-4306-B2A8-420B1ED8E018}"/>
              </a:ext>
            </a:extLst>
          </p:cNvPr>
          <p:cNvSpPr txBox="1"/>
          <p:nvPr/>
        </p:nvSpPr>
        <p:spPr>
          <a:xfrm>
            <a:off x="710979" y="2136595"/>
            <a:ext cx="67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9D0D05-47CE-447F-9873-48F6387F772C}"/>
              </a:ext>
            </a:extLst>
          </p:cNvPr>
          <p:cNvSpPr txBox="1"/>
          <p:nvPr/>
        </p:nvSpPr>
        <p:spPr>
          <a:xfrm>
            <a:off x="5212244" y="2709367"/>
            <a:ext cx="94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64DA2-0652-402D-8781-30082B1819C0}"/>
              </a:ext>
            </a:extLst>
          </p:cNvPr>
          <p:cNvSpPr txBox="1"/>
          <p:nvPr/>
        </p:nvSpPr>
        <p:spPr>
          <a:xfrm>
            <a:off x="5152448" y="2990882"/>
            <a:ext cx="15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Gossip 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88929F-50F4-4BE2-BA88-56ED8DD879BF}"/>
              </a:ext>
            </a:extLst>
          </p:cNvPr>
          <p:cNvSpPr txBox="1"/>
          <p:nvPr/>
        </p:nvSpPr>
        <p:spPr>
          <a:xfrm>
            <a:off x="10772428" y="2960290"/>
            <a:ext cx="94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[13]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ED281A-F35A-4DFE-BFC6-F92A8B0FCF74}"/>
              </a:ext>
            </a:extLst>
          </p:cNvPr>
          <p:cNvSpPr txBox="1"/>
          <p:nvPr/>
        </p:nvSpPr>
        <p:spPr>
          <a:xfrm>
            <a:off x="4120328" y="1050530"/>
            <a:ext cx="188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Administration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EFFB1-CBBA-44C3-9AF4-F1146BBE0D5C}"/>
              </a:ext>
            </a:extLst>
          </p:cNvPr>
          <p:cNvSpPr txBox="1"/>
          <p:nvPr/>
        </p:nvSpPr>
        <p:spPr>
          <a:xfrm>
            <a:off x="5586272" y="792394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Director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4BBE5F-AEAF-4862-8AE8-4B2FBED731FF}"/>
              </a:ext>
            </a:extLst>
          </p:cNvPr>
          <p:cNvSpPr txBox="1"/>
          <p:nvPr/>
        </p:nvSpPr>
        <p:spPr>
          <a:xfrm>
            <a:off x="649356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Actor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7C1DD-8D38-4972-B887-184509B06057}"/>
              </a:ext>
            </a:extLst>
          </p:cNvPr>
          <p:cNvSpPr txBox="1"/>
          <p:nvPr/>
        </p:nvSpPr>
        <p:spPr>
          <a:xfrm>
            <a:off x="7319132" y="785252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</a:p>
          <a:p>
            <a:pPr algn="ctr"/>
            <a:r>
              <a:rPr lang="en-GB" dirty="0"/>
              <a:t>Film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EFBC8-6B91-4706-9052-323B36CA669D}"/>
              </a:ext>
            </a:extLst>
          </p:cNvPr>
          <p:cNvSpPr txBox="1"/>
          <p:nvPr/>
        </p:nvSpPr>
        <p:spPr>
          <a:xfrm>
            <a:off x="8169846" y="783163"/>
            <a:ext cx="11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Stories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6763A6-E375-4F05-B2C9-251FFC6406F6}"/>
              </a:ext>
            </a:extLst>
          </p:cNvPr>
          <p:cNvSpPr txBox="1"/>
          <p:nvPr/>
        </p:nvSpPr>
        <p:spPr>
          <a:xfrm>
            <a:off x="9172437" y="631585"/>
            <a:ext cx="247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Hello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Admin@aol.com</a:t>
            </a:r>
            <a:r>
              <a:rPr lang="en-GB" dirty="0"/>
              <a:t> !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F611090-3E02-469B-A8FF-81B2B005C8F8}"/>
              </a:ext>
            </a:extLst>
          </p:cNvPr>
          <p:cNvSpPr/>
          <p:nvPr/>
        </p:nvSpPr>
        <p:spPr>
          <a:xfrm rot="16200000">
            <a:off x="6582227" y="-1361469"/>
            <a:ext cx="482867" cy="3947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9E7761-4C9C-4133-A6B9-EA1ABCCADA9F}"/>
              </a:ext>
            </a:extLst>
          </p:cNvPr>
          <p:cNvSpPr txBox="1"/>
          <p:nvPr/>
        </p:nvSpPr>
        <p:spPr>
          <a:xfrm>
            <a:off x="5725296" y="6357"/>
            <a:ext cx="20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Exclusive to Admin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218FC9-70E0-4D36-9DB0-730735A9760E}"/>
              </a:ext>
            </a:extLst>
          </p:cNvPr>
          <p:cNvSpPr txBox="1"/>
          <p:nvPr/>
        </p:nvSpPr>
        <p:spPr>
          <a:xfrm>
            <a:off x="9231883" y="69094"/>
            <a:ext cx="288831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roadway" panose="04040905080B02020502" pitchFamily="82" charset="0"/>
              </a:rPr>
              <a:t>Stories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7695E7-7D81-4AAA-9B82-2762AA2C3110}"/>
              </a:ext>
            </a:extLst>
          </p:cNvPr>
          <p:cNvSpPr txBox="1"/>
          <p:nvPr/>
        </p:nvSpPr>
        <p:spPr>
          <a:xfrm>
            <a:off x="3779243" y="3565801"/>
            <a:ext cx="19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Family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D595F2-AF48-4EED-82BA-ACF836E96762}"/>
              </a:ext>
            </a:extLst>
          </p:cNvPr>
          <p:cNvSpPr txBox="1"/>
          <p:nvPr/>
        </p:nvSpPr>
        <p:spPr>
          <a:xfrm>
            <a:off x="4878509" y="3582965"/>
            <a:ext cx="50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Absolutely Paw-</a:t>
            </a:r>
            <a:r>
              <a:rPr lang="en-GB" dirty="0" err="1"/>
              <a:t>tastic</a:t>
            </a:r>
            <a:r>
              <a:rPr lang="en-GB" dirty="0"/>
              <a:t>, must watch for little ones!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35AA69-3A53-474B-B298-EDED60E316ED}"/>
              </a:ext>
            </a:extLst>
          </p:cNvPr>
          <p:cNvSpPr txBox="1"/>
          <p:nvPr/>
        </p:nvSpPr>
        <p:spPr>
          <a:xfrm>
            <a:off x="3779243" y="4175400"/>
            <a:ext cx="19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Horror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642DAB-AE0A-4309-880A-4777AD4CEA58}"/>
              </a:ext>
            </a:extLst>
          </p:cNvPr>
          <p:cNvSpPr txBox="1"/>
          <p:nvPr/>
        </p:nvSpPr>
        <p:spPr>
          <a:xfrm>
            <a:off x="4843715" y="4081956"/>
            <a:ext cx="534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don’t make horrors like they used to. BORING.</a:t>
            </a:r>
          </a:p>
        </p:txBody>
      </p:sp>
    </p:spTree>
    <p:extLst>
      <p:ext uri="{BB962C8B-B14F-4D97-AF65-F5344CB8AC3E}">
        <p14:creationId xmlns:p14="http://schemas.microsoft.com/office/powerpoint/2010/main" val="24034180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362</TotalTime>
  <Words>3286</Words>
  <Application>Microsoft Office PowerPoint</Application>
  <PresentationFormat>Widescreen</PresentationFormat>
  <Paragraphs>452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Broadway</vt:lpstr>
      <vt:lpstr>Calibri</vt:lpstr>
      <vt:lpstr>Franklin Gothic Book</vt:lpstr>
      <vt:lpstr>Crop</vt:lpstr>
      <vt:lpstr>Screen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Designs</dc:title>
  <dc:creator>Nicolle Lines</dc:creator>
  <cp:lastModifiedBy>Nicolle Lines</cp:lastModifiedBy>
  <cp:revision>47</cp:revision>
  <dcterms:created xsi:type="dcterms:W3CDTF">2018-04-10T11:00:37Z</dcterms:created>
  <dcterms:modified xsi:type="dcterms:W3CDTF">2018-04-11T00:55:58Z</dcterms:modified>
</cp:coreProperties>
</file>