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Barlow" panose="00000500000000000000" pitchFamily="2" charset="0"/>
      <p:regular r:id="rId43"/>
      <p:bold r:id="rId44"/>
      <p:italic r:id="rId45"/>
      <p:boldItalic r:id="rId46"/>
    </p:embeddedFont>
    <p:embeddedFont>
      <p:font typeface="Barlow Light" panose="00000400000000000000" pitchFamily="2"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Montserrat" panose="000005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h25D4FB4PReYZakNbUUnLdCCB/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8F1C37-6BBF-477D-96DE-F09CE65CBC5E}">
  <a:tblStyle styleId="{248F1C37-6BBF-477D-96DE-F09CE65CBC5E}"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DA09EDF-0012-49A8-AFB5-0579F2E6F435}"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3" name="Google Shape;63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3" name="Google Shape;67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3" name="Google Shape;77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9" name="Google Shape;129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9" name="Google Shape;158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Google Shape;203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9" name="Google Shape;203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Google Shape;204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6" name="Google Shape;2046;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42"/>
          <p:cNvSpPr txBox="1">
            <a:spLocks noGrp="1"/>
          </p:cNvSpPr>
          <p:nvPr>
            <p:ph type="ctrTitle"/>
          </p:nvPr>
        </p:nvSpPr>
        <p:spPr>
          <a:xfrm>
            <a:off x="855300" y="1363125"/>
            <a:ext cx="5110800" cy="2417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4800"/>
              <a:buNone/>
              <a:defRPr sz="4800">
                <a:solidFill>
                  <a:schemeClr val="lt2"/>
                </a:solidFill>
              </a:defRPr>
            </a:lvl1pPr>
            <a:lvl2pPr lvl="1" algn="l">
              <a:lnSpc>
                <a:spcPct val="90000"/>
              </a:lnSpc>
              <a:spcBef>
                <a:spcPts val="0"/>
              </a:spcBef>
              <a:spcAft>
                <a:spcPts val="0"/>
              </a:spcAft>
              <a:buClr>
                <a:schemeClr val="lt2"/>
              </a:buClr>
              <a:buSzPts val="4800"/>
              <a:buNone/>
              <a:defRPr sz="4800">
                <a:solidFill>
                  <a:schemeClr val="lt2"/>
                </a:solidFill>
              </a:defRPr>
            </a:lvl2pPr>
            <a:lvl3pPr lvl="2" algn="l">
              <a:lnSpc>
                <a:spcPct val="90000"/>
              </a:lnSpc>
              <a:spcBef>
                <a:spcPts val="0"/>
              </a:spcBef>
              <a:spcAft>
                <a:spcPts val="0"/>
              </a:spcAft>
              <a:buClr>
                <a:schemeClr val="lt2"/>
              </a:buClr>
              <a:buSzPts val="4800"/>
              <a:buNone/>
              <a:defRPr sz="4800">
                <a:solidFill>
                  <a:schemeClr val="lt2"/>
                </a:solidFill>
              </a:defRPr>
            </a:lvl3pPr>
            <a:lvl4pPr lvl="3" algn="l">
              <a:lnSpc>
                <a:spcPct val="90000"/>
              </a:lnSpc>
              <a:spcBef>
                <a:spcPts val="0"/>
              </a:spcBef>
              <a:spcAft>
                <a:spcPts val="0"/>
              </a:spcAft>
              <a:buClr>
                <a:schemeClr val="lt2"/>
              </a:buClr>
              <a:buSzPts val="4800"/>
              <a:buNone/>
              <a:defRPr sz="4800">
                <a:solidFill>
                  <a:schemeClr val="lt2"/>
                </a:solidFill>
              </a:defRPr>
            </a:lvl4pPr>
            <a:lvl5pPr lvl="4" algn="l">
              <a:lnSpc>
                <a:spcPct val="90000"/>
              </a:lnSpc>
              <a:spcBef>
                <a:spcPts val="0"/>
              </a:spcBef>
              <a:spcAft>
                <a:spcPts val="0"/>
              </a:spcAft>
              <a:buClr>
                <a:schemeClr val="lt2"/>
              </a:buClr>
              <a:buSzPts val="4800"/>
              <a:buNone/>
              <a:defRPr sz="4800">
                <a:solidFill>
                  <a:schemeClr val="lt2"/>
                </a:solidFill>
              </a:defRPr>
            </a:lvl5pPr>
            <a:lvl6pPr lvl="5" algn="l">
              <a:lnSpc>
                <a:spcPct val="90000"/>
              </a:lnSpc>
              <a:spcBef>
                <a:spcPts val="0"/>
              </a:spcBef>
              <a:spcAft>
                <a:spcPts val="0"/>
              </a:spcAft>
              <a:buClr>
                <a:schemeClr val="lt2"/>
              </a:buClr>
              <a:buSzPts val="4800"/>
              <a:buNone/>
              <a:defRPr sz="4800">
                <a:solidFill>
                  <a:schemeClr val="lt2"/>
                </a:solidFill>
              </a:defRPr>
            </a:lvl6pPr>
            <a:lvl7pPr lvl="6" algn="l">
              <a:lnSpc>
                <a:spcPct val="90000"/>
              </a:lnSpc>
              <a:spcBef>
                <a:spcPts val="0"/>
              </a:spcBef>
              <a:spcAft>
                <a:spcPts val="0"/>
              </a:spcAft>
              <a:buClr>
                <a:schemeClr val="lt2"/>
              </a:buClr>
              <a:buSzPts val="4800"/>
              <a:buNone/>
              <a:defRPr sz="4800">
                <a:solidFill>
                  <a:schemeClr val="lt2"/>
                </a:solidFill>
              </a:defRPr>
            </a:lvl7pPr>
            <a:lvl8pPr lvl="7" algn="l">
              <a:lnSpc>
                <a:spcPct val="90000"/>
              </a:lnSpc>
              <a:spcBef>
                <a:spcPts val="0"/>
              </a:spcBef>
              <a:spcAft>
                <a:spcPts val="0"/>
              </a:spcAft>
              <a:buClr>
                <a:schemeClr val="lt2"/>
              </a:buClr>
              <a:buSzPts val="4800"/>
              <a:buNone/>
              <a:defRPr sz="4800">
                <a:solidFill>
                  <a:schemeClr val="lt2"/>
                </a:solidFill>
              </a:defRPr>
            </a:lvl8pPr>
            <a:lvl9pPr lvl="8" algn="l">
              <a:lnSpc>
                <a:spcPct val="90000"/>
              </a:lnSpc>
              <a:spcBef>
                <a:spcPts val="0"/>
              </a:spcBef>
              <a:spcAft>
                <a:spcPts val="0"/>
              </a:spcAft>
              <a:buClr>
                <a:schemeClr val="lt2"/>
              </a:buClr>
              <a:buSzPts val="4800"/>
              <a:buNone/>
              <a:defRPr sz="4800">
                <a:solidFill>
                  <a:schemeClr val="lt2"/>
                </a:solidFill>
              </a:defRPr>
            </a:lvl9pPr>
          </a:lstStyle>
          <a:p>
            <a:endParaRPr/>
          </a:p>
        </p:txBody>
      </p:sp>
      <p:grpSp>
        <p:nvGrpSpPr>
          <p:cNvPr id="13" name="Google Shape;13;p42"/>
          <p:cNvGrpSpPr/>
          <p:nvPr/>
        </p:nvGrpSpPr>
        <p:grpSpPr>
          <a:xfrm>
            <a:off x="0" y="2550906"/>
            <a:ext cx="719125" cy="41700"/>
            <a:chOff x="0" y="2550906"/>
            <a:chExt cx="719125" cy="41700"/>
          </a:xfrm>
        </p:grpSpPr>
        <p:sp>
          <p:nvSpPr>
            <p:cNvPr id="14" name="Google Shape;14;p42"/>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
        <p:cNvGrpSpPr/>
        <p:nvPr/>
      </p:nvGrpSpPr>
      <p:grpSpPr>
        <a:xfrm>
          <a:off x="0" y="0"/>
          <a:ext cx="0" cy="0"/>
          <a:chOff x="0" y="0"/>
          <a:chExt cx="0" cy="0"/>
        </a:xfrm>
      </p:grpSpPr>
      <p:sp>
        <p:nvSpPr>
          <p:cNvPr id="17" name="Google Shape;17;p43"/>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18" name="Google Shape;18;p43"/>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800"/>
              </a:spcBef>
              <a:spcAft>
                <a:spcPts val="0"/>
              </a:spcAft>
              <a:buSzPts val="2400"/>
              <a:buChar char="‧"/>
              <a:defRPr/>
            </a:lvl2pPr>
            <a:lvl3pPr marL="1371600" lvl="2" indent="-381000" algn="l">
              <a:lnSpc>
                <a:spcPct val="115000"/>
              </a:lnSpc>
              <a:spcBef>
                <a:spcPts val="800"/>
              </a:spcBef>
              <a:spcAft>
                <a:spcPts val="0"/>
              </a:spcAft>
              <a:buSzPts val="24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19" name="Google Shape;19;p43"/>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grpSp>
        <p:nvGrpSpPr>
          <p:cNvPr id="20" name="Google Shape;20;p43"/>
          <p:cNvGrpSpPr/>
          <p:nvPr/>
        </p:nvGrpSpPr>
        <p:grpSpPr>
          <a:xfrm>
            <a:off x="0" y="1120426"/>
            <a:ext cx="719125" cy="41709"/>
            <a:chOff x="0" y="1120426"/>
            <a:chExt cx="719125" cy="41709"/>
          </a:xfrm>
        </p:grpSpPr>
        <p:sp>
          <p:nvSpPr>
            <p:cNvPr id="21" name="Google Shape;21;p43"/>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3"/>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44"/>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25" name="Google Shape;25;p44"/>
          <p:cNvSpPr txBox="1">
            <a:spLocks noGrp="1"/>
          </p:cNvSpPr>
          <p:nvPr>
            <p:ph type="body" idx="1"/>
          </p:nvPr>
        </p:nvSpPr>
        <p:spPr>
          <a:xfrm>
            <a:off x="855275" y="1353950"/>
            <a:ext cx="2479500" cy="34182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800"/>
              </a:spcBef>
              <a:spcAft>
                <a:spcPts val="0"/>
              </a:spcAft>
              <a:buSzPts val="2000"/>
              <a:buChar char="‧"/>
              <a:defRPr sz="2000"/>
            </a:lvl2pPr>
            <a:lvl3pPr marL="1371600" lvl="2" indent="-355600" algn="l">
              <a:lnSpc>
                <a:spcPct val="115000"/>
              </a:lnSpc>
              <a:spcBef>
                <a:spcPts val="800"/>
              </a:spcBef>
              <a:spcAft>
                <a:spcPts val="0"/>
              </a:spcAft>
              <a:buSzPts val="20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26" name="Google Shape;26;p44"/>
          <p:cNvSpPr txBox="1">
            <a:spLocks noGrp="1"/>
          </p:cNvSpPr>
          <p:nvPr>
            <p:ph type="body" idx="2"/>
          </p:nvPr>
        </p:nvSpPr>
        <p:spPr>
          <a:xfrm>
            <a:off x="3682698" y="1353950"/>
            <a:ext cx="2479500" cy="34182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800"/>
              </a:spcBef>
              <a:spcAft>
                <a:spcPts val="0"/>
              </a:spcAft>
              <a:buSzPts val="2000"/>
              <a:buChar char="‧"/>
              <a:defRPr sz="2000"/>
            </a:lvl2pPr>
            <a:lvl3pPr marL="1371600" lvl="2" indent="-355600" algn="l">
              <a:lnSpc>
                <a:spcPct val="115000"/>
              </a:lnSpc>
              <a:spcBef>
                <a:spcPts val="800"/>
              </a:spcBef>
              <a:spcAft>
                <a:spcPts val="0"/>
              </a:spcAft>
              <a:buSzPts val="20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27" name="Google Shape;27;p44"/>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grpSp>
        <p:nvGrpSpPr>
          <p:cNvPr id="28" name="Google Shape;28;p44"/>
          <p:cNvGrpSpPr/>
          <p:nvPr/>
        </p:nvGrpSpPr>
        <p:grpSpPr>
          <a:xfrm>
            <a:off x="0" y="1120426"/>
            <a:ext cx="719125" cy="41709"/>
            <a:chOff x="0" y="1120426"/>
            <a:chExt cx="719125" cy="41709"/>
          </a:xfrm>
        </p:grpSpPr>
        <p:sp>
          <p:nvSpPr>
            <p:cNvPr id="29" name="Google Shape;29;p44"/>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4"/>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45"/>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grpSp>
        <p:nvGrpSpPr>
          <p:cNvPr id="33" name="Google Shape;33;p45"/>
          <p:cNvGrpSpPr/>
          <p:nvPr/>
        </p:nvGrpSpPr>
        <p:grpSpPr>
          <a:xfrm>
            <a:off x="0" y="2550906"/>
            <a:ext cx="719125" cy="41700"/>
            <a:chOff x="0" y="2550906"/>
            <a:chExt cx="719125" cy="41700"/>
          </a:xfrm>
        </p:grpSpPr>
        <p:sp>
          <p:nvSpPr>
            <p:cNvPr id="34" name="Google Shape;34;p45"/>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5"/>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46"/>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38" name="Google Shape;38;p46"/>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grpSp>
        <p:nvGrpSpPr>
          <p:cNvPr id="39" name="Google Shape;39;p46"/>
          <p:cNvGrpSpPr/>
          <p:nvPr/>
        </p:nvGrpSpPr>
        <p:grpSpPr>
          <a:xfrm>
            <a:off x="0" y="1120426"/>
            <a:ext cx="719125" cy="41709"/>
            <a:chOff x="0" y="1120426"/>
            <a:chExt cx="719125" cy="41709"/>
          </a:xfrm>
        </p:grpSpPr>
        <p:sp>
          <p:nvSpPr>
            <p:cNvPr id="40" name="Google Shape;40;p46"/>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42"/>
        <p:cNvGrpSpPr/>
        <p:nvPr/>
      </p:nvGrpSpPr>
      <p:grpSpPr>
        <a:xfrm>
          <a:off x="0" y="0"/>
          <a:ext cx="0" cy="0"/>
          <a:chOff x="0" y="0"/>
          <a:chExt cx="0" cy="0"/>
        </a:xfrm>
      </p:grpSpPr>
      <p:sp>
        <p:nvSpPr>
          <p:cNvPr id="43" name="Google Shape;43;p47"/>
          <p:cNvSpPr txBox="1">
            <a:spLocks noGrp="1"/>
          </p:cNvSpPr>
          <p:nvPr>
            <p:ph type="body" idx="1"/>
          </p:nvPr>
        </p:nvSpPr>
        <p:spPr>
          <a:xfrm>
            <a:off x="855300" y="2161800"/>
            <a:ext cx="5307000" cy="819900"/>
          </a:xfrm>
          <a:prstGeom prst="rect">
            <a:avLst/>
          </a:prstGeom>
          <a:noFill/>
          <a:ln>
            <a:noFill/>
          </a:ln>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algn="l">
              <a:lnSpc>
                <a:spcPct val="115000"/>
              </a:lnSpc>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algn="l">
              <a:lnSpc>
                <a:spcPct val="115000"/>
              </a:lnSpc>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algn="l">
              <a:lnSpc>
                <a:spcPct val="115000"/>
              </a:lnSpc>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algn="l">
              <a:lnSpc>
                <a:spcPct val="115000"/>
              </a:lnSpc>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algn="l">
              <a:lnSpc>
                <a:spcPct val="115000"/>
              </a:lnSpc>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algn="l">
              <a:lnSpc>
                <a:spcPct val="115000"/>
              </a:lnSpc>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algn="l">
              <a:lnSpc>
                <a:spcPct val="115000"/>
              </a:lnSpc>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algn="l">
              <a:lnSpc>
                <a:spcPct val="115000"/>
              </a:lnSpc>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algn="l">
              <a:lnSpc>
                <a:spcPct val="115000"/>
              </a:lnSpc>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44" name="Google Shape;44;p47"/>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sp>
        <p:nvSpPr>
          <p:cNvPr id="45" name="Google Shape;45;p47"/>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5"/>
              </a:solidFill>
              <a:latin typeface="Arial"/>
              <a:ea typeface="Arial"/>
              <a:cs typeface="Arial"/>
              <a:sym typeface="Arial"/>
            </a:endParaRPr>
          </a:p>
        </p:txBody>
      </p:sp>
      <p:sp>
        <p:nvSpPr>
          <p:cNvPr id="46" name="Google Shape;46;p47"/>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48"/>
          <p:cNvSpPr txBox="1">
            <a:spLocks noGrp="1"/>
          </p:cNvSpPr>
          <p:nvPr>
            <p:ph type="ctrTitle"/>
          </p:nvPr>
        </p:nvSpPr>
        <p:spPr>
          <a:xfrm>
            <a:off x="855300" y="1534047"/>
            <a:ext cx="5110800" cy="1159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a:endParaRPr/>
          </a:p>
        </p:txBody>
      </p:sp>
      <p:sp>
        <p:nvSpPr>
          <p:cNvPr id="49" name="Google Shape;49;p48"/>
          <p:cNvSpPr txBox="1">
            <a:spLocks noGrp="1"/>
          </p:cNvSpPr>
          <p:nvPr>
            <p:ph type="subTitle" idx="1"/>
          </p:nvPr>
        </p:nvSpPr>
        <p:spPr>
          <a:xfrm>
            <a:off x="855300" y="2714552"/>
            <a:ext cx="5110800" cy="4281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lt2"/>
              </a:buClr>
              <a:buSzPts val="2400"/>
              <a:buNone/>
              <a:defRPr>
                <a:solidFill>
                  <a:schemeClr val="lt2"/>
                </a:solidFill>
              </a:defRPr>
            </a:lvl1pPr>
            <a:lvl2pPr lvl="1" algn="l">
              <a:lnSpc>
                <a:spcPct val="115000"/>
              </a:lnSpc>
              <a:spcBef>
                <a:spcPts val="800"/>
              </a:spcBef>
              <a:spcAft>
                <a:spcPts val="0"/>
              </a:spcAft>
              <a:buClr>
                <a:schemeClr val="lt2"/>
              </a:buClr>
              <a:buSzPts val="3000"/>
              <a:buNone/>
              <a:defRPr sz="3000">
                <a:solidFill>
                  <a:schemeClr val="lt2"/>
                </a:solidFill>
              </a:defRPr>
            </a:lvl2pPr>
            <a:lvl3pPr lvl="2" algn="l">
              <a:lnSpc>
                <a:spcPct val="115000"/>
              </a:lnSpc>
              <a:spcBef>
                <a:spcPts val="800"/>
              </a:spcBef>
              <a:spcAft>
                <a:spcPts val="0"/>
              </a:spcAft>
              <a:buClr>
                <a:schemeClr val="lt2"/>
              </a:buClr>
              <a:buSzPts val="3000"/>
              <a:buNone/>
              <a:defRPr sz="3000">
                <a:solidFill>
                  <a:schemeClr val="lt2"/>
                </a:solidFill>
              </a:defRPr>
            </a:lvl3pPr>
            <a:lvl4pPr lvl="3" algn="l">
              <a:lnSpc>
                <a:spcPct val="115000"/>
              </a:lnSpc>
              <a:spcBef>
                <a:spcPts val="800"/>
              </a:spcBef>
              <a:spcAft>
                <a:spcPts val="0"/>
              </a:spcAft>
              <a:buClr>
                <a:schemeClr val="lt2"/>
              </a:buClr>
              <a:buSzPts val="3000"/>
              <a:buNone/>
              <a:defRPr sz="3000">
                <a:solidFill>
                  <a:schemeClr val="lt2"/>
                </a:solidFill>
              </a:defRPr>
            </a:lvl4pPr>
            <a:lvl5pPr lvl="4" algn="l">
              <a:lnSpc>
                <a:spcPct val="115000"/>
              </a:lnSpc>
              <a:spcBef>
                <a:spcPts val="800"/>
              </a:spcBef>
              <a:spcAft>
                <a:spcPts val="0"/>
              </a:spcAft>
              <a:buClr>
                <a:schemeClr val="lt2"/>
              </a:buClr>
              <a:buSzPts val="3000"/>
              <a:buNone/>
              <a:defRPr sz="3000">
                <a:solidFill>
                  <a:schemeClr val="lt2"/>
                </a:solidFill>
              </a:defRPr>
            </a:lvl5pPr>
            <a:lvl6pPr lvl="5" algn="l">
              <a:lnSpc>
                <a:spcPct val="115000"/>
              </a:lnSpc>
              <a:spcBef>
                <a:spcPts val="800"/>
              </a:spcBef>
              <a:spcAft>
                <a:spcPts val="0"/>
              </a:spcAft>
              <a:buClr>
                <a:schemeClr val="lt2"/>
              </a:buClr>
              <a:buSzPts val="3000"/>
              <a:buNone/>
              <a:defRPr sz="3000">
                <a:solidFill>
                  <a:schemeClr val="lt2"/>
                </a:solidFill>
              </a:defRPr>
            </a:lvl6pPr>
            <a:lvl7pPr lvl="6" algn="l">
              <a:lnSpc>
                <a:spcPct val="115000"/>
              </a:lnSpc>
              <a:spcBef>
                <a:spcPts val="800"/>
              </a:spcBef>
              <a:spcAft>
                <a:spcPts val="0"/>
              </a:spcAft>
              <a:buClr>
                <a:schemeClr val="lt2"/>
              </a:buClr>
              <a:buSzPts val="3000"/>
              <a:buNone/>
              <a:defRPr sz="3000">
                <a:solidFill>
                  <a:schemeClr val="lt2"/>
                </a:solidFill>
              </a:defRPr>
            </a:lvl7pPr>
            <a:lvl8pPr lvl="7" algn="l">
              <a:lnSpc>
                <a:spcPct val="115000"/>
              </a:lnSpc>
              <a:spcBef>
                <a:spcPts val="800"/>
              </a:spcBef>
              <a:spcAft>
                <a:spcPts val="0"/>
              </a:spcAft>
              <a:buClr>
                <a:schemeClr val="lt2"/>
              </a:buClr>
              <a:buSzPts val="3000"/>
              <a:buNone/>
              <a:defRPr sz="3000">
                <a:solidFill>
                  <a:schemeClr val="lt2"/>
                </a:solidFill>
              </a:defRPr>
            </a:lvl8pPr>
            <a:lvl9pPr lvl="8" algn="l">
              <a:lnSpc>
                <a:spcPct val="115000"/>
              </a:lnSpc>
              <a:spcBef>
                <a:spcPts val="800"/>
              </a:spcBef>
              <a:spcAft>
                <a:spcPts val="800"/>
              </a:spcAft>
              <a:buClr>
                <a:schemeClr val="lt2"/>
              </a:buClr>
              <a:buSzPts val="3000"/>
              <a:buNone/>
              <a:defRPr sz="3000">
                <a:solidFill>
                  <a:schemeClr val="lt2"/>
                </a:solidFill>
              </a:defRPr>
            </a:lvl9pPr>
          </a:lstStyle>
          <a:p>
            <a:endParaRPr/>
          </a:p>
        </p:txBody>
      </p:sp>
      <p:grpSp>
        <p:nvGrpSpPr>
          <p:cNvPr id="50" name="Google Shape;50;p48"/>
          <p:cNvGrpSpPr/>
          <p:nvPr/>
        </p:nvGrpSpPr>
        <p:grpSpPr>
          <a:xfrm>
            <a:off x="0" y="2550906"/>
            <a:ext cx="719125" cy="41700"/>
            <a:chOff x="0" y="2550906"/>
            <a:chExt cx="719125" cy="41700"/>
          </a:xfrm>
        </p:grpSpPr>
        <p:sp>
          <p:nvSpPr>
            <p:cNvPr id="51" name="Google Shape;51;p48"/>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8"/>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sp>
        <p:nvSpPr>
          <p:cNvPr id="54" name="Google Shape;54;p49"/>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55" name="Google Shape;55;p49"/>
          <p:cNvSpPr txBox="1">
            <a:spLocks noGrp="1"/>
          </p:cNvSpPr>
          <p:nvPr>
            <p:ph type="body" idx="1"/>
          </p:nvPr>
        </p:nvSpPr>
        <p:spPr>
          <a:xfrm>
            <a:off x="855300" y="1353950"/>
            <a:ext cx="2315700" cy="34182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800"/>
              </a:spcBef>
              <a:spcAft>
                <a:spcPts val="0"/>
              </a:spcAft>
              <a:buSzPts val="1800"/>
              <a:buChar char="‧"/>
              <a:defRPr sz="1800"/>
            </a:lvl2pPr>
            <a:lvl3pPr marL="1371600" lvl="2" indent="-342900" algn="l">
              <a:lnSpc>
                <a:spcPct val="115000"/>
              </a:lnSpc>
              <a:spcBef>
                <a:spcPts val="800"/>
              </a:spcBef>
              <a:spcAft>
                <a:spcPts val="0"/>
              </a:spcAft>
              <a:buSzPts val="18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56" name="Google Shape;56;p49"/>
          <p:cNvSpPr txBox="1">
            <a:spLocks noGrp="1"/>
          </p:cNvSpPr>
          <p:nvPr>
            <p:ph type="body" idx="2"/>
          </p:nvPr>
        </p:nvSpPr>
        <p:spPr>
          <a:xfrm>
            <a:off x="3414196" y="1353950"/>
            <a:ext cx="2315700" cy="34182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800"/>
              </a:spcBef>
              <a:spcAft>
                <a:spcPts val="0"/>
              </a:spcAft>
              <a:buSzPts val="1800"/>
              <a:buChar char="‧"/>
              <a:defRPr sz="1800"/>
            </a:lvl2pPr>
            <a:lvl3pPr marL="1371600" lvl="2" indent="-342900" algn="l">
              <a:lnSpc>
                <a:spcPct val="115000"/>
              </a:lnSpc>
              <a:spcBef>
                <a:spcPts val="800"/>
              </a:spcBef>
              <a:spcAft>
                <a:spcPts val="0"/>
              </a:spcAft>
              <a:buSzPts val="18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57" name="Google Shape;57;p49"/>
          <p:cNvSpPr txBox="1">
            <a:spLocks noGrp="1"/>
          </p:cNvSpPr>
          <p:nvPr>
            <p:ph type="body" idx="3"/>
          </p:nvPr>
        </p:nvSpPr>
        <p:spPr>
          <a:xfrm>
            <a:off x="5973091" y="1353950"/>
            <a:ext cx="2315700" cy="34182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800"/>
              </a:spcBef>
              <a:spcAft>
                <a:spcPts val="0"/>
              </a:spcAft>
              <a:buSzPts val="1800"/>
              <a:buChar char="‧"/>
              <a:defRPr sz="1800"/>
            </a:lvl2pPr>
            <a:lvl3pPr marL="1371600" lvl="2" indent="-342900" algn="l">
              <a:lnSpc>
                <a:spcPct val="115000"/>
              </a:lnSpc>
              <a:spcBef>
                <a:spcPts val="800"/>
              </a:spcBef>
              <a:spcAft>
                <a:spcPts val="0"/>
              </a:spcAft>
              <a:buSzPts val="18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58" name="Google Shape;58;p49"/>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grpSp>
        <p:nvGrpSpPr>
          <p:cNvPr id="59" name="Google Shape;59;p49"/>
          <p:cNvGrpSpPr/>
          <p:nvPr/>
        </p:nvGrpSpPr>
        <p:grpSpPr>
          <a:xfrm>
            <a:off x="0" y="1120426"/>
            <a:ext cx="719125" cy="41709"/>
            <a:chOff x="0" y="1120426"/>
            <a:chExt cx="719125" cy="41709"/>
          </a:xfrm>
        </p:grpSpPr>
        <p:sp>
          <p:nvSpPr>
            <p:cNvPr id="60" name="Google Shape;60;p49"/>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9"/>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50"/>
          <p:cNvSpPr txBox="1">
            <a:spLocks noGrp="1"/>
          </p:cNvSpPr>
          <p:nvPr>
            <p:ph type="body" idx="1"/>
          </p:nvPr>
        </p:nvSpPr>
        <p:spPr>
          <a:xfrm>
            <a:off x="855300" y="4406300"/>
            <a:ext cx="7433400" cy="3114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800"/>
              </a:spcAft>
              <a:buSzPts val="1800"/>
              <a:buNone/>
              <a:defRPr sz="1800"/>
            </a:lvl1pPr>
          </a:lstStyle>
          <a:p>
            <a:endParaRPr/>
          </a:p>
        </p:txBody>
      </p:sp>
      <p:sp>
        <p:nvSpPr>
          <p:cNvPr id="64" name="Google Shape;64;p50"/>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grpSp>
        <p:nvGrpSpPr>
          <p:cNvPr id="65" name="Google Shape;65;p50"/>
          <p:cNvGrpSpPr/>
          <p:nvPr/>
        </p:nvGrpSpPr>
        <p:grpSpPr>
          <a:xfrm>
            <a:off x="0" y="4541156"/>
            <a:ext cx="719125" cy="41700"/>
            <a:chOff x="0" y="4541156"/>
            <a:chExt cx="719125" cy="41700"/>
          </a:xfrm>
        </p:grpSpPr>
        <p:sp>
          <p:nvSpPr>
            <p:cNvPr id="66" name="Google Shape;66;p50"/>
            <p:cNvSpPr/>
            <p:nvPr/>
          </p:nvSpPr>
          <p:spPr>
            <a:xfrm>
              <a:off x="0" y="454115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0"/>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endParaRPr/>
          </a:p>
        </p:txBody>
      </p:sp>
      <p:sp>
        <p:nvSpPr>
          <p:cNvPr id="7" name="Google Shape;7;p4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4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a:t>
            </a:fld>
            <a:endParaRPr/>
          </a:p>
        </p:txBody>
      </p:sp>
      <p:sp>
        <p:nvSpPr>
          <p:cNvPr id="9" name="Google Shape;9;p41"/>
          <p:cNvSpPr/>
          <p:nvPr/>
        </p:nvSpPr>
        <p:spPr>
          <a:xfrm>
            <a:off x="0" y="5096950"/>
            <a:ext cx="8719800" cy="46500"/>
          </a:xfrm>
          <a:prstGeom prst="rect">
            <a:avLst/>
          </a:prstGeom>
          <a:gradFill>
            <a:gsLst>
              <a:gs pos="0">
                <a:srgbClr val="FFFFFF">
                  <a:alpha val="29411"/>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4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lucid.pixsellz.io/" TargetMode="External"/><Relationship Id="rId4" Type="http://schemas.openxmlformats.org/officeDocument/2006/relationships/hyperlink" Target="http://unsplash.com/&amp;utm_source=slidescarniva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fontsquirrel.com/fonts/barlow"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907846" y="1769949"/>
            <a:ext cx="4415620" cy="1652212"/>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4800"/>
              <a:buNone/>
            </a:pPr>
            <a:r>
              <a:rPr lang="en">
                <a:solidFill>
                  <a:srgbClr val="FFC000"/>
                </a:solidFill>
              </a:rPr>
              <a:t>APPLICAZIONE CGI</a:t>
            </a:r>
            <a:endParaRPr>
              <a:solidFill>
                <a:srgbClr val="FFC000"/>
              </a:solidFill>
            </a:endParaRPr>
          </a:p>
        </p:txBody>
      </p:sp>
      <p:grpSp>
        <p:nvGrpSpPr>
          <p:cNvPr id="73" name="Google Shape;73;p1"/>
          <p:cNvGrpSpPr/>
          <p:nvPr/>
        </p:nvGrpSpPr>
        <p:grpSpPr>
          <a:xfrm>
            <a:off x="5060948" y="-588552"/>
            <a:ext cx="3569633" cy="5559504"/>
            <a:chOff x="1019213" y="3964719"/>
            <a:chExt cx="438896" cy="683556"/>
          </a:xfrm>
        </p:grpSpPr>
        <p:sp>
          <p:nvSpPr>
            <p:cNvPr id="74" name="Google Shape;74;p1"/>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5" name="Google Shape;75;p1"/>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6" name="Google Shape;76;p1"/>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7" name="Google Shape;77;p1"/>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 name="Google Shape;78;p1"/>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 name="Google Shape;79;p1"/>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 name="Google Shape;80;p1"/>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 name="Google Shape;81;p1"/>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 name="Google Shape;82;p1"/>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 name="Google Shape;83;p1"/>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 name="Google Shape;84;p1"/>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 name="Google Shape;85;p1"/>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 name="Google Shape;86;p1"/>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 name="Google Shape;87;p1"/>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 name="Google Shape;88;p1"/>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 name="Google Shape;89;p1"/>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 name="Google Shape;90;p1"/>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 name="Google Shape;91;p1"/>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 name="Google Shape;92;p1"/>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 name="Google Shape;93;p1"/>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 name="Google Shape;94;p1"/>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 name="Google Shape;95;p1"/>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 name="Google Shape;96;p1"/>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 name="Google Shape;97;p1"/>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 name="Google Shape;98;p1"/>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 name="Google Shape;99;p1"/>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 name="Google Shape;100;p1"/>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 name="Google Shape;101;p1"/>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0"/>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10</a:t>
            </a:fld>
            <a:endParaRPr/>
          </a:p>
        </p:txBody>
      </p:sp>
      <p:sp>
        <p:nvSpPr>
          <p:cNvPr id="229" name="Google Shape;229;p10"/>
          <p:cNvSpPr txBox="1">
            <a:spLocks noGrp="1"/>
          </p:cNvSpPr>
          <p:nvPr>
            <p:ph type="ctrTitle" idx="4294967295"/>
          </p:nvPr>
        </p:nvSpPr>
        <p:spPr>
          <a:xfrm>
            <a:off x="791068" y="1855321"/>
            <a:ext cx="2809800" cy="15156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 sz="8000" b="1" i="0" u="none" strike="noStrike" cap="none">
                <a:solidFill>
                  <a:schemeClr val="accent1"/>
                </a:solidFill>
                <a:latin typeface="Barlow"/>
                <a:ea typeface="Barlow"/>
                <a:cs typeface="Barlow"/>
                <a:sym typeface="Barlow"/>
              </a:rPr>
              <a:t>CGI</a:t>
            </a:r>
            <a:endParaRPr sz="8000" b="1" i="0" u="none" strike="noStrike" cap="none">
              <a:solidFill>
                <a:schemeClr val="accent1"/>
              </a:solidFill>
              <a:latin typeface="Barlow"/>
              <a:ea typeface="Barlow"/>
              <a:cs typeface="Barlow"/>
              <a:sym typeface="Barlow"/>
            </a:endParaRPr>
          </a:p>
        </p:txBody>
      </p:sp>
      <p:sp>
        <p:nvSpPr>
          <p:cNvPr id="230" name="Google Shape;230;p10"/>
          <p:cNvSpPr txBox="1">
            <a:spLocks noGrp="1"/>
          </p:cNvSpPr>
          <p:nvPr>
            <p:ph type="subTitle" idx="4294967295"/>
          </p:nvPr>
        </p:nvSpPr>
        <p:spPr>
          <a:xfrm>
            <a:off x="2386058" y="2246845"/>
            <a:ext cx="3993776" cy="1093287"/>
          </a:xfrm>
          <a:prstGeom prst="rect">
            <a:avLst/>
          </a:prstGeom>
          <a:noFill/>
          <a:ln>
            <a:noFill/>
          </a:ln>
        </p:spPr>
        <p:txBody>
          <a:bodyPr spcFirstLastPara="1" wrap="square" lIns="0" tIns="0" rIns="0" bIns="0" anchor="ctr" anchorCtr="0">
            <a:noAutofit/>
          </a:bodyPr>
          <a:lstStyle/>
          <a:p>
            <a:pPr marL="0" marR="0" lvl="0" indent="0" algn="ctr" rtl="0">
              <a:lnSpc>
                <a:spcPct val="115000"/>
              </a:lnSpc>
              <a:spcBef>
                <a:spcPts val="0"/>
              </a:spcBef>
              <a:spcAft>
                <a:spcPts val="800"/>
              </a:spcAft>
              <a:buClr>
                <a:schemeClr val="lt2"/>
              </a:buClr>
              <a:buSzPts val="2400"/>
              <a:buFont typeface="Barlow Light"/>
              <a:buNone/>
            </a:pPr>
            <a:r>
              <a:rPr lang="en" sz="1600" b="0" i="0" u="none" strike="noStrike" cap="none">
                <a:solidFill>
                  <a:srgbClr val="BFBFBF"/>
                </a:solidFill>
                <a:latin typeface="Arial"/>
                <a:ea typeface="Arial"/>
                <a:cs typeface="Arial"/>
                <a:sym typeface="Arial"/>
              </a:rPr>
              <a:t> </a:t>
            </a:r>
            <a:r>
              <a:rPr lang="en" sz="900" b="0" i="0" u="none" strike="noStrike" cap="none">
                <a:solidFill>
                  <a:srgbClr val="BFBFBF"/>
                </a:solidFill>
                <a:latin typeface="Arial"/>
                <a:ea typeface="Arial"/>
                <a:cs typeface="Arial"/>
                <a:sym typeface="Arial"/>
              </a:rPr>
              <a:t> </a:t>
            </a:r>
            <a:r>
              <a:rPr lang="en" sz="1200" b="0" i="0" u="none" strike="noStrike" cap="none">
                <a:solidFill>
                  <a:srgbClr val="BFBFBF"/>
                </a:solidFill>
                <a:latin typeface="Arial"/>
                <a:ea typeface="Arial"/>
                <a:cs typeface="Arial"/>
                <a:sym typeface="Arial"/>
              </a:rPr>
              <a:t>è la prima forma di elaborazioni lato server implementata: quando a un web server arriva la richiesta di un documento CGI  il server esegue il programma richiesto e al termine invia al web browser l'output del programma. </a:t>
            </a:r>
            <a:endParaRPr sz="1200" b="0" i="0" u="none" strike="noStrike" cap="none">
              <a:solidFill>
                <a:srgbClr val="BFBFBF"/>
              </a:solidFill>
              <a:latin typeface="Barlow Light"/>
              <a:ea typeface="Barlow Light"/>
              <a:cs typeface="Barlow Light"/>
              <a:sym typeface="Barlow Light"/>
            </a:endParaRPr>
          </a:p>
        </p:txBody>
      </p:sp>
      <p:grpSp>
        <p:nvGrpSpPr>
          <p:cNvPr id="231" name="Google Shape;231;p10"/>
          <p:cNvGrpSpPr/>
          <p:nvPr/>
        </p:nvGrpSpPr>
        <p:grpSpPr>
          <a:xfrm>
            <a:off x="6056811" y="159020"/>
            <a:ext cx="2817512" cy="3472480"/>
            <a:chOff x="2522057" y="2360511"/>
            <a:chExt cx="554801" cy="683772"/>
          </a:xfrm>
        </p:grpSpPr>
        <p:sp>
          <p:nvSpPr>
            <p:cNvPr id="232" name="Google Shape;232;p10"/>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3" name="Google Shape;233;p10"/>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4" name="Google Shape;234;p10"/>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5" name="Google Shape;235;p10"/>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9803"/>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6" name="Google Shape;236;p10"/>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7" name="Google Shape;237;p10"/>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8" name="Google Shape;238;p10"/>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29411"/>
                  </a:srgbClr>
                </a:gs>
                <a:gs pos="58999">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9" name="Google Shape;239;p10"/>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0" name="Google Shape;240;p10"/>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1" name="Google Shape;241;p10"/>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2" name="Google Shape;242;p10"/>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3" name="Google Shape;243;p10"/>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4" name="Google Shape;244;p10"/>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5" name="Google Shape;245;p10"/>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6" name="Google Shape;246;p10"/>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7" name="Google Shape;247;p10"/>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8" name="Google Shape;248;p10"/>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9" name="Google Shape;249;p10"/>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0" name="Google Shape;250;p10"/>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1" name="Google Shape;251;p10"/>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2" name="Google Shape;252;p10"/>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3" name="Google Shape;253;p10"/>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4" name="Google Shape;254;p10"/>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5" name="Google Shape;255;p10"/>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6" name="Google Shape;256;p10"/>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7" name="Google Shape;257;p10"/>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8" name="Google Shape;258;p10"/>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259" name="Google Shape;259;p10"/>
          <p:cNvSpPr txBox="1"/>
          <p:nvPr/>
        </p:nvSpPr>
        <p:spPr>
          <a:xfrm>
            <a:off x="3985552" y="3638222"/>
            <a:ext cx="4224349"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200" b="0" i="0" u="none" strike="noStrike" cap="none">
                <a:solidFill>
                  <a:srgbClr val="BFBFBF"/>
                </a:solidFill>
                <a:latin typeface="Arial"/>
                <a:ea typeface="Arial"/>
                <a:cs typeface="Arial"/>
                <a:sym typeface="Arial"/>
              </a:rPr>
              <a:t>Il file CGI è un semplice programma già compilato e la risposta viene acquisita attraverso standard output. L'acquisizione dei parametri può avvenire attraverso variabili d'ambiente, passaggio di parametri sulla riga di comando o lo standard input a seconda della mole di dati e delle scelte del programmatore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1"/>
          <p:cNvSpPr txBox="1">
            <a:spLocks noGrp="1"/>
          </p:cNvSpPr>
          <p:nvPr>
            <p:ph type="body" idx="1"/>
          </p:nvPr>
        </p:nvSpPr>
        <p:spPr>
          <a:xfrm>
            <a:off x="855275" y="1353950"/>
            <a:ext cx="2479500" cy="341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000"/>
              <a:buNone/>
            </a:pPr>
            <a:r>
              <a:rPr lang="en" b="1"/>
              <a:t>White</a:t>
            </a:r>
            <a:endParaRPr b="1"/>
          </a:p>
          <a:p>
            <a:pPr marL="0" lvl="0" indent="0" algn="l" rtl="0">
              <a:lnSpc>
                <a:spcPct val="115000"/>
              </a:lnSpc>
              <a:spcBef>
                <a:spcPts val="800"/>
              </a:spcBef>
              <a:spcAft>
                <a:spcPts val="800"/>
              </a:spcAft>
              <a:buSzPts val="2000"/>
              <a:buNone/>
            </a:pPr>
            <a:r>
              <a:rPr lang="en"/>
              <a:t>Is the color of milk and fresh snow, the color produced by the combination of all the colors of the visible spectrum.</a:t>
            </a:r>
            <a:endParaRPr/>
          </a:p>
        </p:txBody>
      </p:sp>
      <p:sp>
        <p:nvSpPr>
          <p:cNvPr id="265" name="Google Shape;265;p1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YOU CAN ALSO SPLIT YOUR CONTENT</a:t>
            </a:r>
            <a:endParaRPr/>
          </a:p>
        </p:txBody>
      </p:sp>
      <p:sp>
        <p:nvSpPr>
          <p:cNvPr id="266" name="Google Shape;266;p11"/>
          <p:cNvSpPr txBox="1">
            <a:spLocks noGrp="1"/>
          </p:cNvSpPr>
          <p:nvPr>
            <p:ph type="body" idx="2"/>
          </p:nvPr>
        </p:nvSpPr>
        <p:spPr>
          <a:xfrm>
            <a:off x="3682698" y="1353950"/>
            <a:ext cx="2479500" cy="341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000"/>
              <a:buNone/>
            </a:pPr>
            <a:r>
              <a:rPr lang="en" b="1"/>
              <a:t>Black</a:t>
            </a:r>
            <a:endParaRPr b="1"/>
          </a:p>
          <a:p>
            <a:pPr marL="0" lvl="0" indent="0" algn="l" rtl="0">
              <a:lnSpc>
                <a:spcPct val="115000"/>
              </a:lnSpc>
              <a:spcBef>
                <a:spcPts val="800"/>
              </a:spcBef>
              <a:spcAft>
                <a:spcPts val="800"/>
              </a:spcAft>
              <a:buSzPts val="2000"/>
              <a:buNone/>
            </a:pPr>
            <a:r>
              <a:rPr lang="en"/>
              <a:t>Is the color of ebony and of outer space. It has been the symbolic color of elegance, solemnity and authority.</a:t>
            </a:r>
            <a:endParaRPr/>
          </a:p>
        </p:txBody>
      </p:sp>
      <p:sp>
        <p:nvSpPr>
          <p:cNvPr id="267" name="Google Shape;267;p1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11</a:t>
            </a:fld>
            <a:endParaRPr/>
          </a:p>
        </p:txBody>
      </p:sp>
      <p:grpSp>
        <p:nvGrpSpPr>
          <p:cNvPr id="268" name="Google Shape;268;p11"/>
          <p:cNvGrpSpPr/>
          <p:nvPr/>
        </p:nvGrpSpPr>
        <p:grpSpPr>
          <a:xfrm>
            <a:off x="6114994" y="720387"/>
            <a:ext cx="2731502" cy="3852570"/>
            <a:chOff x="996049" y="1552369"/>
            <a:chExt cx="485510" cy="684774"/>
          </a:xfrm>
        </p:grpSpPr>
        <p:sp>
          <p:nvSpPr>
            <p:cNvPr id="269" name="Google Shape;269;p11"/>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0" name="Google Shape;270;p11"/>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1" name="Google Shape;271;p11"/>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2" name="Google Shape;272;p11"/>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3" name="Google Shape;273;p11"/>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4" name="Google Shape;274;p11"/>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5" name="Google Shape;275;p11"/>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6" name="Google Shape;276;p11"/>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7" name="Google Shape;277;p11"/>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8" name="Google Shape;278;p11"/>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9" name="Google Shape;279;p11"/>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0" name="Google Shape;280;p11"/>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1" name="Google Shape;281;p11"/>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2" name="Google Shape;282;p11"/>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3" name="Google Shape;283;p11"/>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4" name="Google Shape;284;p11"/>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5" name="Google Shape;285;p11"/>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6" name="Google Shape;286;p11"/>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7" name="Google Shape;287;p11"/>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8" name="Google Shape;288;p11"/>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9" name="Google Shape;289;p11"/>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0" name="Google Shape;290;p11"/>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1" name="Google Shape;291;p11"/>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2" name="Google Shape;292;p11"/>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3" name="Google Shape;293;p11"/>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2"/>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IN TWO OR THREE COLUMNS</a:t>
            </a:r>
            <a:endParaRPr/>
          </a:p>
        </p:txBody>
      </p:sp>
      <p:sp>
        <p:nvSpPr>
          <p:cNvPr id="299" name="Google Shape;299;p12"/>
          <p:cNvSpPr txBox="1">
            <a:spLocks noGrp="1"/>
          </p:cNvSpPr>
          <p:nvPr>
            <p:ph type="body" idx="1"/>
          </p:nvPr>
        </p:nvSpPr>
        <p:spPr>
          <a:xfrm>
            <a:off x="855300" y="1353950"/>
            <a:ext cx="2315700" cy="341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Yellow</a:t>
            </a:r>
            <a:endParaRPr b="1"/>
          </a:p>
          <a:p>
            <a:pPr marL="0" lvl="0" indent="0" algn="l" rtl="0">
              <a:lnSpc>
                <a:spcPct val="115000"/>
              </a:lnSpc>
              <a:spcBef>
                <a:spcPts val="800"/>
              </a:spcBef>
              <a:spcAft>
                <a:spcPts val="800"/>
              </a:spcAft>
              <a:buSzPts val="1800"/>
              <a:buNone/>
            </a:pPr>
            <a:r>
              <a:rPr lang="en"/>
              <a:t>Is the color of gold, butter and ripe lemons. In the spectrum of visible light, yellow is found between green and orange.</a:t>
            </a:r>
            <a:endParaRPr/>
          </a:p>
        </p:txBody>
      </p:sp>
      <p:sp>
        <p:nvSpPr>
          <p:cNvPr id="300" name="Google Shape;300;p12"/>
          <p:cNvSpPr txBox="1">
            <a:spLocks noGrp="1"/>
          </p:cNvSpPr>
          <p:nvPr>
            <p:ph type="body" idx="2"/>
          </p:nvPr>
        </p:nvSpPr>
        <p:spPr>
          <a:xfrm>
            <a:off x="3414196" y="1353950"/>
            <a:ext cx="2315700" cy="341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Blue</a:t>
            </a:r>
            <a:endParaRPr b="1"/>
          </a:p>
          <a:p>
            <a:pPr marL="0" lvl="0" indent="0" algn="l" rtl="0">
              <a:lnSpc>
                <a:spcPct val="115000"/>
              </a:lnSpc>
              <a:spcBef>
                <a:spcPts val="800"/>
              </a:spcBef>
              <a:spcAft>
                <a:spcPts val="800"/>
              </a:spcAft>
              <a:buSzPts val="1800"/>
              <a:buNone/>
            </a:pPr>
            <a:r>
              <a:rPr lang="en"/>
              <a:t>Is the colour of the clear sky and the deep sea. It is located between violet and green on the optical spectrum.</a:t>
            </a:r>
            <a:endParaRPr/>
          </a:p>
        </p:txBody>
      </p:sp>
      <p:sp>
        <p:nvSpPr>
          <p:cNvPr id="301" name="Google Shape;301;p12"/>
          <p:cNvSpPr txBox="1">
            <a:spLocks noGrp="1"/>
          </p:cNvSpPr>
          <p:nvPr>
            <p:ph type="body" idx="3"/>
          </p:nvPr>
        </p:nvSpPr>
        <p:spPr>
          <a:xfrm>
            <a:off x="5973091" y="1353950"/>
            <a:ext cx="2315700" cy="341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Red</a:t>
            </a:r>
            <a:endParaRPr b="1"/>
          </a:p>
          <a:p>
            <a:pPr marL="0" lvl="0" indent="0" algn="l" rtl="0">
              <a:lnSpc>
                <a:spcPct val="115000"/>
              </a:lnSpc>
              <a:spcBef>
                <a:spcPts val="800"/>
              </a:spcBef>
              <a:spcAft>
                <a:spcPts val="0"/>
              </a:spcAft>
              <a:buSzPts val="1800"/>
              <a:buNone/>
            </a:pPr>
            <a:r>
              <a:rPr lang="en"/>
              <a:t>Is the color of blood, and because of this it has historically been associated with sacrifice, danger and courage. </a:t>
            </a:r>
            <a:endParaRPr/>
          </a:p>
          <a:p>
            <a:pPr marL="0" lvl="0" indent="0" algn="l" rtl="0">
              <a:lnSpc>
                <a:spcPct val="115000"/>
              </a:lnSpc>
              <a:spcBef>
                <a:spcPts val="800"/>
              </a:spcBef>
              <a:spcAft>
                <a:spcPts val="800"/>
              </a:spcAft>
              <a:buSzPts val="1800"/>
              <a:buNone/>
            </a:pPr>
            <a:endParaRPr/>
          </a:p>
        </p:txBody>
      </p:sp>
      <p:sp>
        <p:nvSpPr>
          <p:cNvPr id="302" name="Google Shape;302;p12"/>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13"/>
          <p:cNvSpPr txBox="1">
            <a:spLocks noGrp="1"/>
          </p:cNvSpPr>
          <p:nvPr>
            <p:ph type="title" idx="4294967295"/>
          </p:nvPr>
        </p:nvSpPr>
        <p:spPr>
          <a:xfrm>
            <a:off x="855300" y="1881750"/>
            <a:ext cx="2582100" cy="1380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2400"/>
              <a:buNone/>
            </a:pPr>
            <a:r>
              <a:rPr lang="en" b="0">
                <a:solidFill>
                  <a:schemeClr val="accent2"/>
                </a:solidFill>
              </a:rPr>
              <a:t>Want big impact?</a:t>
            </a:r>
            <a:endParaRPr b="0">
              <a:solidFill>
                <a:schemeClr val="accent2"/>
              </a:solidFill>
            </a:endParaRPr>
          </a:p>
          <a:p>
            <a:pPr marL="0" lvl="0" indent="0" algn="l" rtl="0">
              <a:lnSpc>
                <a:spcPct val="90000"/>
              </a:lnSpc>
              <a:spcBef>
                <a:spcPts val="0"/>
              </a:spcBef>
              <a:spcAft>
                <a:spcPts val="0"/>
              </a:spcAft>
              <a:buSzPts val="2400"/>
              <a:buNone/>
            </a:pPr>
            <a:r>
              <a:rPr lang="en"/>
              <a:t>USE BIG IMAGE.</a:t>
            </a:r>
            <a:endParaRPr/>
          </a:p>
        </p:txBody>
      </p:sp>
      <p:sp>
        <p:nvSpPr>
          <p:cNvPr id="308" name="Google Shape;308;p13"/>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4"/>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14</a:t>
            </a:fld>
            <a:endParaRPr/>
          </a:p>
        </p:txBody>
      </p:sp>
      <p:grpSp>
        <p:nvGrpSpPr>
          <p:cNvPr id="314" name="Google Shape;314;p14"/>
          <p:cNvGrpSpPr/>
          <p:nvPr/>
        </p:nvGrpSpPr>
        <p:grpSpPr>
          <a:xfrm>
            <a:off x="855292" y="836003"/>
            <a:ext cx="4036590" cy="3941675"/>
            <a:chOff x="855292" y="912203"/>
            <a:chExt cx="4036590" cy="3941675"/>
          </a:xfrm>
        </p:grpSpPr>
        <p:sp>
          <p:nvSpPr>
            <p:cNvPr id="315" name="Google Shape;315;p14"/>
            <p:cNvSpPr/>
            <p:nvPr/>
          </p:nvSpPr>
          <p:spPr>
            <a:xfrm rot="-6597333">
              <a:off x="2895551" y="4185127"/>
              <a:ext cx="586303" cy="586303"/>
            </a:xfrm>
            <a:prstGeom prst="ellipse">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4"/>
            <p:cNvSpPr/>
            <p:nvPr/>
          </p:nvSpPr>
          <p:spPr>
            <a:xfrm rot="-6599386">
              <a:off x="917321" y="1642633"/>
              <a:ext cx="440541" cy="440541"/>
            </a:xfrm>
            <a:prstGeom prst="ellipse">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4"/>
            <p:cNvSpPr/>
            <p:nvPr/>
          </p:nvSpPr>
          <p:spPr>
            <a:xfrm rot="-6598839">
              <a:off x="1486366" y="2582084"/>
              <a:ext cx="1199287" cy="1199287"/>
            </a:xfrm>
            <a:prstGeom prst="ellipse">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4"/>
            <p:cNvSpPr/>
            <p:nvPr/>
          </p:nvSpPr>
          <p:spPr>
            <a:xfrm rot="-6598620">
              <a:off x="2973641" y="1148863"/>
              <a:ext cx="1681581" cy="1681581"/>
            </a:xfrm>
            <a:prstGeom prst="ellipse">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4"/>
            <p:cNvSpPr/>
            <p:nvPr/>
          </p:nvSpPr>
          <p:spPr>
            <a:xfrm rot="-6597866">
              <a:off x="1260554" y="2443316"/>
              <a:ext cx="629106" cy="629106"/>
            </a:xfrm>
            <a:prstGeom prst="ellipse">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4"/>
            <p:cNvSpPr/>
            <p:nvPr/>
          </p:nvSpPr>
          <p:spPr>
            <a:xfrm rot="-6597701">
              <a:off x="1866350" y="1348918"/>
              <a:ext cx="274172" cy="274172"/>
            </a:xfrm>
            <a:prstGeom prst="ellipse">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1" name="Google Shape;321;p14"/>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50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Light"/>
              <a:ea typeface="Barlow Light"/>
              <a:cs typeface="Barlow Light"/>
              <a:sym typeface="Barlow Light"/>
            </a:endParaRPr>
          </a:p>
        </p:txBody>
      </p:sp>
      <p:sp>
        <p:nvSpPr>
          <p:cNvPr id="322" name="Google Shape;322;p14"/>
          <p:cNvSpPr txBox="1"/>
          <p:nvPr/>
        </p:nvSpPr>
        <p:spPr>
          <a:xfrm>
            <a:off x="3334675" y="2663175"/>
            <a:ext cx="1862700" cy="11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Barlow Light"/>
                <a:ea typeface="Barlow Light"/>
                <a:cs typeface="Barlow Light"/>
                <a:sym typeface="Barlow Light"/>
              </a:rPr>
              <a:t>Lorem ipsum congue tempus</a:t>
            </a:r>
            <a:endParaRPr sz="1200" b="0" i="0" u="none" strike="noStrike" cap="none">
              <a:solidFill>
                <a:schemeClr val="dk1"/>
              </a:solidFill>
              <a:latin typeface="Barlow Light"/>
              <a:ea typeface="Barlow Light"/>
              <a:cs typeface="Barlow Light"/>
              <a:sym typeface="Barlow Light"/>
            </a:endParaRPr>
          </a:p>
        </p:txBody>
      </p:sp>
      <p:sp>
        <p:nvSpPr>
          <p:cNvPr id="323" name="Google Shape;323;p14"/>
          <p:cNvSpPr/>
          <p:nvPr/>
        </p:nvSpPr>
        <p:spPr>
          <a:xfrm>
            <a:off x="2165662" y="1532953"/>
            <a:ext cx="1423800" cy="1423800"/>
          </a:xfrm>
          <a:prstGeom prst="ellipse">
            <a:avLst/>
          </a:prstGeom>
          <a:solidFill>
            <a:schemeClr val="accent1"/>
          </a:solidFill>
          <a:ln>
            <a:noFill/>
          </a:ln>
          <a:effectLst>
            <a:outerShdw blurRad="228600" dist="50800" dir="5400000" algn="tl" rotWithShape="0">
              <a:schemeClr val="lt1">
                <a:alpha val="5450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Light"/>
              <a:ea typeface="Barlow Light"/>
              <a:cs typeface="Barlow Light"/>
              <a:sym typeface="Barlow Light"/>
            </a:endParaRPr>
          </a:p>
        </p:txBody>
      </p:sp>
      <p:sp>
        <p:nvSpPr>
          <p:cNvPr id="324" name="Google Shape;324;p14"/>
          <p:cNvSpPr txBox="1"/>
          <p:nvPr/>
        </p:nvSpPr>
        <p:spPr>
          <a:xfrm>
            <a:off x="2393679" y="1772503"/>
            <a:ext cx="967800" cy="944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Lorem ipsum tempus</a:t>
            </a:r>
            <a:endParaRPr sz="1000" b="0" i="0" u="none" strike="noStrike" cap="none">
              <a:solidFill>
                <a:schemeClr val="dk1"/>
              </a:solidFill>
              <a:latin typeface="Barlow Light"/>
              <a:ea typeface="Barlow Light"/>
              <a:cs typeface="Barlow Light"/>
              <a:sym typeface="Barlow Light"/>
            </a:endParaRPr>
          </a:p>
        </p:txBody>
      </p:sp>
      <p:sp>
        <p:nvSpPr>
          <p:cNvPr id="325" name="Google Shape;325;p14"/>
          <p:cNvSpPr/>
          <p:nvPr/>
        </p:nvSpPr>
        <p:spPr>
          <a:xfrm>
            <a:off x="1824478" y="3097189"/>
            <a:ext cx="1498800" cy="1498800"/>
          </a:xfrm>
          <a:prstGeom prst="ellipse">
            <a:avLst/>
          </a:prstGeom>
          <a:solidFill>
            <a:schemeClr val="accent2"/>
          </a:solidFill>
          <a:ln>
            <a:noFill/>
          </a:ln>
          <a:effectLst>
            <a:outerShdw blurRad="228600" dist="50800" dir="5400000" algn="tl" rotWithShape="0">
              <a:schemeClr val="lt1">
                <a:alpha val="5450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Light"/>
              <a:ea typeface="Barlow Light"/>
              <a:cs typeface="Barlow Light"/>
              <a:sym typeface="Barlow Light"/>
            </a:endParaRPr>
          </a:p>
        </p:txBody>
      </p:sp>
      <p:sp>
        <p:nvSpPr>
          <p:cNvPr id="326" name="Google Shape;326;p14"/>
          <p:cNvSpPr txBox="1"/>
          <p:nvPr/>
        </p:nvSpPr>
        <p:spPr>
          <a:xfrm>
            <a:off x="2037251" y="3374250"/>
            <a:ext cx="1073400" cy="944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Lorem ipsum congue tempus</a:t>
            </a:r>
            <a:endParaRPr sz="1000" b="0" i="0" u="none" strike="noStrike" cap="none">
              <a:solidFill>
                <a:schemeClr val="dk1"/>
              </a:solidFill>
              <a:latin typeface="Barlow Light"/>
              <a:ea typeface="Barlow Light"/>
              <a:cs typeface="Barlow Light"/>
              <a:sym typeface="Barlow Light"/>
            </a:endParaRPr>
          </a:p>
        </p:txBody>
      </p:sp>
      <p:sp>
        <p:nvSpPr>
          <p:cNvPr id="327" name="Google Shape;327;p14"/>
          <p:cNvSpPr/>
          <p:nvPr/>
        </p:nvSpPr>
        <p:spPr>
          <a:xfrm>
            <a:off x="4486309" y="1349393"/>
            <a:ext cx="1030262" cy="1030262"/>
          </a:xfrm>
          <a:prstGeom prst="ellipse">
            <a:avLst/>
          </a:prstGeom>
          <a:solidFill>
            <a:schemeClr val="accent2"/>
          </a:solidFill>
          <a:ln>
            <a:noFill/>
          </a:ln>
          <a:effectLst>
            <a:outerShdw blurRad="228600" dist="50800" dir="5400000" algn="tl" rotWithShape="0">
              <a:schemeClr val="lt1">
                <a:alpha val="5450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Light"/>
              <a:ea typeface="Barlow Light"/>
              <a:cs typeface="Barlow Light"/>
              <a:sym typeface="Barlow Light"/>
            </a:endParaRPr>
          </a:p>
        </p:txBody>
      </p:sp>
      <p:sp>
        <p:nvSpPr>
          <p:cNvPr id="328" name="Google Shape;328;p14"/>
          <p:cNvSpPr txBox="1"/>
          <p:nvPr/>
        </p:nvSpPr>
        <p:spPr>
          <a:xfrm>
            <a:off x="4651302" y="1522731"/>
            <a:ext cx="700300" cy="68358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Lorem ipsum tempus</a:t>
            </a:r>
            <a:endParaRPr sz="1000" b="0" i="0" u="none" strike="noStrike" cap="none">
              <a:solidFill>
                <a:schemeClr val="dk1"/>
              </a:solidFill>
              <a:latin typeface="Barlow Light"/>
              <a:ea typeface="Barlow Light"/>
              <a:cs typeface="Barlow Light"/>
              <a:sym typeface="Barlow Light"/>
            </a:endParaRPr>
          </a:p>
        </p:txBody>
      </p:sp>
      <p:sp>
        <p:nvSpPr>
          <p:cNvPr id="329" name="Google Shape;329;p14"/>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USE DIAGRAMS</a:t>
            </a:r>
            <a:br>
              <a:rPr lang="en"/>
            </a:br>
            <a:r>
              <a:rPr lang="en"/>
              <a:t>TO EXPLAIN YOUR IDEAS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5"/>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AND TABLES TO COMPARE DATA</a:t>
            </a:r>
            <a:endParaRPr/>
          </a:p>
        </p:txBody>
      </p:sp>
      <p:graphicFrame>
        <p:nvGraphicFramePr>
          <p:cNvPr id="335" name="Google Shape;335;p15"/>
          <p:cNvGraphicFramePr/>
          <p:nvPr/>
        </p:nvGraphicFramePr>
        <p:xfrm>
          <a:off x="855300" y="1564481"/>
          <a:ext cx="3000000" cy="3000000"/>
        </p:xfrm>
        <a:graphic>
          <a:graphicData uri="http://schemas.openxmlformats.org/drawingml/2006/table">
            <a:tbl>
              <a:tblPr>
                <a:noFill/>
                <a:tableStyleId>{248F1C37-6BBF-477D-96DE-F09CE65CBC5E}</a:tableStyleId>
              </a:tblPr>
              <a:tblGrid>
                <a:gridCol w="1858350">
                  <a:extLst>
                    <a:ext uri="{9D8B030D-6E8A-4147-A177-3AD203B41FA5}">
                      <a16:colId xmlns:a16="http://schemas.microsoft.com/office/drawing/2014/main" val="20000"/>
                    </a:ext>
                  </a:extLst>
                </a:gridCol>
                <a:gridCol w="1858350">
                  <a:extLst>
                    <a:ext uri="{9D8B030D-6E8A-4147-A177-3AD203B41FA5}">
                      <a16:colId xmlns:a16="http://schemas.microsoft.com/office/drawing/2014/main" val="20001"/>
                    </a:ext>
                  </a:extLst>
                </a:gridCol>
                <a:gridCol w="1858350">
                  <a:extLst>
                    <a:ext uri="{9D8B030D-6E8A-4147-A177-3AD203B41FA5}">
                      <a16:colId xmlns:a16="http://schemas.microsoft.com/office/drawing/2014/main" val="20002"/>
                    </a:ext>
                  </a:extLst>
                </a:gridCol>
                <a:gridCol w="1858350">
                  <a:extLst>
                    <a:ext uri="{9D8B030D-6E8A-4147-A177-3AD203B41FA5}">
                      <a16:colId xmlns:a16="http://schemas.microsoft.com/office/drawing/2014/main" val="20003"/>
                    </a:ext>
                  </a:extLst>
                </a:gridCol>
              </a:tblGrid>
              <a:tr h="7081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solidFill>
                            <a:schemeClr val="accent2"/>
                          </a:solidFill>
                          <a:latin typeface="Barlow Light"/>
                          <a:ea typeface="Barlow Light"/>
                          <a:cs typeface="Barlow Light"/>
                          <a:sym typeface="Barlow Light"/>
                        </a:rPr>
                        <a:t>A</a:t>
                      </a:r>
                      <a:endParaRPr sz="1100" u="none" strike="noStrike" cap="none">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solidFill>
                            <a:schemeClr val="accent2"/>
                          </a:solidFill>
                          <a:latin typeface="Barlow Light"/>
                          <a:ea typeface="Barlow Light"/>
                          <a:cs typeface="Barlow Light"/>
                          <a:sym typeface="Barlow Light"/>
                        </a:rPr>
                        <a:t>B</a:t>
                      </a:r>
                      <a:endParaRPr sz="1100" u="none" strike="noStrike" cap="none">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solidFill>
                            <a:schemeClr val="accent2"/>
                          </a:solidFill>
                          <a:latin typeface="Barlow Light"/>
                          <a:ea typeface="Barlow Light"/>
                          <a:cs typeface="Barlow Light"/>
                          <a:sym typeface="Barlow Light"/>
                        </a:rPr>
                        <a:t>C</a:t>
                      </a:r>
                      <a:endParaRPr sz="1100" u="none" strike="noStrike" cap="none">
                        <a:solidFill>
                          <a:schemeClr val="accent2"/>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0"/>
                  </a:ext>
                </a:extLst>
              </a:tr>
              <a:tr h="708100">
                <a:tc>
                  <a:txBody>
                    <a:bodyPr/>
                    <a:lstStyle/>
                    <a:p>
                      <a:pPr marL="0" marR="0" lvl="0" indent="0" algn="r" rtl="0">
                        <a:lnSpc>
                          <a:spcPct val="100000"/>
                        </a:lnSpc>
                        <a:spcBef>
                          <a:spcPts val="0"/>
                        </a:spcBef>
                        <a:spcAft>
                          <a:spcPts val="0"/>
                        </a:spcAft>
                        <a:buClr>
                          <a:srgbClr val="000000"/>
                        </a:buClr>
                        <a:buSzPts val="1100"/>
                        <a:buFont typeface="Arial"/>
                        <a:buNone/>
                      </a:pPr>
                      <a:r>
                        <a:rPr lang="en" sz="1100" u="none" strike="noStrike" cap="none">
                          <a:solidFill>
                            <a:schemeClr val="accent2"/>
                          </a:solidFill>
                          <a:latin typeface="Barlow Light"/>
                          <a:ea typeface="Barlow Light"/>
                          <a:cs typeface="Barlow Light"/>
                          <a:sym typeface="Barlow Light"/>
                        </a:rPr>
                        <a:t>Yellow</a:t>
                      </a:r>
                      <a:endParaRPr sz="1100" u="none" strike="noStrike" cap="none">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10</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20</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7</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1"/>
                  </a:ext>
                </a:extLst>
              </a:tr>
              <a:tr h="708100">
                <a:tc>
                  <a:txBody>
                    <a:bodyPr/>
                    <a:lstStyle/>
                    <a:p>
                      <a:pPr marL="0" marR="0" lvl="0" indent="0" algn="r" rtl="0">
                        <a:lnSpc>
                          <a:spcPct val="100000"/>
                        </a:lnSpc>
                        <a:spcBef>
                          <a:spcPts val="0"/>
                        </a:spcBef>
                        <a:spcAft>
                          <a:spcPts val="0"/>
                        </a:spcAft>
                        <a:buClr>
                          <a:srgbClr val="000000"/>
                        </a:buClr>
                        <a:buSzPts val="1100"/>
                        <a:buFont typeface="Arial"/>
                        <a:buNone/>
                      </a:pPr>
                      <a:r>
                        <a:rPr lang="en" sz="1100" u="none" strike="noStrike" cap="none">
                          <a:solidFill>
                            <a:schemeClr val="accent2"/>
                          </a:solidFill>
                          <a:latin typeface="Barlow Light"/>
                          <a:ea typeface="Barlow Light"/>
                          <a:cs typeface="Barlow Light"/>
                          <a:sym typeface="Barlow Light"/>
                        </a:rPr>
                        <a:t>Blue</a:t>
                      </a:r>
                      <a:endParaRPr sz="1100" u="none" strike="noStrike" cap="none">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30</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15</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10</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2"/>
                  </a:ext>
                </a:extLst>
              </a:tr>
              <a:tr h="708100">
                <a:tc>
                  <a:txBody>
                    <a:bodyPr/>
                    <a:lstStyle/>
                    <a:p>
                      <a:pPr marL="0" marR="0" lvl="0" indent="0" algn="r" rtl="0">
                        <a:lnSpc>
                          <a:spcPct val="100000"/>
                        </a:lnSpc>
                        <a:spcBef>
                          <a:spcPts val="0"/>
                        </a:spcBef>
                        <a:spcAft>
                          <a:spcPts val="0"/>
                        </a:spcAft>
                        <a:buClr>
                          <a:srgbClr val="000000"/>
                        </a:buClr>
                        <a:buSzPts val="1100"/>
                        <a:buFont typeface="Arial"/>
                        <a:buNone/>
                      </a:pPr>
                      <a:r>
                        <a:rPr lang="en" sz="1100" u="none" strike="noStrike" cap="none">
                          <a:solidFill>
                            <a:schemeClr val="accent2"/>
                          </a:solidFill>
                          <a:latin typeface="Barlow Light"/>
                          <a:ea typeface="Barlow Light"/>
                          <a:cs typeface="Barlow Light"/>
                          <a:sym typeface="Barlow Light"/>
                        </a:rPr>
                        <a:t>Orange</a:t>
                      </a:r>
                      <a:endParaRPr sz="1100" u="none" strike="noStrike" cap="none">
                        <a:solidFill>
                          <a:schemeClr val="accent2"/>
                        </a:solidFill>
                        <a:latin typeface="Barlow Light"/>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5</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24</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chemeClr val="dk1"/>
                          </a:solidFill>
                          <a:latin typeface="Barlow"/>
                          <a:ea typeface="Barlow"/>
                          <a:cs typeface="Barlow"/>
                          <a:sym typeface="Barlow"/>
                        </a:rPr>
                        <a:t>16</a:t>
                      </a:r>
                      <a:endParaRPr sz="1800" b="1" u="none" strike="noStrike" cap="none">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1"/>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3"/>
                  </a:ext>
                </a:extLst>
              </a:tr>
            </a:tbl>
          </a:graphicData>
        </a:graphic>
      </p:graphicFrame>
      <p:sp>
        <p:nvSpPr>
          <p:cNvPr id="336" name="Google Shape;336;p15"/>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6"/>
          <p:cNvSpPr/>
          <p:nvPr/>
        </p:nvSpPr>
        <p:spPr>
          <a:xfrm>
            <a:off x="812525" y="5392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6"/>
          <p:cNvSpPr txBox="1">
            <a:spLocks noGrp="1"/>
          </p:cNvSpPr>
          <p:nvPr>
            <p:ph type="title" idx="4294967295"/>
          </p:nvPr>
        </p:nvSpPr>
        <p:spPr>
          <a:xfrm>
            <a:off x="855300" y="2373600"/>
            <a:ext cx="978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MAPS</a:t>
            </a:r>
            <a:endParaRPr/>
          </a:p>
        </p:txBody>
      </p:sp>
      <p:sp>
        <p:nvSpPr>
          <p:cNvPr id="343" name="Google Shape;343;p16"/>
          <p:cNvSpPr/>
          <p:nvPr/>
        </p:nvSpPr>
        <p:spPr>
          <a:xfrm>
            <a:off x="2627600" y="1654025"/>
            <a:ext cx="604800" cy="202500"/>
          </a:xfrm>
          <a:prstGeom prst="wedgeRectCallout">
            <a:avLst>
              <a:gd name="adj1" fmla="val -61797"/>
              <a:gd name="adj2" fmla="val -15037"/>
            </a:avLst>
          </a:prstGeom>
          <a:solidFill>
            <a:srgbClr val="FFFFFF">
              <a:alpha val="2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Barlow Light"/>
                <a:ea typeface="Barlow Light"/>
                <a:cs typeface="Barlow Light"/>
                <a:sym typeface="Barlow Light"/>
              </a:rPr>
              <a:t>our office</a:t>
            </a:r>
            <a:endParaRPr sz="800" b="0" i="0" u="none" strike="noStrike" cap="none">
              <a:solidFill>
                <a:schemeClr val="dk1"/>
              </a:solidFill>
              <a:latin typeface="Barlow Light"/>
              <a:ea typeface="Barlow Light"/>
              <a:cs typeface="Barlow Light"/>
              <a:sym typeface="Barlow Light"/>
            </a:endParaRPr>
          </a:p>
        </p:txBody>
      </p:sp>
      <p:sp>
        <p:nvSpPr>
          <p:cNvPr id="344" name="Google Shape;344;p16"/>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16</a:t>
            </a:fld>
            <a:endParaRPr/>
          </a:p>
        </p:txBody>
      </p:sp>
      <p:sp>
        <p:nvSpPr>
          <p:cNvPr id="345" name="Google Shape;345;p16"/>
          <p:cNvSpPr txBox="1">
            <a:spLocks noGrp="1"/>
          </p:cNvSpPr>
          <p:nvPr>
            <p:ph type="body" idx="4294967295"/>
          </p:nvPr>
        </p:nvSpPr>
        <p:spPr>
          <a:xfrm>
            <a:off x="457200" y="4756975"/>
            <a:ext cx="7719300" cy="306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400"/>
              <a:buNone/>
            </a:pPr>
            <a:r>
              <a:rPr lang="en" sz="900" b="1">
                <a:solidFill>
                  <a:schemeClr val="accent2"/>
                </a:solidFill>
              </a:rPr>
              <a:t>Find more maps at </a:t>
            </a:r>
            <a:r>
              <a:rPr lang="en" sz="900" u="sng">
                <a:solidFill>
                  <a:schemeClr val="accent2"/>
                </a:solidFill>
                <a:hlinkClick r:id="rId3">
                  <a:extLst>
                    <a:ext uri="{A12FA001-AC4F-418D-AE19-62706E023703}">
                      <ahyp:hlinkClr xmlns:ahyp="http://schemas.microsoft.com/office/drawing/2018/hyperlinkcolor" val="tx"/>
                    </a:ext>
                  </a:extLst>
                </a:hlinkClick>
              </a:rPr>
              <a:t>slidescarnival.com/extra-free-resources-icons-and-maps</a:t>
            </a:r>
            <a:endParaRPr sz="900">
              <a:solidFill>
                <a:schemeClr val="accent2"/>
              </a:solidFill>
            </a:endParaRPr>
          </a:p>
          <a:p>
            <a:pPr marL="0" lvl="0" indent="0" algn="l" rtl="0">
              <a:lnSpc>
                <a:spcPct val="115000"/>
              </a:lnSpc>
              <a:spcBef>
                <a:spcPts val="800"/>
              </a:spcBef>
              <a:spcAft>
                <a:spcPts val="800"/>
              </a:spcAft>
              <a:buSzPts val="2400"/>
              <a:buNone/>
            </a:pPr>
            <a:endParaRPr sz="900" b="1">
              <a:solidFill>
                <a:schemeClr val="accent2"/>
              </a:solidFill>
            </a:endParaRPr>
          </a:p>
        </p:txBody>
      </p:sp>
      <p:grpSp>
        <p:nvGrpSpPr>
          <p:cNvPr id="346" name="Google Shape;346;p16"/>
          <p:cNvGrpSpPr/>
          <p:nvPr/>
        </p:nvGrpSpPr>
        <p:grpSpPr>
          <a:xfrm>
            <a:off x="1473403" y="1622642"/>
            <a:ext cx="123007" cy="265270"/>
            <a:chOff x="1473403" y="1622642"/>
            <a:chExt cx="123007" cy="265270"/>
          </a:xfrm>
        </p:grpSpPr>
        <p:sp>
          <p:nvSpPr>
            <p:cNvPr id="347" name="Google Shape;347;p16"/>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470"/>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8" name="Google Shape;348;p16"/>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349" name="Google Shape;349;p16"/>
          <p:cNvGrpSpPr/>
          <p:nvPr/>
        </p:nvGrpSpPr>
        <p:grpSpPr>
          <a:xfrm>
            <a:off x="3083853" y="3276517"/>
            <a:ext cx="123007" cy="265270"/>
            <a:chOff x="2931453" y="3124117"/>
            <a:chExt cx="123007" cy="265270"/>
          </a:xfrm>
        </p:grpSpPr>
        <p:sp>
          <p:nvSpPr>
            <p:cNvPr id="350" name="Google Shape;350;p16"/>
            <p:cNvSpPr/>
            <p:nvPr/>
          </p:nvSpPr>
          <p:spPr>
            <a:xfrm>
              <a:off x="2948006" y="31241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470"/>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1" name="Google Shape;351;p16"/>
            <p:cNvSpPr/>
            <p:nvPr/>
          </p:nvSpPr>
          <p:spPr>
            <a:xfrm>
              <a:off x="2931453" y="31365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352" name="Google Shape;352;p16"/>
          <p:cNvGrpSpPr/>
          <p:nvPr/>
        </p:nvGrpSpPr>
        <p:grpSpPr>
          <a:xfrm>
            <a:off x="4179328" y="1418692"/>
            <a:ext cx="123007" cy="265270"/>
            <a:chOff x="3874528" y="1113892"/>
            <a:chExt cx="123007" cy="265270"/>
          </a:xfrm>
        </p:grpSpPr>
        <p:sp>
          <p:nvSpPr>
            <p:cNvPr id="353" name="Google Shape;353;p16"/>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470"/>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4" name="Google Shape;354;p16"/>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355" name="Google Shape;355;p16"/>
          <p:cNvGrpSpPr/>
          <p:nvPr/>
        </p:nvGrpSpPr>
        <p:grpSpPr>
          <a:xfrm>
            <a:off x="4908753" y="3541767"/>
            <a:ext cx="123007" cy="265270"/>
            <a:chOff x="4451553" y="3084567"/>
            <a:chExt cx="123007" cy="265270"/>
          </a:xfrm>
        </p:grpSpPr>
        <p:sp>
          <p:nvSpPr>
            <p:cNvPr id="356" name="Google Shape;356;p16"/>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470"/>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7" name="Google Shape;357;p16"/>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358" name="Google Shape;358;p16"/>
          <p:cNvGrpSpPr/>
          <p:nvPr/>
        </p:nvGrpSpPr>
        <p:grpSpPr>
          <a:xfrm>
            <a:off x="7046578" y="1934442"/>
            <a:ext cx="123007" cy="265270"/>
            <a:chOff x="6436978" y="1324842"/>
            <a:chExt cx="123007" cy="265270"/>
          </a:xfrm>
        </p:grpSpPr>
        <p:sp>
          <p:nvSpPr>
            <p:cNvPr id="359" name="Google Shape;359;p16"/>
            <p:cNvSpPr/>
            <p:nvPr/>
          </p:nvSpPr>
          <p:spPr>
            <a:xfrm>
              <a:off x="6453531" y="13248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470"/>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0" name="Google Shape;360;p16"/>
            <p:cNvSpPr/>
            <p:nvPr/>
          </p:nvSpPr>
          <p:spPr>
            <a:xfrm>
              <a:off x="6436978" y="13372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361" name="Google Shape;361;p16"/>
          <p:cNvGrpSpPr/>
          <p:nvPr/>
        </p:nvGrpSpPr>
        <p:grpSpPr>
          <a:xfrm>
            <a:off x="7701553" y="3594517"/>
            <a:ext cx="123007" cy="265270"/>
            <a:chOff x="6939553" y="2832517"/>
            <a:chExt cx="123007" cy="265270"/>
          </a:xfrm>
        </p:grpSpPr>
        <p:sp>
          <p:nvSpPr>
            <p:cNvPr id="362" name="Google Shape;362;p16"/>
            <p:cNvSpPr/>
            <p:nvPr/>
          </p:nvSpPr>
          <p:spPr>
            <a:xfrm>
              <a:off x="6956106" y="28325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470"/>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3" name="Google Shape;363;p16"/>
            <p:cNvSpPr/>
            <p:nvPr/>
          </p:nvSpPr>
          <p:spPr>
            <a:xfrm>
              <a:off x="6939553" y="28449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67"/>
        <p:cNvGrpSpPr/>
        <p:nvPr/>
      </p:nvGrpSpPr>
      <p:grpSpPr>
        <a:xfrm>
          <a:off x="0" y="0"/>
          <a:ext cx="0" cy="0"/>
          <a:chOff x="0" y="0"/>
          <a:chExt cx="0" cy="0"/>
        </a:xfrm>
      </p:grpSpPr>
      <p:sp>
        <p:nvSpPr>
          <p:cNvPr id="368" name="Google Shape;368;p17"/>
          <p:cNvSpPr txBox="1">
            <a:spLocks noGrp="1"/>
          </p:cNvSpPr>
          <p:nvPr>
            <p:ph type="ctrTitle" idx="4294967295"/>
          </p:nvPr>
        </p:nvSpPr>
        <p:spPr>
          <a:xfrm>
            <a:off x="855300" y="1991850"/>
            <a:ext cx="7433400" cy="115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 sz="9600" b="1" i="0" u="none" strike="noStrike" cap="none">
                <a:solidFill>
                  <a:schemeClr val="accent5"/>
                </a:solidFill>
                <a:latin typeface="Barlow"/>
                <a:ea typeface="Barlow"/>
                <a:cs typeface="Barlow"/>
                <a:sym typeface="Barlow"/>
              </a:rPr>
              <a:t>89,526,124</a:t>
            </a:r>
            <a:endParaRPr sz="9600" b="1" i="0" u="none" strike="noStrike" cap="none">
              <a:solidFill>
                <a:schemeClr val="accent5"/>
              </a:solidFill>
              <a:latin typeface="Barlow"/>
              <a:ea typeface="Barlow"/>
              <a:cs typeface="Barlow"/>
              <a:sym typeface="Barlow"/>
            </a:endParaRPr>
          </a:p>
        </p:txBody>
      </p:sp>
      <p:sp>
        <p:nvSpPr>
          <p:cNvPr id="369" name="Google Shape;369;p17"/>
          <p:cNvSpPr txBox="1">
            <a:spLocks noGrp="1"/>
          </p:cNvSpPr>
          <p:nvPr>
            <p:ph type="subTitle" idx="4294967295"/>
          </p:nvPr>
        </p:nvSpPr>
        <p:spPr>
          <a:xfrm>
            <a:off x="6811600" y="1991850"/>
            <a:ext cx="1930500" cy="11598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800"/>
              </a:spcAft>
              <a:buClr>
                <a:schemeClr val="lt2"/>
              </a:buClr>
              <a:buSzPts val="2400"/>
              <a:buFont typeface="Barlow Light"/>
              <a:buNone/>
            </a:pPr>
            <a:r>
              <a:rPr lang="en" sz="2000" b="0" i="0" u="none" strike="noStrike" cap="none">
                <a:solidFill>
                  <a:schemeClr val="dk1"/>
                </a:solidFill>
                <a:latin typeface="Barlow Light"/>
                <a:ea typeface="Barlow Light"/>
                <a:cs typeface="Barlow Light"/>
                <a:sym typeface="Barlow Light"/>
              </a:rPr>
              <a:t>Whoa! That’s a big number, aren’t you proud?</a:t>
            </a:r>
            <a:endParaRPr sz="2000" b="0" i="0" u="none" strike="noStrike" cap="none">
              <a:solidFill>
                <a:schemeClr val="dk1"/>
              </a:solidFill>
              <a:latin typeface="Barlow Light"/>
              <a:ea typeface="Barlow Light"/>
              <a:cs typeface="Barlow Light"/>
              <a:sym typeface="Barlow Light"/>
            </a:endParaRPr>
          </a:p>
        </p:txBody>
      </p:sp>
      <p:sp>
        <p:nvSpPr>
          <p:cNvPr id="370" name="Google Shape;370;p17"/>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8"/>
          <p:cNvSpPr txBox="1">
            <a:spLocks noGrp="1"/>
          </p:cNvSpPr>
          <p:nvPr>
            <p:ph type="ctrTitle" idx="4294967295"/>
          </p:nvPr>
        </p:nvSpPr>
        <p:spPr>
          <a:xfrm>
            <a:off x="855300" y="809850"/>
            <a:ext cx="4313100" cy="894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 sz="4800" b="1" i="0" u="none" strike="noStrike" cap="none">
                <a:solidFill>
                  <a:schemeClr val="accent1"/>
                </a:solidFill>
                <a:latin typeface="Barlow"/>
                <a:ea typeface="Barlow"/>
                <a:cs typeface="Barlow"/>
                <a:sym typeface="Barlow"/>
              </a:rPr>
              <a:t>89,526,124$</a:t>
            </a:r>
            <a:endParaRPr sz="4800" b="1" i="0" u="none" strike="noStrike" cap="none">
              <a:solidFill>
                <a:schemeClr val="accent1"/>
              </a:solidFill>
              <a:latin typeface="Barlow"/>
              <a:ea typeface="Barlow"/>
              <a:cs typeface="Barlow"/>
              <a:sym typeface="Barlow"/>
            </a:endParaRPr>
          </a:p>
        </p:txBody>
      </p:sp>
      <p:sp>
        <p:nvSpPr>
          <p:cNvPr id="376" name="Google Shape;376;p18"/>
          <p:cNvSpPr txBox="1">
            <a:spLocks noGrp="1"/>
          </p:cNvSpPr>
          <p:nvPr>
            <p:ph type="subTitle" idx="4294967295"/>
          </p:nvPr>
        </p:nvSpPr>
        <p:spPr>
          <a:xfrm>
            <a:off x="855300" y="1487508"/>
            <a:ext cx="4313100" cy="463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800"/>
              </a:spcAft>
              <a:buClr>
                <a:schemeClr val="lt2"/>
              </a:buClr>
              <a:buSzPts val="2400"/>
              <a:buFont typeface="Barlow Light"/>
              <a:buNone/>
            </a:pPr>
            <a:r>
              <a:rPr lang="en" sz="2000" b="0" i="0" u="none" strike="noStrike" cap="none">
                <a:solidFill>
                  <a:schemeClr val="dk1"/>
                </a:solidFill>
                <a:latin typeface="Barlow Light"/>
                <a:ea typeface="Barlow Light"/>
                <a:cs typeface="Barlow Light"/>
                <a:sym typeface="Barlow Light"/>
              </a:rPr>
              <a:t>That’s a lot of money</a:t>
            </a:r>
            <a:endParaRPr sz="2000" b="0" i="0" u="none" strike="noStrike" cap="none">
              <a:solidFill>
                <a:schemeClr val="dk1"/>
              </a:solidFill>
              <a:latin typeface="Barlow Light"/>
              <a:ea typeface="Barlow Light"/>
              <a:cs typeface="Barlow Light"/>
              <a:sym typeface="Barlow Light"/>
            </a:endParaRPr>
          </a:p>
        </p:txBody>
      </p:sp>
      <p:sp>
        <p:nvSpPr>
          <p:cNvPr id="377" name="Google Shape;377;p18"/>
          <p:cNvSpPr txBox="1">
            <a:spLocks noGrp="1"/>
          </p:cNvSpPr>
          <p:nvPr>
            <p:ph type="ctrTitle" idx="4294967295"/>
          </p:nvPr>
        </p:nvSpPr>
        <p:spPr>
          <a:xfrm>
            <a:off x="855300" y="3438743"/>
            <a:ext cx="4313100" cy="894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 sz="4800" b="1" i="0" u="none" strike="noStrike" cap="none">
                <a:solidFill>
                  <a:schemeClr val="accent1"/>
                </a:solidFill>
                <a:latin typeface="Barlow"/>
                <a:ea typeface="Barlow"/>
                <a:cs typeface="Barlow"/>
                <a:sym typeface="Barlow"/>
              </a:rPr>
              <a:t>100%</a:t>
            </a:r>
            <a:endParaRPr sz="4800" b="1" i="0" u="none" strike="noStrike" cap="none">
              <a:solidFill>
                <a:schemeClr val="accent1"/>
              </a:solidFill>
              <a:latin typeface="Barlow"/>
              <a:ea typeface="Barlow"/>
              <a:cs typeface="Barlow"/>
              <a:sym typeface="Barlow"/>
            </a:endParaRPr>
          </a:p>
        </p:txBody>
      </p:sp>
      <p:sp>
        <p:nvSpPr>
          <p:cNvPr id="378" name="Google Shape;378;p18"/>
          <p:cNvSpPr txBox="1">
            <a:spLocks noGrp="1"/>
          </p:cNvSpPr>
          <p:nvPr>
            <p:ph type="subTitle" idx="4294967295"/>
          </p:nvPr>
        </p:nvSpPr>
        <p:spPr>
          <a:xfrm>
            <a:off x="855300" y="4116400"/>
            <a:ext cx="4313100" cy="463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800"/>
              </a:spcAft>
              <a:buClr>
                <a:schemeClr val="lt2"/>
              </a:buClr>
              <a:buSzPts val="2400"/>
              <a:buFont typeface="Barlow Light"/>
              <a:buNone/>
            </a:pPr>
            <a:r>
              <a:rPr lang="en" sz="2000" b="0" i="0" u="none" strike="noStrike" cap="none">
                <a:solidFill>
                  <a:schemeClr val="dk1"/>
                </a:solidFill>
                <a:latin typeface="Barlow Light"/>
                <a:ea typeface="Barlow Light"/>
                <a:cs typeface="Barlow Light"/>
                <a:sym typeface="Barlow Light"/>
              </a:rPr>
              <a:t>Total success!</a:t>
            </a:r>
            <a:endParaRPr sz="2000" b="0" i="0" u="none" strike="noStrike" cap="none">
              <a:solidFill>
                <a:schemeClr val="dk1"/>
              </a:solidFill>
              <a:latin typeface="Barlow Light"/>
              <a:ea typeface="Barlow Light"/>
              <a:cs typeface="Barlow Light"/>
              <a:sym typeface="Barlow Light"/>
            </a:endParaRPr>
          </a:p>
        </p:txBody>
      </p:sp>
      <p:sp>
        <p:nvSpPr>
          <p:cNvPr id="379" name="Google Shape;379;p18"/>
          <p:cNvSpPr txBox="1">
            <a:spLocks noGrp="1"/>
          </p:cNvSpPr>
          <p:nvPr>
            <p:ph type="ctrTitle" idx="4294967295"/>
          </p:nvPr>
        </p:nvSpPr>
        <p:spPr>
          <a:xfrm>
            <a:off x="855300" y="2124296"/>
            <a:ext cx="4313100" cy="894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 sz="4800" b="1" i="0" u="none" strike="noStrike" cap="none">
                <a:solidFill>
                  <a:schemeClr val="accent1"/>
                </a:solidFill>
                <a:latin typeface="Barlow"/>
                <a:ea typeface="Barlow"/>
                <a:cs typeface="Barlow"/>
                <a:sym typeface="Barlow"/>
              </a:rPr>
              <a:t>185,244 users</a:t>
            </a:r>
            <a:endParaRPr sz="4800" b="1" i="0" u="none" strike="noStrike" cap="none">
              <a:solidFill>
                <a:schemeClr val="accent1"/>
              </a:solidFill>
              <a:latin typeface="Barlow"/>
              <a:ea typeface="Barlow"/>
              <a:cs typeface="Barlow"/>
              <a:sym typeface="Barlow"/>
            </a:endParaRPr>
          </a:p>
        </p:txBody>
      </p:sp>
      <p:sp>
        <p:nvSpPr>
          <p:cNvPr id="380" name="Google Shape;380;p18"/>
          <p:cNvSpPr txBox="1">
            <a:spLocks noGrp="1"/>
          </p:cNvSpPr>
          <p:nvPr>
            <p:ph type="subTitle" idx="4294967295"/>
          </p:nvPr>
        </p:nvSpPr>
        <p:spPr>
          <a:xfrm>
            <a:off x="855300" y="2801954"/>
            <a:ext cx="4313100" cy="463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800"/>
              </a:spcAft>
              <a:buClr>
                <a:schemeClr val="lt2"/>
              </a:buClr>
              <a:buSzPts val="2400"/>
              <a:buFont typeface="Barlow Light"/>
              <a:buNone/>
            </a:pPr>
            <a:r>
              <a:rPr lang="en" sz="2000" b="0" i="0" u="none" strike="noStrike" cap="none">
                <a:solidFill>
                  <a:schemeClr val="dk1"/>
                </a:solidFill>
                <a:latin typeface="Barlow Light"/>
                <a:ea typeface="Barlow Light"/>
                <a:cs typeface="Barlow Light"/>
                <a:sym typeface="Barlow Light"/>
              </a:rPr>
              <a:t>And a lot of users</a:t>
            </a:r>
            <a:endParaRPr sz="2000" b="0" i="0" u="none" strike="noStrike" cap="none">
              <a:solidFill>
                <a:schemeClr val="dk1"/>
              </a:solidFill>
              <a:latin typeface="Barlow Light"/>
              <a:ea typeface="Barlow Light"/>
              <a:cs typeface="Barlow Light"/>
              <a:sym typeface="Barlow Light"/>
            </a:endParaRPr>
          </a:p>
        </p:txBody>
      </p:sp>
      <p:sp>
        <p:nvSpPr>
          <p:cNvPr id="381" name="Google Shape;381;p18"/>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18</a:t>
            </a:fld>
            <a:endParaRPr/>
          </a:p>
        </p:txBody>
      </p:sp>
      <p:grpSp>
        <p:nvGrpSpPr>
          <p:cNvPr id="382" name="Google Shape;382;p18"/>
          <p:cNvGrpSpPr/>
          <p:nvPr/>
        </p:nvGrpSpPr>
        <p:grpSpPr>
          <a:xfrm>
            <a:off x="5274684" y="918580"/>
            <a:ext cx="3869316" cy="4436065"/>
            <a:chOff x="5419407" y="3281869"/>
            <a:chExt cx="743968" cy="852939"/>
          </a:xfrm>
        </p:grpSpPr>
        <p:sp>
          <p:nvSpPr>
            <p:cNvPr id="383" name="Google Shape;383;p18"/>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4" name="Google Shape;384;p18"/>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5" name="Google Shape;385;p18"/>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6" name="Google Shape;386;p18"/>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7" name="Google Shape;387;p18"/>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8" name="Google Shape;388;p18"/>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9" name="Google Shape;389;p18"/>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0" name="Google Shape;390;p18"/>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1" name="Google Shape;391;p18"/>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2" name="Google Shape;392;p18"/>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3" name="Google Shape;393;p18"/>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4" name="Google Shape;394;p18"/>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5" name="Google Shape;395;p18"/>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6" name="Google Shape;396;p18"/>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7" name="Google Shape;397;p18"/>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8" name="Google Shape;398;p18"/>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9" name="Google Shape;399;p18"/>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0" name="Google Shape;400;p18"/>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1" name="Google Shape;401;p18"/>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2" name="Google Shape;402;p18"/>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9"/>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OUR PROCESS IS EASY</a:t>
            </a:r>
            <a:endParaRPr/>
          </a:p>
        </p:txBody>
      </p:sp>
      <p:sp>
        <p:nvSpPr>
          <p:cNvPr id="408" name="Google Shape;408;p19"/>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19</a:t>
            </a:fld>
            <a:endParaRPr/>
          </a:p>
        </p:txBody>
      </p:sp>
      <p:sp>
        <p:nvSpPr>
          <p:cNvPr id="409" name="Google Shape;409;p19"/>
          <p:cNvSpPr/>
          <p:nvPr/>
        </p:nvSpPr>
        <p:spPr>
          <a:xfrm>
            <a:off x="5632317" y="1723175"/>
            <a:ext cx="3305700" cy="669000"/>
          </a:xfrm>
          <a:prstGeom prst="chevron">
            <a:avLst>
              <a:gd name="adj" fmla="val 50000"/>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accent2"/>
                </a:solidFill>
                <a:latin typeface="Barlow Light"/>
                <a:ea typeface="Barlow Light"/>
                <a:cs typeface="Barlow Light"/>
                <a:sym typeface="Barlow Light"/>
              </a:rPr>
              <a:t>LOREM 3</a:t>
            </a:r>
            <a:endParaRPr sz="1400" b="0" i="0" u="none" strike="noStrike" cap="none">
              <a:solidFill>
                <a:schemeClr val="accent2"/>
              </a:solidFill>
              <a:latin typeface="Barlow Light"/>
              <a:ea typeface="Barlow Light"/>
              <a:cs typeface="Barlow Light"/>
              <a:sym typeface="Barlow Light"/>
            </a:endParaRPr>
          </a:p>
        </p:txBody>
      </p:sp>
      <p:sp>
        <p:nvSpPr>
          <p:cNvPr id="410" name="Google Shape;410;p19"/>
          <p:cNvSpPr txBox="1"/>
          <p:nvPr/>
        </p:nvSpPr>
        <p:spPr>
          <a:xfrm>
            <a:off x="6167068" y="2590525"/>
            <a:ext cx="2236200" cy="18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b="0" i="0" u="none" strike="noStrike" cap="none">
              <a:solidFill>
                <a:schemeClr val="dk1"/>
              </a:solidFill>
              <a:latin typeface="Barlow Light"/>
              <a:ea typeface="Barlow Light"/>
              <a:cs typeface="Barlow Light"/>
              <a:sym typeface="Barlow Light"/>
            </a:endParaRPr>
          </a:p>
        </p:txBody>
      </p:sp>
      <p:sp>
        <p:nvSpPr>
          <p:cNvPr id="411" name="Google Shape;411;p19"/>
          <p:cNvSpPr/>
          <p:nvPr/>
        </p:nvSpPr>
        <p:spPr>
          <a:xfrm>
            <a:off x="0" y="1723389"/>
            <a:ext cx="3546900" cy="669000"/>
          </a:xfrm>
          <a:prstGeom prst="homePlate">
            <a:avLst>
              <a:gd name="adj" fmla="val 50000"/>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accent2"/>
                </a:solidFill>
                <a:latin typeface="Barlow Light"/>
                <a:ea typeface="Barlow Light"/>
                <a:cs typeface="Barlow Light"/>
                <a:sym typeface="Barlow Light"/>
              </a:rPr>
              <a:t>LOREM 1</a:t>
            </a:r>
            <a:endParaRPr sz="1400" b="0" i="0" u="none" strike="noStrike" cap="none">
              <a:solidFill>
                <a:schemeClr val="accent2"/>
              </a:solidFill>
              <a:latin typeface="Barlow Light"/>
              <a:ea typeface="Barlow Light"/>
              <a:cs typeface="Barlow Light"/>
              <a:sym typeface="Barlow Light"/>
            </a:endParaRPr>
          </a:p>
        </p:txBody>
      </p:sp>
      <p:sp>
        <p:nvSpPr>
          <p:cNvPr id="412" name="Google Shape;412;p19"/>
          <p:cNvSpPr txBox="1"/>
          <p:nvPr/>
        </p:nvSpPr>
        <p:spPr>
          <a:xfrm>
            <a:off x="655350" y="2590525"/>
            <a:ext cx="2236200" cy="18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b="0" i="0" u="none" strike="noStrike" cap="none">
              <a:solidFill>
                <a:schemeClr val="dk1"/>
              </a:solidFill>
              <a:latin typeface="Barlow Light"/>
              <a:ea typeface="Barlow Light"/>
              <a:cs typeface="Barlow Light"/>
              <a:sym typeface="Barlow Light"/>
            </a:endParaRPr>
          </a:p>
        </p:txBody>
      </p:sp>
      <p:sp>
        <p:nvSpPr>
          <p:cNvPr id="413" name="Google Shape;413;p19"/>
          <p:cNvSpPr/>
          <p:nvPr/>
        </p:nvSpPr>
        <p:spPr>
          <a:xfrm>
            <a:off x="2944204" y="1723175"/>
            <a:ext cx="3305700" cy="669000"/>
          </a:xfrm>
          <a:prstGeom prst="chevron">
            <a:avLst>
              <a:gd name="adj" fmla="val 50000"/>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accent2"/>
                </a:solidFill>
                <a:latin typeface="Barlow Light"/>
                <a:ea typeface="Barlow Light"/>
                <a:cs typeface="Barlow Light"/>
                <a:sym typeface="Barlow Light"/>
              </a:rPr>
              <a:t>LOREM 2</a:t>
            </a:r>
            <a:endParaRPr sz="1400" b="0" i="0" u="none" strike="noStrike" cap="none">
              <a:solidFill>
                <a:schemeClr val="accent2"/>
              </a:solidFill>
              <a:latin typeface="Barlow Light"/>
              <a:ea typeface="Barlow Light"/>
              <a:cs typeface="Barlow Light"/>
              <a:sym typeface="Barlow Light"/>
            </a:endParaRPr>
          </a:p>
        </p:txBody>
      </p:sp>
      <p:sp>
        <p:nvSpPr>
          <p:cNvPr id="414" name="Google Shape;414;p19"/>
          <p:cNvSpPr txBox="1"/>
          <p:nvPr/>
        </p:nvSpPr>
        <p:spPr>
          <a:xfrm>
            <a:off x="3478947" y="2590525"/>
            <a:ext cx="2236200" cy="18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Barlow Light"/>
                <a:ea typeface="Barlow Light"/>
                <a:cs typeface="Barlow Light"/>
                <a:sym typeface="Barlow Light"/>
              </a:rPr>
              <a:t>Lorem ipsum dolor sit amet, consectetur adipiscing elit. Duis sit amet odio vel purus bibendum luctus. Morbi iaculis dapibus tristique. In hac habitasse platea dictumst. Mauris convallis quam at. Morbi iaculis dapibus tristique.</a:t>
            </a:r>
            <a:endParaRPr sz="1200" b="0" i="0" u="none" strike="noStrike" cap="none">
              <a:solidFill>
                <a:schemeClr val="dk1"/>
              </a:solidFill>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p:nvPr/>
        </p:nvSpPr>
        <p:spPr>
          <a:xfrm>
            <a:off x="4629150" y="1108675"/>
            <a:ext cx="4394200" cy="2914650"/>
          </a:xfrm>
          <a:prstGeom prst="rect">
            <a:avLst/>
          </a:prstGeom>
          <a:solidFill>
            <a:schemeClr val="accent1"/>
          </a:solidFill>
          <a:ln w="25400" cap="flat" cmpd="sng">
            <a:solidFill>
              <a:srgbClr val="BA73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7" name="Google Shape;107;p2"/>
          <p:cNvSpPr txBox="1">
            <a:spLocks noGrp="1"/>
          </p:cNvSpPr>
          <p:nvPr>
            <p:ph type="title"/>
          </p:nvPr>
        </p:nvSpPr>
        <p:spPr>
          <a:xfrm>
            <a:off x="836250" y="768350"/>
            <a:ext cx="967150" cy="71795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sz="5000" dirty="0"/>
              <a:t>CGI</a:t>
            </a:r>
            <a:endParaRPr sz="5000" dirty="0"/>
          </a:p>
        </p:txBody>
      </p:sp>
      <p:sp>
        <p:nvSpPr>
          <p:cNvPr id="108" name="Google Shape;108;p2"/>
          <p:cNvSpPr txBox="1">
            <a:spLocks noGrp="1"/>
          </p:cNvSpPr>
          <p:nvPr>
            <p:ph type="body" idx="1"/>
          </p:nvPr>
        </p:nvSpPr>
        <p:spPr>
          <a:xfrm>
            <a:off x="223500" y="1698246"/>
            <a:ext cx="4348500" cy="1465452"/>
          </a:xfrm>
          <a:prstGeom prst="rect">
            <a:avLst/>
          </a:prstGeom>
          <a:noFill/>
          <a:ln>
            <a:noFill/>
          </a:ln>
        </p:spPr>
        <p:txBody>
          <a:bodyPr spcFirstLastPara="1" wrap="square" lIns="0" tIns="0" rIns="0" bIns="0" anchor="t" anchorCtr="0">
            <a:noAutofit/>
          </a:bodyPr>
          <a:lstStyle/>
          <a:p>
            <a:pPr marL="76200" lvl="0" indent="0" algn="ctr" rtl="0">
              <a:lnSpc>
                <a:spcPct val="115000"/>
              </a:lnSpc>
              <a:spcBef>
                <a:spcPts val="0"/>
              </a:spcBef>
              <a:spcAft>
                <a:spcPts val="0"/>
              </a:spcAft>
              <a:buSzPts val="2400"/>
              <a:buNone/>
            </a:pPr>
            <a:r>
              <a:rPr lang="en" sz="1100">
                <a:solidFill>
                  <a:srgbClr val="F2F2F2"/>
                </a:solidFill>
                <a:latin typeface="Arial"/>
                <a:ea typeface="Arial"/>
                <a:cs typeface="Arial"/>
                <a:sym typeface="Arial"/>
              </a:rPr>
              <a:t>È </a:t>
            </a:r>
            <a:r>
              <a:rPr lang="en" sz="1100" b="0" i="0">
                <a:solidFill>
                  <a:srgbClr val="F2F2F2"/>
                </a:solidFill>
                <a:latin typeface="Arial"/>
                <a:ea typeface="Arial"/>
                <a:cs typeface="Arial"/>
                <a:sym typeface="Arial"/>
              </a:rPr>
              <a:t>una tecnologia </a:t>
            </a:r>
            <a:r>
              <a:rPr lang="en" sz="1100">
                <a:solidFill>
                  <a:srgbClr val="F2F2F2"/>
                </a:solidFill>
                <a:latin typeface="Arial"/>
                <a:ea typeface="Arial"/>
                <a:cs typeface="Arial"/>
                <a:sym typeface="Arial"/>
              </a:rPr>
              <a:t>standard</a:t>
            </a:r>
            <a:r>
              <a:rPr lang="en" sz="1100" b="0" i="0">
                <a:solidFill>
                  <a:srgbClr val="F2F2F2"/>
                </a:solidFill>
                <a:latin typeface="Arial"/>
                <a:ea typeface="Arial"/>
                <a:cs typeface="Arial"/>
                <a:sym typeface="Arial"/>
              </a:rPr>
              <a:t> usata dai </a:t>
            </a:r>
            <a:r>
              <a:rPr lang="en" sz="1100">
                <a:solidFill>
                  <a:srgbClr val="F2F2F2"/>
                </a:solidFill>
                <a:latin typeface="Arial"/>
                <a:ea typeface="Arial"/>
                <a:cs typeface="Arial"/>
                <a:sym typeface="Arial"/>
              </a:rPr>
              <a:t>web server</a:t>
            </a:r>
            <a:r>
              <a:rPr lang="en" sz="1100" b="0" i="0">
                <a:solidFill>
                  <a:srgbClr val="F2F2F2"/>
                </a:solidFill>
                <a:latin typeface="Arial"/>
                <a:ea typeface="Arial"/>
                <a:cs typeface="Arial"/>
                <a:sym typeface="Arial"/>
              </a:rPr>
              <a:t> per interfacciarsi con </a:t>
            </a:r>
            <a:r>
              <a:rPr lang="en" sz="1100">
                <a:solidFill>
                  <a:srgbClr val="F2F2F2"/>
                </a:solidFill>
                <a:latin typeface="Arial"/>
                <a:ea typeface="Arial"/>
                <a:cs typeface="Arial"/>
                <a:sym typeface="Arial"/>
              </a:rPr>
              <a:t>applicazioni</a:t>
            </a:r>
            <a:r>
              <a:rPr lang="en" sz="1100" b="0" i="0">
                <a:solidFill>
                  <a:srgbClr val="F2F2F2"/>
                </a:solidFill>
                <a:latin typeface="Arial"/>
                <a:ea typeface="Arial"/>
                <a:cs typeface="Arial"/>
                <a:sym typeface="Arial"/>
              </a:rPr>
              <a:t> esterne generando contenuti </a:t>
            </a:r>
            <a:r>
              <a:rPr lang="en" sz="1100">
                <a:solidFill>
                  <a:srgbClr val="F2F2F2"/>
                </a:solidFill>
                <a:latin typeface="Arial"/>
                <a:ea typeface="Arial"/>
                <a:cs typeface="Arial"/>
                <a:sym typeface="Arial"/>
              </a:rPr>
              <a:t>web dinamici</a:t>
            </a:r>
            <a:r>
              <a:rPr lang="en" sz="1100" b="0" i="0">
                <a:solidFill>
                  <a:srgbClr val="F2F2F2"/>
                </a:solidFill>
                <a:latin typeface="Arial"/>
                <a:ea typeface="Arial"/>
                <a:cs typeface="Arial"/>
                <a:sym typeface="Arial"/>
              </a:rPr>
              <a:t>.</a:t>
            </a:r>
            <a:endParaRPr/>
          </a:p>
          <a:p>
            <a:pPr marL="76200" lvl="0" indent="0" algn="ctr" rtl="0">
              <a:lnSpc>
                <a:spcPct val="115000"/>
              </a:lnSpc>
              <a:spcBef>
                <a:spcPts val="0"/>
              </a:spcBef>
              <a:spcAft>
                <a:spcPts val="0"/>
              </a:spcAft>
              <a:buSzPts val="2400"/>
              <a:buNone/>
            </a:pPr>
            <a:r>
              <a:rPr lang="en" sz="1100" b="0" i="0">
                <a:solidFill>
                  <a:srgbClr val="F2F2F2"/>
                </a:solidFill>
                <a:latin typeface="Arial"/>
                <a:ea typeface="Arial"/>
                <a:cs typeface="Arial"/>
                <a:sym typeface="Arial"/>
              </a:rPr>
              <a:t>Ogni volta che un </a:t>
            </a:r>
            <a:r>
              <a:rPr lang="en" sz="1100">
                <a:solidFill>
                  <a:srgbClr val="F2F2F2"/>
                </a:solidFill>
                <a:latin typeface="Arial"/>
                <a:ea typeface="Arial"/>
                <a:cs typeface="Arial"/>
                <a:sym typeface="Arial"/>
              </a:rPr>
              <a:t>client</a:t>
            </a:r>
            <a:r>
              <a:rPr lang="en" sz="1100" b="0" i="0">
                <a:solidFill>
                  <a:srgbClr val="F2F2F2"/>
                </a:solidFill>
                <a:latin typeface="Arial"/>
                <a:ea typeface="Arial"/>
                <a:cs typeface="Arial"/>
                <a:sym typeface="Arial"/>
              </a:rPr>
              <a:t> richiede al web server un </a:t>
            </a:r>
            <a:r>
              <a:rPr lang="en" sz="1100">
                <a:solidFill>
                  <a:srgbClr val="F2F2F2"/>
                </a:solidFill>
                <a:latin typeface="Arial"/>
                <a:ea typeface="Arial"/>
                <a:cs typeface="Arial"/>
                <a:sym typeface="Arial"/>
              </a:rPr>
              <a:t>URL</a:t>
            </a:r>
            <a:r>
              <a:rPr lang="en" sz="1100" b="0" i="0">
                <a:solidFill>
                  <a:srgbClr val="F2F2F2"/>
                </a:solidFill>
                <a:latin typeface="Arial"/>
                <a:ea typeface="Arial"/>
                <a:cs typeface="Arial"/>
                <a:sym typeface="Arial"/>
              </a:rPr>
              <a:t> corrispondente a un documento in puro </a:t>
            </a:r>
            <a:r>
              <a:rPr lang="en" sz="1100">
                <a:solidFill>
                  <a:srgbClr val="F2F2F2"/>
                </a:solidFill>
                <a:latin typeface="Arial"/>
                <a:ea typeface="Arial"/>
                <a:cs typeface="Arial"/>
                <a:sym typeface="Arial"/>
              </a:rPr>
              <a:t>HTML</a:t>
            </a:r>
            <a:r>
              <a:rPr lang="en" sz="1100" b="0" i="0">
                <a:solidFill>
                  <a:srgbClr val="F2F2F2"/>
                </a:solidFill>
                <a:latin typeface="Arial"/>
                <a:ea typeface="Arial"/>
                <a:cs typeface="Arial"/>
                <a:sym typeface="Arial"/>
              </a:rPr>
              <a:t>, gli viene restituito un documento statico; se l'URL corrisponde invece a un </a:t>
            </a:r>
            <a:r>
              <a:rPr lang="en" sz="1100">
                <a:solidFill>
                  <a:srgbClr val="F2F2F2"/>
                </a:solidFill>
                <a:latin typeface="Arial"/>
                <a:ea typeface="Arial"/>
                <a:cs typeface="Arial"/>
                <a:sym typeface="Arial"/>
              </a:rPr>
              <a:t>programma</a:t>
            </a:r>
            <a:r>
              <a:rPr lang="en" sz="1100" b="0" i="0">
                <a:solidFill>
                  <a:srgbClr val="F2F2F2"/>
                </a:solidFill>
                <a:latin typeface="Arial"/>
                <a:ea typeface="Arial"/>
                <a:cs typeface="Arial"/>
                <a:sym typeface="Arial"/>
              </a:rPr>
              <a:t> CGI, il server lo </a:t>
            </a:r>
            <a:r>
              <a:rPr lang="en" sz="1100">
                <a:solidFill>
                  <a:srgbClr val="F2F2F2"/>
                </a:solidFill>
                <a:latin typeface="Arial"/>
                <a:ea typeface="Arial"/>
                <a:cs typeface="Arial"/>
                <a:sym typeface="Arial"/>
              </a:rPr>
              <a:t>esegue</a:t>
            </a:r>
            <a:r>
              <a:rPr lang="en" sz="1100" b="0" i="0">
                <a:solidFill>
                  <a:srgbClr val="F2F2F2"/>
                </a:solidFill>
                <a:latin typeface="Arial"/>
                <a:ea typeface="Arial"/>
                <a:cs typeface="Arial"/>
                <a:sym typeface="Arial"/>
              </a:rPr>
              <a:t> in tempo reale, generando dinamicamente </a:t>
            </a:r>
            <a:r>
              <a:rPr lang="en" sz="1100">
                <a:solidFill>
                  <a:srgbClr val="F2F2F2"/>
                </a:solidFill>
                <a:latin typeface="Arial"/>
                <a:ea typeface="Arial"/>
                <a:cs typeface="Arial"/>
                <a:sym typeface="Arial"/>
              </a:rPr>
              <a:t>informazioni</a:t>
            </a:r>
            <a:r>
              <a:rPr lang="en" sz="1100" b="0" i="0">
                <a:solidFill>
                  <a:srgbClr val="F2F2F2"/>
                </a:solidFill>
                <a:latin typeface="Arial"/>
                <a:ea typeface="Arial"/>
                <a:cs typeface="Arial"/>
                <a:sym typeface="Arial"/>
              </a:rPr>
              <a:t> per l'utente</a:t>
            </a:r>
            <a:endParaRPr sz="1100"/>
          </a:p>
        </p:txBody>
      </p:sp>
      <p:pic>
        <p:nvPicPr>
          <p:cNvPr id="109" name="Google Shape;109;p2"/>
          <p:cNvPicPr preferRelativeResize="0"/>
          <p:nvPr/>
        </p:nvPicPr>
        <p:blipFill rotWithShape="1">
          <a:blip r:embed="rId3">
            <a:alphaModFix/>
          </a:blip>
          <a:srcRect/>
          <a:stretch/>
        </p:blipFill>
        <p:spPr>
          <a:xfrm>
            <a:off x="4708650" y="1194400"/>
            <a:ext cx="4210050" cy="274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0"/>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LET’S REVIEW SOME CONCEPTS</a:t>
            </a:r>
            <a:endParaRPr/>
          </a:p>
        </p:txBody>
      </p:sp>
      <p:sp>
        <p:nvSpPr>
          <p:cNvPr id="420" name="Google Shape;420;p20"/>
          <p:cNvSpPr txBox="1">
            <a:spLocks noGrp="1"/>
          </p:cNvSpPr>
          <p:nvPr>
            <p:ph type="body" idx="1"/>
          </p:nvPr>
        </p:nvSpPr>
        <p:spPr>
          <a:xfrm>
            <a:off x="855300" y="1353950"/>
            <a:ext cx="2315700" cy="139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Yellow</a:t>
            </a:r>
            <a:endParaRPr b="1"/>
          </a:p>
          <a:p>
            <a:pPr marL="0" lvl="0" indent="0" algn="l" rtl="0">
              <a:lnSpc>
                <a:spcPct val="115000"/>
              </a:lnSpc>
              <a:spcBef>
                <a:spcPts val="800"/>
              </a:spcBef>
              <a:spcAft>
                <a:spcPts val="800"/>
              </a:spcAft>
              <a:buSzPts val="1800"/>
              <a:buNone/>
            </a:pPr>
            <a:r>
              <a:rPr lang="en" sz="1200"/>
              <a:t>Is the color of gold, butter and ripe lemons. In the spectrum of visible light, yellow is found between green and orange.</a:t>
            </a:r>
            <a:endParaRPr sz="1200"/>
          </a:p>
        </p:txBody>
      </p:sp>
      <p:sp>
        <p:nvSpPr>
          <p:cNvPr id="421" name="Google Shape;421;p20"/>
          <p:cNvSpPr txBox="1">
            <a:spLocks noGrp="1"/>
          </p:cNvSpPr>
          <p:nvPr>
            <p:ph type="body" idx="2"/>
          </p:nvPr>
        </p:nvSpPr>
        <p:spPr>
          <a:xfrm>
            <a:off x="3414199" y="1353950"/>
            <a:ext cx="2315700" cy="139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Blue</a:t>
            </a:r>
            <a:endParaRPr b="1"/>
          </a:p>
          <a:p>
            <a:pPr marL="0" lvl="0" indent="0" algn="l" rtl="0">
              <a:lnSpc>
                <a:spcPct val="115000"/>
              </a:lnSpc>
              <a:spcBef>
                <a:spcPts val="800"/>
              </a:spcBef>
              <a:spcAft>
                <a:spcPts val="800"/>
              </a:spcAft>
              <a:buSzPts val="1800"/>
              <a:buNone/>
            </a:pPr>
            <a:r>
              <a:rPr lang="en" sz="1200"/>
              <a:t>Is the colour of the clear sky and the deep sea. It is located between violet and green on the optical spectrum.</a:t>
            </a:r>
            <a:endParaRPr sz="1200"/>
          </a:p>
        </p:txBody>
      </p:sp>
      <p:sp>
        <p:nvSpPr>
          <p:cNvPr id="422" name="Google Shape;422;p20"/>
          <p:cNvSpPr txBox="1">
            <a:spLocks noGrp="1"/>
          </p:cNvSpPr>
          <p:nvPr>
            <p:ph type="body" idx="3"/>
          </p:nvPr>
        </p:nvSpPr>
        <p:spPr>
          <a:xfrm>
            <a:off x="5973097" y="1353950"/>
            <a:ext cx="2315700" cy="139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Red</a:t>
            </a:r>
            <a:endParaRPr b="1"/>
          </a:p>
          <a:p>
            <a:pPr marL="0" lvl="0" indent="0" algn="l" rtl="0">
              <a:lnSpc>
                <a:spcPct val="115000"/>
              </a:lnSpc>
              <a:spcBef>
                <a:spcPts val="800"/>
              </a:spcBef>
              <a:spcAft>
                <a:spcPts val="0"/>
              </a:spcAft>
              <a:buSzPts val="1800"/>
              <a:buNone/>
            </a:pPr>
            <a:r>
              <a:rPr lang="en" sz="1200"/>
              <a:t>Is the color of blood, and because of this it has historically been associated with sacrifice, danger and courage. </a:t>
            </a:r>
            <a:endParaRPr sz="1200"/>
          </a:p>
          <a:p>
            <a:pPr marL="0" lvl="0" indent="0" algn="l" rtl="0">
              <a:lnSpc>
                <a:spcPct val="115000"/>
              </a:lnSpc>
              <a:spcBef>
                <a:spcPts val="800"/>
              </a:spcBef>
              <a:spcAft>
                <a:spcPts val="800"/>
              </a:spcAft>
              <a:buSzPts val="1800"/>
              <a:buNone/>
            </a:pPr>
            <a:endParaRPr sz="1200"/>
          </a:p>
        </p:txBody>
      </p:sp>
      <p:sp>
        <p:nvSpPr>
          <p:cNvPr id="423" name="Google Shape;423;p20"/>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20</a:t>
            </a:fld>
            <a:endParaRPr/>
          </a:p>
        </p:txBody>
      </p:sp>
      <p:sp>
        <p:nvSpPr>
          <p:cNvPr id="424" name="Google Shape;424;p20"/>
          <p:cNvSpPr txBox="1">
            <a:spLocks noGrp="1"/>
          </p:cNvSpPr>
          <p:nvPr>
            <p:ph type="body" idx="1"/>
          </p:nvPr>
        </p:nvSpPr>
        <p:spPr>
          <a:xfrm>
            <a:off x="855300" y="2954150"/>
            <a:ext cx="2315700" cy="139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Yellow</a:t>
            </a:r>
            <a:endParaRPr b="1"/>
          </a:p>
          <a:p>
            <a:pPr marL="0" lvl="0" indent="0" algn="l" rtl="0">
              <a:lnSpc>
                <a:spcPct val="115000"/>
              </a:lnSpc>
              <a:spcBef>
                <a:spcPts val="800"/>
              </a:spcBef>
              <a:spcAft>
                <a:spcPts val="800"/>
              </a:spcAft>
              <a:buSzPts val="1800"/>
              <a:buNone/>
            </a:pPr>
            <a:r>
              <a:rPr lang="en" sz="1200"/>
              <a:t>Is the color of gold, butter and ripe lemons. In the spectrum of visible light, yellow is found between green and orange.</a:t>
            </a:r>
            <a:endParaRPr sz="1200"/>
          </a:p>
        </p:txBody>
      </p:sp>
      <p:sp>
        <p:nvSpPr>
          <p:cNvPr id="425" name="Google Shape;425;p20"/>
          <p:cNvSpPr txBox="1">
            <a:spLocks noGrp="1"/>
          </p:cNvSpPr>
          <p:nvPr>
            <p:ph type="body" idx="2"/>
          </p:nvPr>
        </p:nvSpPr>
        <p:spPr>
          <a:xfrm>
            <a:off x="3414199" y="2954150"/>
            <a:ext cx="2315700" cy="139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Blue</a:t>
            </a:r>
            <a:endParaRPr b="1"/>
          </a:p>
          <a:p>
            <a:pPr marL="0" lvl="0" indent="0" algn="l" rtl="0">
              <a:lnSpc>
                <a:spcPct val="115000"/>
              </a:lnSpc>
              <a:spcBef>
                <a:spcPts val="800"/>
              </a:spcBef>
              <a:spcAft>
                <a:spcPts val="800"/>
              </a:spcAft>
              <a:buSzPts val="1800"/>
              <a:buNone/>
            </a:pPr>
            <a:r>
              <a:rPr lang="en" sz="1200"/>
              <a:t>Is the colour of the clear sky and the deep sea. It is located between violet and green on the optical spectrum.</a:t>
            </a:r>
            <a:endParaRPr sz="1200"/>
          </a:p>
        </p:txBody>
      </p:sp>
      <p:sp>
        <p:nvSpPr>
          <p:cNvPr id="426" name="Google Shape;426;p20"/>
          <p:cNvSpPr txBox="1">
            <a:spLocks noGrp="1"/>
          </p:cNvSpPr>
          <p:nvPr>
            <p:ph type="body" idx="3"/>
          </p:nvPr>
        </p:nvSpPr>
        <p:spPr>
          <a:xfrm>
            <a:off x="5973097" y="2954150"/>
            <a:ext cx="2315700" cy="139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800"/>
              <a:buNone/>
            </a:pPr>
            <a:r>
              <a:rPr lang="en" b="1"/>
              <a:t>Red</a:t>
            </a:r>
            <a:endParaRPr b="1"/>
          </a:p>
          <a:p>
            <a:pPr marL="0" lvl="0" indent="0" algn="l" rtl="0">
              <a:lnSpc>
                <a:spcPct val="115000"/>
              </a:lnSpc>
              <a:spcBef>
                <a:spcPts val="800"/>
              </a:spcBef>
              <a:spcAft>
                <a:spcPts val="0"/>
              </a:spcAft>
              <a:buSzPts val="1800"/>
              <a:buNone/>
            </a:pPr>
            <a:r>
              <a:rPr lang="en" sz="1200"/>
              <a:t>Is the color of blood, and because of this it has historically been associated with sacrifice, danger and courage. </a:t>
            </a:r>
            <a:endParaRPr sz="1200"/>
          </a:p>
          <a:p>
            <a:pPr marL="0" lvl="0" indent="0" algn="l" rtl="0">
              <a:lnSpc>
                <a:spcPct val="115000"/>
              </a:lnSpc>
              <a:spcBef>
                <a:spcPts val="800"/>
              </a:spcBef>
              <a:spcAft>
                <a:spcPts val="800"/>
              </a:spcAft>
              <a:buSzPts val="1800"/>
              <a:buNone/>
            </a:pP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1"/>
          <p:cNvSpPr txBox="1">
            <a:spLocks noGrp="1"/>
          </p:cNvSpPr>
          <p:nvPr>
            <p:ph type="body" idx="1"/>
          </p:nvPr>
        </p:nvSpPr>
        <p:spPr>
          <a:xfrm>
            <a:off x="855300" y="4406300"/>
            <a:ext cx="7433400" cy="311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1800"/>
              <a:buNone/>
            </a:pPr>
            <a:r>
              <a:rPr lang="en"/>
              <a:t>You can insert graphs from Excel or Google Sheets</a:t>
            </a:r>
            <a:endParaRPr/>
          </a:p>
        </p:txBody>
      </p:sp>
      <p:sp>
        <p:nvSpPr>
          <p:cNvPr id="432" name="Google Shape;432;p2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21</a:t>
            </a:fld>
            <a:endParaRPr/>
          </a:p>
        </p:txBody>
      </p:sp>
      <p:cxnSp>
        <p:nvCxnSpPr>
          <p:cNvPr id="433" name="Google Shape;433;p21"/>
          <p:cNvCxnSpPr/>
          <p:nvPr/>
        </p:nvCxnSpPr>
        <p:spPr>
          <a:xfrm>
            <a:off x="952500" y="1074701"/>
            <a:ext cx="7239000" cy="0"/>
          </a:xfrm>
          <a:prstGeom prst="straightConnector1">
            <a:avLst/>
          </a:prstGeom>
          <a:noFill/>
          <a:ln w="9525" cap="flat" cmpd="sng">
            <a:solidFill>
              <a:schemeClr val="accent5"/>
            </a:solidFill>
            <a:prstDash val="solid"/>
            <a:round/>
            <a:headEnd type="none" w="sm" len="sm"/>
            <a:tailEnd type="none" w="sm" len="sm"/>
          </a:ln>
        </p:spPr>
      </p:cxnSp>
      <p:cxnSp>
        <p:nvCxnSpPr>
          <p:cNvPr id="434" name="Google Shape;434;p21"/>
          <p:cNvCxnSpPr/>
          <p:nvPr/>
        </p:nvCxnSpPr>
        <p:spPr>
          <a:xfrm>
            <a:off x="952500" y="1784183"/>
            <a:ext cx="7239000" cy="0"/>
          </a:xfrm>
          <a:prstGeom prst="straightConnector1">
            <a:avLst/>
          </a:prstGeom>
          <a:noFill/>
          <a:ln w="9525" cap="flat" cmpd="sng">
            <a:solidFill>
              <a:schemeClr val="accent5"/>
            </a:solidFill>
            <a:prstDash val="solid"/>
            <a:round/>
            <a:headEnd type="none" w="sm" len="sm"/>
            <a:tailEnd type="none" w="sm" len="sm"/>
          </a:ln>
        </p:spPr>
      </p:cxnSp>
      <p:cxnSp>
        <p:nvCxnSpPr>
          <p:cNvPr id="435" name="Google Shape;435;p21"/>
          <p:cNvCxnSpPr/>
          <p:nvPr/>
        </p:nvCxnSpPr>
        <p:spPr>
          <a:xfrm>
            <a:off x="952500" y="2493664"/>
            <a:ext cx="7239000" cy="0"/>
          </a:xfrm>
          <a:prstGeom prst="straightConnector1">
            <a:avLst/>
          </a:prstGeom>
          <a:noFill/>
          <a:ln w="9525" cap="flat" cmpd="sng">
            <a:solidFill>
              <a:schemeClr val="accent5"/>
            </a:solidFill>
            <a:prstDash val="solid"/>
            <a:round/>
            <a:headEnd type="none" w="sm" len="sm"/>
            <a:tailEnd type="none" w="sm" len="sm"/>
          </a:ln>
        </p:spPr>
      </p:cxnSp>
      <p:cxnSp>
        <p:nvCxnSpPr>
          <p:cNvPr id="436" name="Google Shape;436;p21"/>
          <p:cNvCxnSpPr/>
          <p:nvPr/>
        </p:nvCxnSpPr>
        <p:spPr>
          <a:xfrm>
            <a:off x="952500" y="3203146"/>
            <a:ext cx="7239000" cy="0"/>
          </a:xfrm>
          <a:prstGeom prst="straightConnector1">
            <a:avLst/>
          </a:prstGeom>
          <a:noFill/>
          <a:ln w="9525" cap="flat" cmpd="sng">
            <a:solidFill>
              <a:schemeClr val="accent5"/>
            </a:solidFill>
            <a:prstDash val="solid"/>
            <a:round/>
            <a:headEnd type="none" w="sm" len="sm"/>
            <a:tailEnd type="none" w="sm" len="sm"/>
          </a:ln>
        </p:spPr>
      </p:cxnSp>
      <p:cxnSp>
        <p:nvCxnSpPr>
          <p:cNvPr id="437" name="Google Shape;437;p21"/>
          <p:cNvCxnSpPr/>
          <p:nvPr/>
        </p:nvCxnSpPr>
        <p:spPr>
          <a:xfrm>
            <a:off x="952500" y="3934526"/>
            <a:ext cx="7239000" cy="0"/>
          </a:xfrm>
          <a:prstGeom prst="straightConnector1">
            <a:avLst/>
          </a:prstGeom>
          <a:noFill/>
          <a:ln w="9525" cap="flat" cmpd="sng">
            <a:solidFill>
              <a:schemeClr val="accent5"/>
            </a:solidFill>
            <a:prstDash val="solid"/>
            <a:round/>
            <a:headEnd type="none" w="sm" len="sm"/>
            <a:tailEnd type="none" w="sm" len="sm"/>
          </a:ln>
        </p:spPr>
      </p:cxnSp>
      <p:sp>
        <p:nvSpPr>
          <p:cNvPr id="438" name="Google Shape;438;p21"/>
          <p:cNvSpPr txBox="1"/>
          <p:nvPr/>
        </p:nvSpPr>
        <p:spPr>
          <a:xfrm>
            <a:off x="952500"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4000</a:t>
            </a:r>
            <a:endParaRPr sz="1000" b="0" i="0" u="none" strike="noStrike" cap="none">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3000</a:t>
            </a:r>
            <a:endParaRPr sz="1000" b="0" i="0" u="none" strike="noStrike" cap="none">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2000</a:t>
            </a:r>
            <a:endParaRPr sz="1000" b="0" i="0" u="none" strike="noStrike" cap="none">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1000</a:t>
            </a:r>
            <a:endParaRPr sz="1000" b="0" i="0" u="none" strike="noStrike" cap="none">
              <a:solidFill>
                <a:schemeClr val="dk2"/>
              </a:solidFill>
              <a:latin typeface="Barlow Light"/>
              <a:ea typeface="Barlow Light"/>
              <a:cs typeface="Barlow Light"/>
              <a:sym typeface="Barlow Light"/>
            </a:endParaRPr>
          </a:p>
          <a:p>
            <a:pPr marL="0" marR="0" lvl="0" indent="0" algn="r" rtl="0">
              <a:lnSpc>
                <a:spcPct val="100000"/>
              </a:lnSpc>
              <a:spcBef>
                <a:spcPts val="4400"/>
              </a:spcBef>
              <a:spcAft>
                <a:spcPts val="440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0</a:t>
            </a:r>
            <a:endParaRPr sz="1000" b="0" i="0" u="none" strike="noStrike" cap="none">
              <a:solidFill>
                <a:schemeClr val="dk2"/>
              </a:solidFill>
              <a:latin typeface="Barlow Light"/>
              <a:ea typeface="Barlow Light"/>
              <a:cs typeface="Barlow Light"/>
              <a:sym typeface="Barlow Light"/>
            </a:endParaRPr>
          </a:p>
        </p:txBody>
      </p:sp>
      <p:sp>
        <p:nvSpPr>
          <p:cNvPr id="439" name="Google Shape;439;p2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2"/>
          <p:cNvSpPr txBox="1">
            <a:spLocks noGrp="1"/>
          </p:cNvSpPr>
          <p:nvPr>
            <p:ph type="body" idx="4294967295"/>
          </p:nvPr>
        </p:nvSpPr>
        <p:spPr>
          <a:xfrm>
            <a:off x="855300" y="373650"/>
            <a:ext cx="1601700" cy="4396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400"/>
              <a:buNone/>
            </a:pPr>
            <a:r>
              <a:rPr lang="en" sz="2600" b="1">
                <a:solidFill>
                  <a:schemeClr val="accent1"/>
                </a:solidFill>
                <a:latin typeface="Barlow"/>
                <a:ea typeface="Barlow"/>
                <a:cs typeface="Barlow"/>
                <a:sym typeface="Barlow"/>
              </a:rPr>
              <a:t>MOBILE PROJECT</a:t>
            </a:r>
            <a:endParaRPr sz="2600"/>
          </a:p>
        </p:txBody>
      </p:sp>
      <p:sp>
        <p:nvSpPr>
          <p:cNvPr id="456" name="Google Shape;456;p22"/>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22</a:t>
            </a:fld>
            <a:endParaRPr/>
          </a:p>
        </p:txBody>
      </p:sp>
      <p:grpSp>
        <p:nvGrpSpPr>
          <p:cNvPr id="457" name="Google Shape;457;p22"/>
          <p:cNvGrpSpPr/>
          <p:nvPr/>
        </p:nvGrpSpPr>
        <p:grpSpPr>
          <a:xfrm>
            <a:off x="5962800" y="373572"/>
            <a:ext cx="2119546" cy="4396359"/>
            <a:chOff x="2547150" y="238125"/>
            <a:chExt cx="2525675" cy="5238750"/>
          </a:xfrm>
        </p:grpSpPr>
        <p:sp>
          <p:nvSpPr>
            <p:cNvPr id="458" name="Google Shape;458;p2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2" name="Google Shape;462;p22"/>
          <p:cNvPicPr preferRelativeResize="0"/>
          <p:nvPr/>
        </p:nvPicPr>
        <p:blipFill rotWithShape="1">
          <a:blip r:embed="rId3">
            <a:alphaModFix/>
          </a:blip>
          <a:srcRect b="23785"/>
          <a:stretch/>
        </p:blipFill>
        <p:spPr>
          <a:xfrm>
            <a:off x="6009125" y="756087"/>
            <a:ext cx="2025525" cy="3631750"/>
          </a:xfrm>
          <a:prstGeom prst="rect">
            <a:avLst/>
          </a:prstGeom>
          <a:noFill/>
          <a:ln>
            <a:noFill/>
          </a:ln>
        </p:spPr>
      </p:pic>
      <p:sp>
        <p:nvSpPr>
          <p:cNvPr id="463" name="Google Shape;463;p22"/>
          <p:cNvSpPr txBox="1">
            <a:spLocks noGrp="1"/>
          </p:cNvSpPr>
          <p:nvPr>
            <p:ph type="body" idx="4294967295"/>
          </p:nvPr>
        </p:nvSpPr>
        <p:spPr>
          <a:xfrm>
            <a:off x="2737000" y="373650"/>
            <a:ext cx="2282400" cy="43962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800"/>
              </a:spcAft>
              <a:buSzPts val="2400"/>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3"/>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23</a:t>
            </a:fld>
            <a:endParaRPr/>
          </a:p>
        </p:txBody>
      </p:sp>
      <p:grpSp>
        <p:nvGrpSpPr>
          <p:cNvPr id="469" name="Google Shape;469;p23"/>
          <p:cNvGrpSpPr/>
          <p:nvPr/>
        </p:nvGrpSpPr>
        <p:grpSpPr>
          <a:xfrm>
            <a:off x="5468902" y="465959"/>
            <a:ext cx="2736410" cy="4222433"/>
            <a:chOff x="2112475" y="238125"/>
            <a:chExt cx="3395050" cy="5238750"/>
          </a:xfrm>
        </p:grpSpPr>
        <p:sp>
          <p:nvSpPr>
            <p:cNvPr id="470" name="Google Shape;470;p2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74" name="Google Shape;474;p23"/>
          <p:cNvPicPr preferRelativeResize="0"/>
          <p:nvPr/>
        </p:nvPicPr>
        <p:blipFill rotWithShape="1">
          <a:blip r:embed="rId3">
            <a:alphaModFix/>
          </a:blip>
          <a:srcRect/>
          <a:stretch/>
        </p:blipFill>
        <p:spPr>
          <a:xfrm>
            <a:off x="5536488" y="839688"/>
            <a:ext cx="2597800" cy="3463726"/>
          </a:xfrm>
          <a:prstGeom prst="rect">
            <a:avLst/>
          </a:prstGeom>
          <a:noFill/>
          <a:ln>
            <a:noFill/>
          </a:ln>
        </p:spPr>
      </p:pic>
      <p:sp>
        <p:nvSpPr>
          <p:cNvPr id="475" name="Google Shape;475;p23"/>
          <p:cNvSpPr txBox="1">
            <a:spLocks noGrp="1"/>
          </p:cNvSpPr>
          <p:nvPr>
            <p:ph type="body" idx="4294967295"/>
          </p:nvPr>
        </p:nvSpPr>
        <p:spPr>
          <a:xfrm>
            <a:off x="855300" y="373650"/>
            <a:ext cx="1601700" cy="4396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400"/>
              <a:buNone/>
            </a:pPr>
            <a:r>
              <a:rPr lang="en" sz="2600" b="1">
                <a:solidFill>
                  <a:schemeClr val="accent1"/>
                </a:solidFill>
                <a:latin typeface="Barlow"/>
                <a:ea typeface="Barlow"/>
                <a:cs typeface="Barlow"/>
                <a:sym typeface="Barlow"/>
              </a:rPr>
              <a:t>TABLET PROJECT</a:t>
            </a:r>
            <a:endParaRPr sz="2600"/>
          </a:p>
        </p:txBody>
      </p:sp>
      <p:sp>
        <p:nvSpPr>
          <p:cNvPr id="476" name="Google Shape;476;p23"/>
          <p:cNvSpPr txBox="1">
            <a:spLocks noGrp="1"/>
          </p:cNvSpPr>
          <p:nvPr>
            <p:ph type="body" idx="4294967295"/>
          </p:nvPr>
        </p:nvSpPr>
        <p:spPr>
          <a:xfrm>
            <a:off x="2737000" y="373650"/>
            <a:ext cx="2282400" cy="43962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800"/>
              </a:spcAft>
              <a:buSzPts val="2400"/>
              <a:buNone/>
            </a:pPr>
            <a:r>
              <a:rPr lang="en" sz="1800"/>
              <a:t>Show and explain your web, app or software projects using these gadget templates.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24"/>
          <p:cNvPicPr preferRelativeResize="0"/>
          <p:nvPr/>
        </p:nvPicPr>
        <p:blipFill rotWithShape="1">
          <a:blip r:embed="rId3">
            <a:alphaModFix amt="50000"/>
          </a:blip>
          <a:srcRect/>
          <a:stretch/>
        </p:blipFill>
        <p:spPr>
          <a:xfrm>
            <a:off x="0" y="0"/>
            <a:ext cx="9144000" cy="5143500"/>
          </a:xfrm>
          <a:prstGeom prst="rect">
            <a:avLst/>
          </a:prstGeom>
          <a:noFill/>
          <a:ln>
            <a:noFill/>
          </a:ln>
        </p:spPr>
      </p:pic>
      <p:sp>
        <p:nvSpPr>
          <p:cNvPr id="482" name="Google Shape;482;p24"/>
          <p:cNvSpPr txBox="1">
            <a:spLocks noGrp="1"/>
          </p:cNvSpPr>
          <p:nvPr>
            <p:ph type="ctrTitle" idx="4294967295"/>
          </p:nvPr>
        </p:nvSpPr>
        <p:spPr>
          <a:xfrm>
            <a:off x="855300" y="1991850"/>
            <a:ext cx="2606700" cy="115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 sz="4800" b="1" i="0" u="none" strike="noStrike" cap="none">
                <a:solidFill>
                  <a:schemeClr val="accent1"/>
                </a:solidFill>
                <a:latin typeface="Barlow"/>
                <a:ea typeface="Barlow"/>
                <a:cs typeface="Barlow"/>
                <a:sym typeface="Barlow"/>
              </a:rPr>
              <a:t>THANKS!</a:t>
            </a:r>
            <a:endParaRPr sz="4800" b="1" i="0" u="none" strike="noStrike" cap="none">
              <a:solidFill>
                <a:schemeClr val="accent1"/>
              </a:solidFill>
              <a:latin typeface="Barlow"/>
              <a:ea typeface="Barlow"/>
              <a:cs typeface="Barlow"/>
              <a:sym typeface="Barlow"/>
            </a:endParaRPr>
          </a:p>
        </p:txBody>
      </p:sp>
      <p:sp>
        <p:nvSpPr>
          <p:cNvPr id="483" name="Google Shape;483;p24"/>
          <p:cNvSpPr txBox="1">
            <a:spLocks noGrp="1"/>
          </p:cNvSpPr>
          <p:nvPr>
            <p:ph type="subTitle" idx="4294967295"/>
          </p:nvPr>
        </p:nvSpPr>
        <p:spPr>
          <a:xfrm>
            <a:off x="3548950" y="1740600"/>
            <a:ext cx="2339100" cy="16623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800"/>
              </a:spcAft>
              <a:buClr>
                <a:schemeClr val="lt2"/>
              </a:buClr>
              <a:buSzPts val="2400"/>
              <a:buFont typeface="Barlow Light"/>
              <a:buNone/>
            </a:pPr>
            <a:r>
              <a:rPr lang="en" sz="1800" b="0" i="0" u="none" strike="noStrike" cap="none">
                <a:solidFill>
                  <a:schemeClr val="accent2"/>
                </a:solidFill>
                <a:latin typeface="Barlow Light"/>
                <a:ea typeface="Barlow Light"/>
                <a:cs typeface="Barlow Light"/>
                <a:sym typeface="Barlow Light"/>
              </a:rPr>
              <a:t>Any questions? You can find me at @username &amp; user@mail.me</a:t>
            </a:r>
            <a:endParaRPr sz="1800" b="0" i="0" u="none" strike="noStrike" cap="none">
              <a:solidFill>
                <a:schemeClr val="accent2"/>
              </a:solidFill>
              <a:latin typeface="Barlow Light"/>
              <a:ea typeface="Barlow Light"/>
              <a:cs typeface="Barlow Light"/>
              <a:sym typeface="Barlow Light"/>
            </a:endParaRPr>
          </a:p>
        </p:txBody>
      </p:sp>
      <p:sp>
        <p:nvSpPr>
          <p:cNvPr id="484" name="Google Shape;484;p24"/>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5"/>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CREDITS</a:t>
            </a:r>
            <a:endParaRPr/>
          </a:p>
        </p:txBody>
      </p:sp>
      <p:sp>
        <p:nvSpPr>
          <p:cNvPr id="490" name="Google Shape;490;p25"/>
          <p:cNvSpPr txBox="1">
            <a:spLocks noGrp="1"/>
          </p:cNvSpPr>
          <p:nvPr>
            <p:ph type="body" idx="1"/>
          </p:nvPr>
        </p:nvSpPr>
        <p:spPr>
          <a:xfrm>
            <a:off x="855300" y="1353950"/>
            <a:ext cx="6763800" cy="3033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400"/>
              <a:buNone/>
            </a:pPr>
            <a:r>
              <a:rPr lang="en" sz="2400"/>
              <a:t>Special thanks to all the people who made and released these awesome resources for free:</a:t>
            </a:r>
            <a:endParaRPr sz="2400"/>
          </a:p>
          <a:p>
            <a:pPr marL="457200" lvl="0" indent="-381000" algn="l" rtl="0">
              <a:lnSpc>
                <a:spcPct val="115000"/>
              </a:lnSpc>
              <a:spcBef>
                <a:spcPts val="8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a:p>
          <a:p>
            <a:pPr marL="457200" lvl="0" indent="-381000" algn="l" rtl="0">
              <a:lnSpc>
                <a:spcPct val="115000"/>
              </a:lnSpc>
              <a:spcBef>
                <a:spcPts val="0"/>
              </a:spcBef>
              <a:spcAft>
                <a:spcPts val="0"/>
              </a:spcAft>
              <a:buSzPts val="2400"/>
              <a:buChar char="╸"/>
            </a:pPr>
            <a:r>
              <a:rPr lang="en"/>
              <a:t>Illustrations by </a:t>
            </a:r>
            <a:r>
              <a:rPr lang="en" u="sng">
                <a:solidFill>
                  <a:schemeClr val="hlink"/>
                </a:solidFill>
                <a:hlinkClick r:id="rId5"/>
              </a:rPr>
              <a:t>Pixsellz</a:t>
            </a:r>
            <a:endParaRPr/>
          </a:p>
        </p:txBody>
      </p:sp>
      <p:sp>
        <p:nvSpPr>
          <p:cNvPr id="491" name="Google Shape;491;p25"/>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6"/>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PRESENTATION DESIGN</a:t>
            </a:r>
            <a:endParaRPr/>
          </a:p>
        </p:txBody>
      </p:sp>
      <p:sp>
        <p:nvSpPr>
          <p:cNvPr id="497" name="Google Shape;497;p26"/>
          <p:cNvSpPr txBox="1">
            <a:spLocks noGrp="1"/>
          </p:cNvSpPr>
          <p:nvPr>
            <p:ph type="body" idx="1"/>
          </p:nvPr>
        </p:nvSpPr>
        <p:spPr>
          <a:xfrm>
            <a:off x="855300" y="1353949"/>
            <a:ext cx="7433400" cy="236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400"/>
              <a:buNone/>
            </a:pPr>
            <a:r>
              <a:rPr lang="en" sz="1800"/>
              <a:t>This presentation uses the following typographies:</a:t>
            </a:r>
            <a:endParaRPr sz="1800"/>
          </a:p>
          <a:p>
            <a:pPr marL="457200" lvl="0" indent="-342900" algn="l" rtl="0">
              <a:lnSpc>
                <a:spcPct val="115000"/>
              </a:lnSpc>
              <a:spcBef>
                <a:spcPts val="800"/>
              </a:spcBef>
              <a:spcAft>
                <a:spcPts val="0"/>
              </a:spcAft>
              <a:buSzPts val="1800"/>
              <a:buChar char="╸"/>
            </a:pPr>
            <a:r>
              <a:rPr lang="en" sz="1800"/>
              <a:t>Titles: Barlow Bold</a:t>
            </a:r>
            <a:endParaRPr sz="1800"/>
          </a:p>
          <a:p>
            <a:pPr marL="457200" lvl="0" indent="-342900" algn="l" rtl="0">
              <a:lnSpc>
                <a:spcPct val="115000"/>
              </a:lnSpc>
              <a:spcBef>
                <a:spcPts val="0"/>
              </a:spcBef>
              <a:spcAft>
                <a:spcPts val="0"/>
              </a:spcAft>
              <a:buSzPts val="1800"/>
              <a:buChar char="╸"/>
            </a:pPr>
            <a:r>
              <a:rPr lang="en" sz="1800"/>
              <a:t>Body copy: Barlow Light</a:t>
            </a:r>
            <a:endParaRPr sz="1800"/>
          </a:p>
          <a:p>
            <a:pPr marL="0" lvl="0" indent="0" algn="l" rtl="0">
              <a:lnSpc>
                <a:spcPct val="115000"/>
              </a:lnSpc>
              <a:spcBef>
                <a:spcPts val="800"/>
              </a:spcBef>
              <a:spcAft>
                <a:spcPts val="0"/>
              </a:spcAft>
              <a:buSzPts val="2400"/>
              <a:buNone/>
            </a:pPr>
            <a:r>
              <a:rPr lang="en" sz="1800"/>
              <a:t>Download for free at:</a:t>
            </a:r>
            <a:br>
              <a:rPr lang="en" sz="1800"/>
            </a:br>
            <a:r>
              <a:rPr lang="en" sz="1800" u="sng">
                <a:solidFill>
                  <a:schemeClr val="hlink"/>
                </a:solidFill>
                <a:hlinkClick r:id="rId3"/>
              </a:rPr>
              <a:t>https://www.fontsquirrel.com/fonts/barlow</a:t>
            </a:r>
            <a:endParaRPr sz="1800"/>
          </a:p>
          <a:p>
            <a:pPr marL="0" lvl="0" indent="0" algn="l" rtl="0">
              <a:lnSpc>
                <a:spcPct val="115000"/>
              </a:lnSpc>
              <a:spcBef>
                <a:spcPts val="800"/>
              </a:spcBef>
              <a:spcAft>
                <a:spcPts val="800"/>
              </a:spcAft>
              <a:buSzPts val="2400"/>
              <a:buNone/>
            </a:pPr>
            <a:endParaRPr sz="1800"/>
          </a:p>
        </p:txBody>
      </p:sp>
      <p:sp>
        <p:nvSpPr>
          <p:cNvPr id="498" name="Google Shape;498;p26"/>
          <p:cNvSpPr txBox="1"/>
          <p:nvPr/>
        </p:nvSpPr>
        <p:spPr>
          <a:xfrm>
            <a:off x="855300" y="4104575"/>
            <a:ext cx="7433400" cy="537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chemeClr val="accent2"/>
                </a:solidFill>
                <a:latin typeface="Barlow Light"/>
                <a:ea typeface="Barlow Light"/>
                <a:cs typeface="Barlow Light"/>
                <a:sym typeface="Barlow Light"/>
              </a:rPr>
              <a:t>You don’t need to keep this slide in your presentation. It’s only here to serve you as a design guide if you need to create new slides or download the fonts to edit the presentation in PowerPoint®</a:t>
            </a:r>
            <a:endParaRPr sz="1000" b="0" i="0" u="none" strike="noStrike" cap="none">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0"/>
              </a:spcAft>
              <a:buClr>
                <a:srgbClr val="000000"/>
              </a:buClr>
              <a:buSzPts val="1000"/>
              <a:buFont typeface="Arial"/>
              <a:buNone/>
            </a:pPr>
            <a:endParaRPr sz="1000" b="0" i="0" u="none" strike="noStrike" cap="none">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800"/>
              </a:spcAft>
              <a:buClr>
                <a:srgbClr val="000000"/>
              </a:buClr>
              <a:buSzPts val="1000"/>
              <a:buFont typeface="Arial"/>
              <a:buNone/>
            </a:pPr>
            <a:endParaRPr sz="1000" b="0" i="0" u="none" strike="noStrike" cap="none">
              <a:solidFill>
                <a:schemeClr val="accent2"/>
              </a:solidFill>
              <a:latin typeface="Barlow Light"/>
              <a:ea typeface="Barlow Light"/>
              <a:cs typeface="Barlow Light"/>
              <a:sym typeface="Barlow Light"/>
            </a:endParaRPr>
          </a:p>
        </p:txBody>
      </p:sp>
      <p:sp>
        <p:nvSpPr>
          <p:cNvPr id="499" name="Google Shape;499;p26"/>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7"/>
          <p:cNvSpPr txBox="1">
            <a:spLocks noGrp="1"/>
          </p:cNvSpPr>
          <p:nvPr>
            <p:ph type="ctrTitle"/>
          </p:nvPr>
        </p:nvSpPr>
        <p:spPr>
          <a:xfrm>
            <a:off x="855300" y="1534047"/>
            <a:ext cx="5110800" cy="11598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600"/>
              <a:buNone/>
            </a:pPr>
            <a:r>
              <a:rPr lang="en"/>
              <a:t>2. EXTRA RESOURCES</a:t>
            </a:r>
            <a:endParaRPr/>
          </a:p>
        </p:txBody>
      </p:sp>
      <p:sp>
        <p:nvSpPr>
          <p:cNvPr id="505" name="Google Shape;505;p27"/>
          <p:cNvSpPr txBox="1">
            <a:spLocks noGrp="1"/>
          </p:cNvSpPr>
          <p:nvPr>
            <p:ph type="subTitle" idx="1"/>
          </p:nvPr>
        </p:nvSpPr>
        <p:spPr>
          <a:xfrm>
            <a:off x="855300" y="2714552"/>
            <a:ext cx="5110800" cy="428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2400"/>
              <a:buNone/>
            </a:pPr>
            <a:r>
              <a:rPr lang="en"/>
              <a:t>For Business Plans, Marketing Plans, Project Proposals, Lessons, etc</a:t>
            </a:r>
            <a:endParaRPr/>
          </a:p>
        </p:txBody>
      </p:sp>
      <p:grpSp>
        <p:nvGrpSpPr>
          <p:cNvPr id="506" name="Google Shape;506;p27"/>
          <p:cNvGrpSpPr/>
          <p:nvPr/>
        </p:nvGrpSpPr>
        <p:grpSpPr>
          <a:xfrm>
            <a:off x="5051577" y="597671"/>
            <a:ext cx="3378214" cy="3959923"/>
            <a:chOff x="7017258" y="4131327"/>
            <a:chExt cx="583504" cy="683980"/>
          </a:xfrm>
        </p:grpSpPr>
        <p:sp>
          <p:nvSpPr>
            <p:cNvPr id="507" name="Google Shape;507;p27"/>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8" name="Google Shape;508;p27"/>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9" name="Google Shape;509;p27"/>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0" name="Google Shape;510;p27"/>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1" name="Google Shape;511;p27"/>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2" name="Google Shape;512;p27"/>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3" name="Google Shape;513;p27"/>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4" name="Google Shape;514;p27"/>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5" name="Google Shape;515;p27"/>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6" name="Google Shape;516;p27"/>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7" name="Google Shape;517;p27"/>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8" name="Google Shape;518;p27"/>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9" name="Google Shape;519;p27"/>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0" name="Google Shape;520;p27"/>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1" name="Google Shape;521;p27"/>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2" name="Google Shape;522;p27"/>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3" name="Google Shape;523;p27"/>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4" name="Google Shape;524;p27"/>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411"/>
                  </a:srgbClr>
                </a:gs>
                <a:gs pos="99000">
                  <a:srgbClr val="FFFFFF">
                    <a:alpha val="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5" name="Google Shape;525;p27"/>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6" name="Google Shape;526;p27"/>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7" name="Google Shape;527;p27"/>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8" name="Google Shape;528;p27"/>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9" name="Google Shape;529;p27"/>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30" name="Google Shape;530;p27"/>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8"/>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TIMELINE</a:t>
            </a:r>
            <a:endParaRPr/>
          </a:p>
        </p:txBody>
      </p:sp>
      <p:sp>
        <p:nvSpPr>
          <p:cNvPr id="536" name="Google Shape;536;p28"/>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28</a:t>
            </a:fld>
            <a:endParaRPr/>
          </a:p>
        </p:txBody>
      </p:sp>
      <p:sp>
        <p:nvSpPr>
          <p:cNvPr id="537" name="Google Shape;537;p28"/>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DEC</a:t>
            </a:r>
            <a:endParaRPr sz="1000" b="0" i="0" u="none" strike="noStrike" cap="none">
              <a:solidFill>
                <a:schemeClr val="dk1"/>
              </a:solidFill>
              <a:latin typeface="Barlow Light"/>
              <a:ea typeface="Barlow Light"/>
              <a:cs typeface="Barlow Light"/>
              <a:sym typeface="Barlow Light"/>
            </a:endParaRPr>
          </a:p>
        </p:txBody>
      </p:sp>
      <p:sp>
        <p:nvSpPr>
          <p:cNvPr id="538" name="Google Shape;538;p28"/>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NOV</a:t>
            </a:r>
            <a:endParaRPr sz="1000" b="0" i="0" u="none" strike="noStrike" cap="none">
              <a:solidFill>
                <a:schemeClr val="dk1"/>
              </a:solidFill>
              <a:latin typeface="Barlow Light"/>
              <a:ea typeface="Barlow Light"/>
              <a:cs typeface="Barlow Light"/>
              <a:sym typeface="Barlow Light"/>
            </a:endParaRPr>
          </a:p>
        </p:txBody>
      </p:sp>
      <p:sp>
        <p:nvSpPr>
          <p:cNvPr id="539" name="Google Shape;539;p28"/>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OCT</a:t>
            </a:r>
            <a:endParaRPr sz="1000" b="0" i="0" u="none" strike="noStrike" cap="none">
              <a:solidFill>
                <a:schemeClr val="dk1"/>
              </a:solidFill>
              <a:latin typeface="Barlow Light"/>
              <a:ea typeface="Barlow Light"/>
              <a:cs typeface="Barlow Light"/>
              <a:sym typeface="Barlow Light"/>
            </a:endParaRPr>
          </a:p>
        </p:txBody>
      </p:sp>
      <p:sp>
        <p:nvSpPr>
          <p:cNvPr id="540" name="Google Shape;540;p28"/>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SEP</a:t>
            </a:r>
            <a:endParaRPr sz="1000" b="0" i="0" u="none" strike="noStrike" cap="none">
              <a:solidFill>
                <a:schemeClr val="dk1"/>
              </a:solidFill>
              <a:latin typeface="Barlow Light"/>
              <a:ea typeface="Barlow Light"/>
              <a:cs typeface="Barlow Light"/>
              <a:sym typeface="Barlow Light"/>
            </a:endParaRPr>
          </a:p>
        </p:txBody>
      </p:sp>
      <p:sp>
        <p:nvSpPr>
          <p:cNvPr id="541" name="Google Shape;541;p28"/>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AUG</a:t>
            </a:r>
            <a:endParaRPr sz="1000" b="0" i="0" u="none" strike="noStrike" cap="none">
              <a:solidFill>
                <a:schemeClr val="dk1"/>
              </a:solidFill>
              <a:latin typeface="Barlow Light"/>
              <a:ea typeface="Barlow Light"/>
              <a:cs typeface="Barlow Light"/>
              <a:sym typeface="Barlow Light"/>
            </a:endParaRPr>
          </a:p>
        </p:txBody>
      </p:sp>
      <p:sp>
        <p:nvSpPr>
          <p:cNvPr id="542" name="Google Shape;542;p28"/>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JUL</a:t>
            </a:r>
            <a:endParaRPr sz="1000" b="0" i="0" u="none" strike="noStrike" cap="none">
              <a:solidFill>
                <a:schemeClr val="dk1"/>
              </a:solidFill>
              <a:latin typeface="Barlow Light"/>
              <a:ea typeface="Barlow Light"/>
              <a:cs typeface="Barlow Light"/>
              <a:sym typeface="Barlow Light"/>
            </a:endParaRPr>
          </a:p>
        </p:txBody>
      </p:sp>
      <p:sp>
        <p:nvSpPr>
          <p:cNvPr id="543" name="Google Shape;543;p28"/>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JUN</a:t>
            </a:r>
            <a:endParaRPr sz="1000" b="0" i="0" u="none" strike="noStrike" cap="none">
              <a:solidFill>
                <a:schemeClr val="dk1"/>
              </a:solidFill>
              <a:latin typeface="Barlow Light"/>
              <a:ea typeface="Barlow Light"/>
              <a:cs typeface="Barlow Light"/>
              <a:sym typeface="Barlow Light"/>
            </a:endParaRPr>
          </a:p>
        </p:txBody>
      </p:sp>
      <p:sp>
        <p:nvSpPr>
          <p:cNvPr id="544" name="Google Shape;544;p28"/>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MAY</a:t>
            </a:r>
            <a:endParaRPr sz="1000" b="0" i="0" u="none" strike="noStrike" cap="none">
              <a:solidFill>
                <a:schemeClr val="dk1"/>
              </a:solidFill>
              <a:latin typeface="Barlow Light"/>
              <a:ea typeface="Barlow Light"/>
              <a:cs typeface="Barlow Light"/>
              <a:sym typeface="Barlow Light"/>
            </a:endParaRPr>
          </a:p>
        </p:txBody>
      </p:sp>
      <p:sp>
        <p:nvSpPr>
          <p:cNvPr id="545" name="Google Shape;545;p28"/>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APR</a:t>
            </a:r>
            <a:endParaRPr sz="1000" b="0" i="0" u="none" strike="noStrike" cap="none">
              <a:solidFill>
                <a:schemeClr val="dk1"/>
              </a:solidFill>
              <a:latin typeface="Barlow Light"/>
              <a:ea typeface="Barlow Light"/>
              <a:cs typeface="Barlow Light"/>
              <a:sym typeface="Barlow Light"/>
            </a:endParaRPr>
          </a:p>
        </p:txBody>
      </p:sp>
      <p:sp>
        <p:nvSpPr>
          <p:cNvPr id="546" name="Google Shape;546;p28"/>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MAR</a:t>
            </a:r>
            <a:endParaRPr sz="1000" b="0" i="0" u="none" strike="noStrike" cap="none">
              <a:solidFill>
                <a:schemeClr val="dk1"/>
              </a:solidFill>
              <a:latin typeface="Barlow Light"/>
              <a:ea typeface="Barlow Light"/>
              <a:cs typeface="Barlow Light"/>
              <a:sym typeface="Barlow Light"/>
            </a:endParaRPr>
          </a:p>
        </p:txBody>
      </p:sp>
      <p:sp>
        <p:nvSpPr>
          <p:cNvPr id="547" name="Google Shape;547;p28"/>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FEB</a:t>
            </a:r>
            <a:endParaRPr sz="1000" b="0" i="0" u="none" strike="noStrike" cap="none">
              <a:solidFill>
                <a:schemeClr val="dk1"/>
              </a:solidFill>
              <a:latin typeface="Barlow Light"/>
              <a:ea typeface="Barlow Light"/>
              <a:cs typeface="Barlow Light"/>
              <a:sym typeface="Barlow Light"/>
            </a:endParaRPr>
          </a:p>
        </p:txBody>
      </p:sp>
      <p:sp>
        <p:nvSpPr>
          <p:cNvPr id="548" name="Google Shape;548;p28"/>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Barlow Light"/>
                <a:ea typeface="Barlow Light"/>
                <a:cs typeface="Barlow Light"/>
                <a:sym typeface="Barlow Light"/>
              </a:rPr>
              <a:t>JAN</a:t>
            </a:r>
            <a:endParaRPr sz="1000" b="0" i="0" u="none" strike="noStrike" cap="none">
              <a:solidFill>
                <a:schemeClr val="dk1"/>
              </a:solidFill>
              <a:latin typeface="Barlow Light"/>
              <a:ea typeface="Barlow Light"/>
              <a:cs typeface="Barlow Light"/>
              <a:sym typeface="Barlow Light"/>
            </a:endParaRPr>
          </a:p>
        </p:txBody>
      </p:sp>
      <p:sp>
        <p:nvSpPr>
          <p:cNvPr id="549" name="Google Shape;549;p28"/>
          <p:cNvSpPr/>
          <p:nvPr/>
        </p:nvSpPr>
        <p:spPr>
          <a:xfrm>
            <a:off x="0" y="2755950"/>
            <a:ext cx="637200" cy="393600"/>
          </a:xfrm>
          <a:prstGeom prst="homePlate">
            <a:avLst>
              <a:gd name="adj" fmla="val 32030"/>
            </a:avLst>
          </a:prstGeom>
          <a:gradFill>
            <a:gsLst>
              <a:gs pos="0">
                <a:schemeClr val="accent6"/>
              </a:gs>
              <a:gs pos="100000">
                <a:schemeClr val="accent5"/>
              </a:gs>
            </a:gsLst>
            <a:lin ang="2700006" scaled="0"/>
          </a:gra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cxnSp>
        <p:nvCxnSpPr>
          <p:cNvPr id="550" name="Google Shape;550;p28"/>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51" name="Google Shape;551;p28"/>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Blue is the colour of the clear sky and the deep sea</a:t>
            </a:r>
            <a:endParaRPr sz="900" b="0" i="0" u="none" strike="noStrike" cap="none">
              <a:solidFill>
                <a:schemeClr val="dk2"/>
              </a:solidFill>
              <a:latin typeface="Barlow Light"/>
              <a:ea typeface="Barlow Light"/>
              <a:cs typeface="Barlow Light"/>
              <a:sym typeface="Barlow Light"/>
            </a:endParaRPr>
          </a:p>
        </p:txBody>
      </p:sp>
      <p:cxnSp>
        <p:nvCxnSpPr>
          <p:cNvPr id="552" name="Google Shape;552;p28"/>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53" name="Google Shape;553;p28"/>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Red is the colour of danger and courage</a:t>
            </a:r>
            <a:endParaRPr sz="900" b="0" i="0" u="none" strike="noStrike" cap="none">
              <a:solidFill>
                <a:schemeClr val="dk2"/>
              </a:solidFill>
              <a:latin typeface="Barlow Light"/>
              <a:ea typeface="Barlow Light"/>
              <a:cs typeface="Barlow Light"/>
              <a:sym typeface="Barlow Light"/>
            </a:endParaRPr>
          </a:p>
        </p:txBody>
      </p:sp>
      <p:cxnSp>
        <p:nvCxnSpPr>
          <p:cNvPr id="554" name="Google Shape;554;p28"/>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55" name="Google Shape;555;p28"/>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Black is the color of ebony and of outer space</a:t>
            </a:r>
            <a:endParaRPr sz="900" b="0" i="0" u="none" strike="noStrike" cap="none">
              <a:solidFill>
                <a:schemeClr val="dk2"/>
              </a:solidFill>
              <a:latin typeface="Barlow Light"/>
              <a:ea typeface="Barlow Light"/>
              <a:cs typeface="Barlow Light"/>
              <a:sym typeface="Barlow Light"/>
            </a:endParaRPr>
          </a:p>
        </p:txBody>
      </p:sp>
      <p:cxnSp>
        <p:nvCxnSpPr>
          <p:cNvPr id="556" name="Google Shape;556;p28"/>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57" name="Google Shape;557;p28"/>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Yellow is the color of gold, butter and ripe lemons</a:t>
            </a:r>
            <a:endParaRPr sz="900" b="0" i="0" u="none" strike="noStrike" cap="none">
              <a:solidFill>
                <a:schemeClr val="dk2"/>
              </a:solidFill>
              <a:latin typeface="Barlow Light"/>
              <a:ea typeface="Barlow Light"/>
              <a:cs typeface="Barlow Light"/>
              <a:sym typeface="Barlow Light"/>
            </a:endParaRPr>
          </a:p>
        </p:txBody>
      </p:sp>
      <p:cxnSp>
        <p:nvCxnSpPr>
          <p:cNvPr id="558" name="Google Shape;558;p28"/>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59" name="Google Shape;559;p28"/>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White is the color of milk and fresh snow</a:t>
            </a:r>
            <a:endParaRPr sz="900" b="0" i="0" u="none" strike="noStrike" cap="none">
              <a:solidFill>
                <a:schemeClr val="dk2"/>
              </a:solidFill>
              <a:latin typeface="Barlow Light"/>
              <a:ea typeface="Barlow Light"/>
              <a:cs typeface="Barlow Light"/>
              <a:sym typeface="Barlow Light"/>
            </a:endParaRPr>
          </a:p>
        </p:txBody>
      </p:sp>
      <p:cxnSp>
        <p:nvCxnSpPr>
          <p:cNvPr id="560" name="Google Shape;560;p28"/>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61" name="Google Shape;561;p28"/>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Blue is the colour of the clear sky and the deep sea</a:t>
            </a:r>
            <a:endParaRPr sz="900" b="0" i="0" u="none" strike="noStrike" cap="none">
              <a:solidFill>
                <a:schemeClr val="dk2"/>
              </a:solidFill>
              <a:latin typeface="Barlow Light"/>
              <a:ea typeface="Barlow Light"/>
              <a:cs typeface="Barlow Light"/>
              <a:sym typeface="Barlow Light"/>
            </a:endParaRPr>
          </a:p>
        </p:txBody>
      </p:sp>
      <p:cxnSp>
        <p:nvCxnSpPr>
          <p:cNvPr id="562" name="Google Shape;562;p28"/>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63" name="Google Shape;563;p28"/>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Yellow is the color of gold, butter and ripe lemons</a:t>
            </a:r>
            <a:endParaRPr sz="900" b="0" i="0" u="none" strike="noStrike" cap="none">
              <a:solidFill>
                <a:schemeClr val="dk2"/>
              </a:solidFill>
              <a:latin typeface="Barlow Light"/>
              <a:ea typeface="Barlow Light"/>
              <a:cs typeface="Barlow Light"/>
              <a:sym typeface="Barlow Light"/>
            </a:endParaRPr>
          </a:p>
        </p:txBody>
      </p:sp>
      <p:cxnSp>
        <p:nvCxnSpPr>
          <p:cNvPr id="564" name="Google Shape;564;p28"/>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65" name="Google Shape;565;p28"/>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White is the color of milk and fresh snow</a:t>
            </a:r>
            <a:endParaRPr sz="900" b="0" i="0" u="none" strike="noStrike" cap="none">
              <a:solidFill>
                <a:schemeClr val="dk2"/>
              </a:solidFill>
              <a:latin typeface="Barlow Light"/>
              <a:ea typeface="Barlow Light"/>
              <a:cs typeface="Barlow Light"/>
              <a:sym typeface="Barlow Light"/>
            </a:endParaRPr>
          </a:p>
        </p:txBody>
      </p:sp>
      <p:cxnSp>
        <p:nvCxnSpPr>
          <p:cNvPr id="566" name="Google Shape;566;p28"/>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67" name="Google Shape;567;p28"/>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Blue is the colour of the clear sky and the deep sea</a:t>
            </a:r>
            <a:endParaRPr sz="900" b="0" i="0" u="none" strike="noStrike" cap="none">
              <a:solidFill>
                <a:schemeClr val="dk2"/>
              </a:solidFill>
              <a:latin typeface="Barlow Light"/>
              <a:ea typeface="Barlow Light"/>
              <a:cs typeface="Barlow Light"/>
              <a:sym typeface="Barlow Light"/>
            </a:endParaRPr>
          </a:p>
        </p:txBody>
      </p:sp>
      <p:cxnSp>
        <p:nvCxnSpPr>
          <p:cNvPr id="568" name="Google Shape;568;p28"/>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69" name="Google Shape;569;p28"/>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Red is the colour of danger and courage</a:t>
            </a:r>
            <a:endParaRPr sz="900" b="0" i="0" u="none" strike="noStrike" cap="none">
              <a:solidFill>
                <a:schemeClr val="dk2"/>
              </a:solidFill>
              <a:latin typeface="Barlow Light"/>
              <a:ea typeface="Barlow Light"/>
              <a:cs typeface="Barlow Light"/>
              <a:sym typeface="Barlow Light"/>
            </a:endParaRPr>
          </a:p>
        </p:txBody>
      </p:sp>
      <p:cxnSp>
        <p:nvCxnSpPr>
          <p:cNvPr id="570" name="Google Shape;570;p28"/>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71" name="Google Shape;571;p28"/>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Black is the color of ebony and of outer space</a:t>
            </a:r>
            <a:endParaRPr sz="900" b="0" i="0" u="none" strike="noStrike" cap="none">
              <a:solidFill>
                <a:schemeClr val="dk2"/>
              </a:solidFill>
              <a:latin typeface="Barlow Light"/>
              <a:ea typeface="Barlow Light"/>
              <a:cs typeface="Barlow Light"/>
              <a:sym typeface="Barlow Light"/>
            </a:endParaRPr>
          </a:p>
        </p:txBody>
      </p:sp>
      <p:cxnSp>
        <p:nvCxnSpPr>
          <p:cNvPr id="572" name="Google Shape;572;p28"/>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73" name="Google Shape;573;p28"/>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Yellow is the color of gold, butter and ripe lemons</a:t>
            </a:r>
            <a:endParaRPr sz="900" b="0" i="0" u="none" strike="noStrike" cap="none">
              <a:solidFill>
                <a:schemeClr val="dk2"/>
              </a:solidFill>
              <a:latin typeface="Barlow Light"/>
              <a:ea typeface="Barlow Light"/>
              <a:cs typeface="Barlow Light"/>
              <a:sym typeface="Barlow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9"/>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ROADMAP</a:t>
            </a:r>
            <a:endParaRPr/>
          </a:p>
        </p:txBody>
      </p:sp>
      <p:sp>
        <p:nvSpPr>
          <p:cNvPr id="579" name="Google Shape;579;p29"/>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29</a:t>
            </a:fld>
            <a:endParaRPr/>
          </a:p>
        </p:txBody>
      </p:sp>
      <p:sp>
        <p:nvSpPr>
          <p:cNvPr id="580" name="Google Shape;580;p2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2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82" name="Google Shape;582;p29"/>
          <p:cNvGrpSpPr/>
          <p:nvPr/>
        </p:nvGrpSpPr>
        <p:grpSpPr>
          <a:xfrm>
            <a:off x="1786339" y="1703401"/>
            <a:ext cx="473400" cy="473400"/>
            <a:chOff x="1786339" y="1703401"/>
            <a:chExt cx="473400" cy="473400"/>
          </a:xfrm>
        </p:grpSpPr>
        <p:sp>
          <p:nvSpPr>
            <p:cNvPr id="583" name="Google Shape;583;p2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9"/>
            <p:cNvSpPr/>
            <p:nvPr/>
          </p:nvSpPr>
          <p:spPr>
            <a:xfrm>
              <a:off x="1957702" y="1866499"/>
              <a:ext cx="134100" cy="134100"/>
            </a:xfrm>
            <a:prstGeom prst="ellipse">
              <a:avLst/>
            </a:prstGeom>
            <a:solidFill>
              <a:srgbClr val="FFFFFF">
                <a:alpha val="29411"/>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Barlow Light"/>
                  <a:ea typeface="Barlow Light"/>
                  <a:cs typeface="Barlow Light"/>
                  <a:sym typeface="Barlow Light"/>
                </a:rPr>
                <a:t>1</a:t>
              </a:r>
              <a:endParaRPr sz="600" b="0" i="0" u="none" strike="noStrike" cap="none">
                <a:solidFill>
                  <a:schemeClr val="dk1"/>
                </a:solidFill>
                <a:latin typeface="Barlow Light"/>
                <a:ea typeface="Barlow Light"/>
                <a:cs typeface="Barlow Light"/>
                <a:sym typeface="Barlow Light"/>
              </a:endParaRPr>
            </a:p>
          </p:txBody>
        </p:sp>
      </p:grpSp>
      <p:grpSp>
        <p:nvGrpSpPr>
          <p:cNvPr id="585" name="Google Shape;585;p29"/>
          <p:cNvGrpSpPr/>
          <p:nvPr/>
        </p:nvGrpSpPr>
        <p:grpSpPr>
          <a:xfrm>
            <a:off x="3814414" y="1703401"/>
            <a:ext cx="473400" cy="473400"/>
            <a:chOff x="3814414" y="1703401"/>
            <a:chExt cx="473400" cy="473400"/>
          </a:xfrm>
        </p:grpSpPr>
        <p:sp>
          <p:nvSpPr>
            <p:cNvPr id="586" name="Google Shape;586;p2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9"/>
            <p:cNvSpPr/>
            <p:nvPr/>
          </p:nvSpPr>
          <p:spPr>
            <a:xfrm>
              <a:off x="3985777" y="1866499"/>
              <a:ext cx="134100" cy="134100"/>
            </a:xfrm>
            <a:prstGeom prst="ellipse">
              <a:avLst/>
            </a:prstGeom>
            <a:solidFill>
              <a:srgbClr val="FFFFFF">
                <a:alpha val="29411"/>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Barlow Light"/>
                  <a:ea typeface="Barlow Light"/>
                  <a:cs typeface="Barlow Light"/>
                  <a:sym typeface="Barlow Light"/>
                </a:rPr>
                <a:t>3</a:t>
              </a:r>
              <a:endParaRPr sz="600" b="0" i="0" u="none" strike="noStrike" cap="none">
                <a:solidFill>
                  <a:schemeClr val="dk1"/>
                </a:solidFill>
                <a:latin typeface="Barlow Light"/>
                <a:ea typeface="Barlow Light"/>
                <a:cs typeface="Barlow Light"/>
                <a:sym typeface="Barlow Light"/>
              </a:endParaRPr>
            </a:p>
          </p:txBody>
        </p:sp>
      </p:grpSp>
      <p:grpSp>
        <p:nvGrpSpPr>
          <p:cNvPr id="588" name="Google Shape;588;p29"/>
          <p:cNvGrpSpPr/>
          <p:nvPr/>
        </p:nvGrpSpPr>
        <p:grpSpPr>
          <a:xfrm>
            <a:off x="5842489" y="1703401"/>
            <a:ext cx="473400" cy="473400"/>
            <a:chOff x="5842489" y="1703401"/>
            <a:chExt cx="473400" cy="473400"/>
          </a:xfrm>
        </p:grpSpPr>
        <p:sp>
          <p:nvSpPr>
            <p:cNvPr id="589" name="Google Shape;589;p2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9"/>
            <p:cNvSpPr/>
            <p:nvPr/>
          </p:nvSpPr>
          <p:spPr>
            <a:xfrm>
              <a:off x="6013852" y="1866499"/>
              <a:ext cx="134100" cy="134100"/>
            </a:xfrm>
            <a:prstGeom prst="ellipse">
              <a:avLst/>
            </a:prstGeom>
            <a:solidFill>
              <a:srgbClr val="FFFFFF">
                <a:alpha val="29411"/>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Barlow Light"/>
                  <a:ea typeface="Barlow Light"/>
                  <a:cs typeface="Barlow Light"/>
                  <a:sym typeface="Barlow Light"/>
                </a:rPr>
                <a:t>5</a:t>
              </a:r>
              <a:endParaRPr sz="600" b="0" i="0" u="none" strike="noStrike" cap="none">
                <a:solidFill>
                  <a:schemeClr val="dk1"/>
                </a:solidFill>
                <a:latin typeface="Barlow Light"/>
                <a:ea typeface="Barlow Light"/>
                <a:cs typeface="Barlow Light"/>
                <a:sym typeface="Barlow Light"/>
              </a:endParaRPr>
            </a:p>
          </p:txBody>
        </p:sp>
      </p:grpSp>
      <p:grpSp>
        <p:nvGrpSpPr>
          <p:cNvPr id="591" name="Google Shape;591;p29"/>
          <p:cNvGrpSpPr/>
          <p:nvPr/>
        </p:nvGrpSpPr>
        <p:grpSpPr>
          <a:xfrm>
            <a:off x="6880814" y="3576300"/>
            <a:ext cx="473400" cy="473400"/>
            <a:chOff x="6880814" y="3576300"/>
            <a:chExt cx="473400" cy="473400"/>
          </a:xfrm>
        </p:grpSpPr>
        <p:sp>
          <p:nvSpPr>
            <p:cNvPr id="592" name="Google Shape;592;p2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9"/>
            <p:cNvSpPr/>
            <p:nvPr/>
          </p:nvSpPr>
          <p:spPr>
            <a:xfrm flipH="1">
              <a:off x="7052177" y="3752502"/>
              <a:ext cx="134100" cy="134100"/>
            </a:xfrm>
            <a:prstGeom prst="ellipse">
              <a:avLst/>
            </a:prstGeom>
            <a:solidFill>
              <a:srgbClr val="FFFFFF">
                <a:alpha val="29411"/>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Barlow Light"/>
                  <a:ea typeface="Barlow Light"/>
                  <a:cs typeface="Barlow Light"/>
                  <a:sym typeface="Barlow Light"/>
                </a:rPr>
                <a:t>6</a:t>
              </a:r>
              <a:endParaRPr sz="600" b="0" i="0" u="none" strike="noStrike" cap="none">
                <a:solidFill>
                  <a:schemeClr val="dk1"/>
                </a:solidFill>
                <a:latin typeface="Barlow Light"/>
                <a:ea typeface="Barlow Light"/>
                <a:cs typeface="Barlow Light"/>
                <a:sym typeface="Barlow Light"/>
              </a:endParaRPr>
            </a:p>
          </p:txBody>
        </p:sp>
      </p:grpSp>
      <p:grpSp>
        <p:nvGrpSpPr>
          <p:cNvPr id="594" name="Google Shape;594;p29"/>
          <p:cNvGrpSpPr/>
          <p:nvPr/>
        </p:nvGrpSpPr>
        <p:grpSpPr>
          <a:xfrm>
            <a:off x="4852739" y="3576300"/>
            <a:ext cx="473400" cy="473400"/>
            <a:chOff x="4852739" y="3576300"/>
            <a:chExt cx="473400" cy="473400"/>
          </a:xfrm>
        </p:grpSpPr>
        <p:sp>
          <p:nvSpPr>
            <p:cNvPr id="595" name="Google Shape;595;p2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9"/>
            <p:cNvSpPr/>
            <p:nvPr/>
          </p:nvSpPr>
          <p:spPr>
            <a:xfrm flipH="1">
              <a:off x="5024102" y="3752502"/>
              <a:ext cx="134100" cy="134100"/>
            </a:xfrm>
            <a:prstGeom prst="ellipse">
              <a:avLst/>
            </a:prstGeom>
            <a:solidFill>
              <a:srgbClr val="FFFFFF">
                <a:alpha val="29411"/>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Barlow Light"/>
                  <a:ea typeface="Barlow Light"/>
                  <a:cs typeface="Barlow Light"/>
                  <a:sym typeface="Barlow Light"/>
                </a:rPr>
                <a:t>4</a:t>
              </a:r>
              <a:endParaRPr sz="600" b="0" i="0" u="none" strike="noStrike" cap="none">
                <a:solidFill>
                  <a:schemeClr val="dk1"/>
                </a:solidFill>
                <a:latin typeface="Barlow Light"/>
                <a:ea typeface="Barlow Light"/>
                <a:cs typeface="Barlow Light"/>
                <a:sym typeface="Barlow Light"/>
              </a:endParaRPr>
            </a:p>
          </p:txBody>
        </p:sp>
      </p:grpSp>
      <p:grpSp>
        <p:nvGrpSpPr>
          <p:cNvPr id="597" name="Google Shape;597;p29"/>
          <p:cNvGrpSpPr/>
          <p:nvPr/>
        </p:nvGrpSpPr>
        <p:grpSpPr>
          <a:xfrm>
            <a:off x="2824664" y="3576300"/>
            <a:ext cx="473400" cy="473400"/>
            <a:chOff x="2824664" y="3576300"/>
            <a:chExt cx="473400" cy="473400"/>
          </a:xfrm>
        </p:grpSpPr>
        <p:sp>
          <p:nvSpPr>
            <p:cNvPr id="598" name="Google Shape;598;p2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9"/>
            <p:cNvSpPr/>
            <p:nvPr/>
          </p:nvSpPr>
          <p:spPr>
            <a:xfrm flipH="1">
              <a:off x="2996027" y="3752502"/>
              <a:ext cx="134100" cy="134100"/>
            </a:xfrm>
            <a:prstGeom prst="ellipse">
              <a:avLst/>
            </a:prstGeom>
            <a:solidFill>
              <a:srgbClr val="FFFFFF">
                <a:alpha val="29411"/>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Barlow Light"/>
                  <a:ea typeface="Barlow Light"/>
                  <a:cs typeface="Barlow Light"/>
                  <a:sym typeface="Barlow Light"/>
                </a:rPr>
                <a:t>2</a:t>
              </a:r>
              <a:endParaRPr sz="600" b="0" i="0" u="none" strike="noStrike" cap="none">
                <a:solidFill>
                  <a:schemeClr val="dk1"/>
                </a:solidFill>
                <a:latin typeface="Barlow Light"/>
                <a:ea typeface="Barlow Light"/>
                <a:cs typeface="Barlow Light"/>
                <a:sym typeface="Barlow Light"/>
              </a:endParaRPr>
            </a:p>
          </p:txBody>
        </p:sp>
      </p:grpSp>
      <p:sp>
        <p:nvSpPr>
          <p:cNvPr id="600" name="Google Shape;600;p29"/>
          <p:cNvSpPr txBox="1"/>
          <p:nvPr/>
        </p:nvSpPr>
        <p:spPr>
          <a:xfrm>
            <a:off x="138156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Blue is the colour of the clear sky and the deep sea</a:t>
            </a:r>
            <a:endParaRPr sz="900" b="0" i="0" u="none" strike="noStrike" cap="none">
              <a:solidFill>
                <a:schemeClr val="dk2"/>
              </a:solidFill>
              <a:latin typeface="Barlow Light"/>
              <a:ea typeface="Barlow Light"/>
              <a:cs typeface="Barlow Light"/>
              <a:sym typeface="Barlow Light"/>
            </a:endParaRPr>
          </a:p>
        </p:txBody>
      </p:sp>
      <p:sp>
        <p:nvSpPr>
          <p:cNvPr id="601" name="Google Shape;601;p29"/>
          <p:cNvSpPr txBox="1"/>
          <p:nvPr/>
        </p:nvSpPr>
        <p:spPr>
          <a:xfrm>
            <a:off x="3378918"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Red is the colour of danger and courage</a:t>
            </a:r>
            <a:endParaRPr sz="900" b="0" i="0" u="none" strike="noStrike" cap="none">
              <a:solidFill>
                <a:schemeClr val="dk2"/>
              </a:solidFill>
              <a:latin typeface="Barlow Light"/>
              <a:ea typeface="Barlow Light"/>
              <a:cs typeface="Barlow Light"/>
              <a:sym typeface="Barlow Light"/>
            </a:endParaRPr>
          </a:p>
        </p:txBody>
      </p:sp>
      <p:sp>
        <p:nvSpPr>
          <p:cNvPr id="602" name="Google Shape;602;p29"/>
          <p:cNvSpPr txBox="1"/>
          <p:nvPr/>
        </p:nvSpPr>
        <p:spPr>
          <a:xfrm>
            <a:off x="543772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Black is the color of ebony and of outer space</a:t>
            </a:r>
            <a:endParaRPr sz="900" b="0" i="0" u="none" strike="noStrike" cap="none">
              <a:solidFill>
                <a:schemeClr val="dk2"/>
              </a:solidFill>
              <a:latin typeface="Barlow Light"/>
              <a:ea typeface="Barlow Light"/>
              <a:cs typeface="Barlow Light"/>
              <a:sym typeface="Barlow Light"/>
            </a:endParaRPr>
          </a:p>
        </p:txBody>
      </p:sp>
      <p:sp>
        <p:nvSpPr>
          <p:cNvPr id="603" name="Google Shape;603;p29"/>
          <p:cNvSpPr txBox="1"/>
          <p:nvPr/>
        </p:nvSpPr>
        <p:spPr>
          <a:xfrm>
            <a:off x="241988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Yellow is the color of gold, butter and ripe lemons</a:t>
            </a:r>
            <a:endParaRPr sz="900" b="0" i="0" u="none" strike="noStrike" cap="none">
              <a:solidFill>
                <a:schemeClr val="dk2"/>
              </a:solidFill>
              <a:latin typeface="Barlow Light"/>
              <a:ea typeface="Barlow Light"/>
              <a:cs typeface="Barlow Light"/>
              <a:sym typeface="Barlow Light"/>
            </a:endParaRPr>
          </a:p>
        </p:txBody>
      </p:sp>
      <p:sp>
        <p:nvSpPr>
          <p:cNvPr id="604" name="Google Shape;604;p29"/>
          <p:cNvSpPr txBox="1"/>
          <p:nvPr/>
        </p:nvSpPr>
        <p:spPr>
          <a:xfrm>
            <a:off x="444796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White is the color of milk and fresh snow</a:t>
            </a:r>
            <a:endParaRPr sz="900" b="0" i="0" u="none" strike="noStrike" cap="none">
              <a:solidFill>
                <a:schemeClr val="dk2"/>
              </a:solidFill>
              <a:latin typeface="Barlow Light"/>
              <a:ea typeface="Barlow Light"/>
              <a:cs typeface="Barlow Light"/>
              <a:sym typeface="Barlow Light"/>
            </a:endParaRPr>
          </a:p>
        </p:txBody>
      </p:sp>
      <p:sp>
        <p:nvSpPr>
          <p:cNvPr id="605" name="Google Shape;605;p29"/>
          <p:cNvSpPr txBox="1"/>
          <p:nvPr/>
        </p:nvSpPr>
        <p:spPr>
          <a:xfrm>
            <a:off x="647604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Barlow Light"/>
                <a:ea typeface="Barlow Light"/>
                <a:cs typeface="Barlow Light"/>
                <a:sym typeface="Barlow Light"/>
              </a:rPr>
              <a:t>Blue is the colour of the clear sky and the deep sea</a:t>
            </a:r>
            <a:endParaRPr sz="900" b="0" i="0" u="none" strike="noStrike" cap="none">
              <a:solidFill>
                <a:schemeClr val="dk2"/>
              </a:solidFill>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31580" y="804122"/>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UTILIZZO CGI </a:t>
            </a:r>
            <a:endParaRPr/>
          </a:p>
        </p:txBody>
      </p:sp>
      <p:sp>
        <p:nvSpPr>
          <p:cNvPr id="115" name="Google Shape;115;p3"/>
          <p:cNvSpPr txBox="1">
            <a:spLocks noGrp="1"/>
          </p:cNvSpPr>
          <p:nvPr>
            <p:ph type="body" idx="2"/>
          </p:nvPr>
        </p:nvSpPr>
        <p:spPr>
          <a:xfrm>
            <a:off x="4815600" y="2525699"/>
            <a:ext cx="3473100" cy="2094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000"/>
              <a:buNone/>
            </a:pPr>
            <a:r>
              <a:rPr lang="en" sz="1100" b="0" i="0">
                <a:solidFill>
                  <a:srgbClr val="F2F2F2"/>
                </a:solidFill>
                <a:latin typeface="Arial"/>
                <a:ea typeface="Arial"/>
                <a:cs typeface="Arial"/>
                <a:sym typeface="Arial"/>
              </a:rPr>
              <a:t>CGI è attualmente usato solo con il protocollo </a:t>
            </a:r>
            <a:r>
              <a:rPr lang="en" sz="1100">
                <a:solidFill>
                  <a:srgbClr val="F2F2F2"/>
                </a:solidFill>
                <a:latin typeface="Arial"/>
                <a:ea typeface="Arial"/>
                <a:cs typeface="Arial"/>
                <a:sym typeface="Arial"/>
              </a:rPr>
              <a:t>HTTP</a:t>
            </a:r>
            <a:r>
              <a:rPr lang="en" sz="1100" b="0" i="0">
                <a:solidFill>
                  <a:srgbClr val="F2F2F2"/>
                </a:solidFill>
                <a:latin typeface="Arial"/>
                <a:ea typeface="Arial"/>
                <a:cs typeface="Arial"/>
                <a:sym typeface="Arial"/>
              </a:rPr>
              <a:t> anche se in futuro potrebbe essere esteso ad altri protocolli.</a:t>
            </a:r>
            <a:endParaRPr/>
          </a:p>
          <a:p>
            <a:pPr marL="0" lvl="0" indent="0" algn="l" rtl="0">
              <a:lnSpc>
                <a:spcPct val="115000"/>
              </a:lnSpc>
              <a:spcBef>
                <a:spcPts val="0"/>
              </a:spcBef>
              <a:spcAft>
                <a:spcPts val="0"/>
              </a:spcAft>
              <a:buSzPts val="2000"/>
              <a:buNone/>
            </a:pPr>
            <a:r>
              <a:rPr lang="en" sz="1100" b="0" i="0">
                <a:solidFill>
                  <a:srgbClr val="F2F2F2"/>
                </a:solidFill>
                <a:latin typeface="Arial"/>
                <a:ea typeface="Arial"/>
                <a:cs typeface="Arial"/>
                <a:sym typeface="Arial"/>
              </a:rPr>
              <a:t> La </a:t>
            </a:r>
            <a:r>
              <a:rPr lang="en" sz="1100">
                <a:solidFill>
                  <a:srgbClr val="F2F2F2"/>
                </a:solidFill>
                <a:latin typeface="Arial"/>
                <a:ea typeface="Arial"/>
                <a:cs typeface="Arial"/>
                <a:sym typeface="Arial"/>
              </a:rPr>
              <a:t>directory</a:t>
            </a:r>
            <a:r>
              <a:rPr lang="en" sz="1100" b="0" i="0">
                <a:solidFill>
                  <a:srgbClr val="F2F2F2"/>
                </a:solidFill>
                <a:latin typeface="Arial"/>
                <a:ea typeface="Arial"/>
                <a:cs typeface="Arial"/>
                <a:sym typeface="Arial"/>
              </a:rPr>
              <a:t> predefinita degli </a:t>
            </a:r>
            <a:r>
              <a:rPr lang="en" sz="1100">
                <a:solidFill>
                  <a:srgbClr val="F2F2F2"/>
                </a:solidFill>
                <a:latin typeface="Arial"/>
                <a:ea typeface="Arial"/>
                <a:cs typeface="Arial"/>
                <a:sym typeface="Arial"/>
              </a:rPr>
              <a:t>script</a:t>
            </a:r>
            <a:r>
              <a:rPr lang="en" sz="1100" b="0" i="0">
                <a:solidFill>
                  <a:srgbClr val="F2F2F2"/>
                </a:solidFill>
                <a:latin typeface="Arial"/>
                <a:ea typeface="Arial"/>
                <a:cs typeface="Arial"/>
                <a:sym typeface="Arial"/>
              </a:rPr>
              <a:t> CGI è </a:t>
            </a:r>
            <a:r>
              <a:rPr lang="en" sz="1100" b="0" i="1">
                <a:solidFill>
                  <a:srgbClr val="F2F2F2"/>
                </a:solidFill>
                <a:latin typeface="Arial"/>
                <a:ea typeface="Arial"/>
                <a:cs typeface="Arial"/>
                <a:sym typeface="Arial"/>
              </a:rPr>
              <a:t>/cgi-bin/</a:t>
            </a:r>
            <a:r>
              <a:rPr lang="en" sz="1100" b="0" i="0">
                <a:solidFill>
                  <a:srgbClr val="F2F2F2"/>
                </a:solidFill>
                <a:latin typeface="Arial"/>
                <a:ea typeface="Arial"/>
                <a:cs typeface="Arial"/>
                <a:sym typeface="Arial"/>
              </a:rPr>
              <a:t> su sistemi </a:t>
            </a:r>
            <a:r>
              <a:rPr lang="en" sz="1100">
                <a:solidFill>
                  <a:srgbClr val="F2F2F2"/>
                </a:solidFill>
                <a:latin typeface="Arial"/>
                <a:ea typeface="Arial"/>
                <a:cs typeface="Arial"/>
                <a:sym typeface="Arial"/>
              </a:rPr>
              <a:t>IIS</a:t>
            </a:r>
            <a:r>
              <a:rPr lang="en" sz="1100" b="0" i="0">
                <a:solidFill>
                  <a:srgbClr val="F2F2F2"/>
                </a:solidFill>
                <a:latin typeface="Arial"/>
                <a:ea typeface="Arial"/>
                <a:cs typeface="Arial"/>
                <a:sym typeface="Arial"/>
              </a:rPr>
              <a:t>, anche se a volte è preferibile modificarla, per evitare i frequenti attacchi dai </a:t>
            </a:r>
            <a:r>
              <a:rPr lang="en" sz="1100">
                <a:solidFill>
                  <a:srgbClr val="F2F2F2"/>
                </a:solidFill>
                <a:latin typeface="Arial"/>
                <a:ea typeface="Arial"/>
                <a:cs typeface="Arial"/>
                <a:sym typeface="Arial"/>
              </a:rPr>
              <a:t>bot</a:t>
            </a:r>
            <a:r>
              <a:rPr lang="en" sz="1100" b="0" i="0">
                <a:solidFill>
                  <a:srgbClr val="F2F2F2"/>
                </a:solidFill>
                <a:latin typeface="Arial"/>
                <a:ea typeface="Arial"/>
                <a:cs typeface="Arial"/>
                <a:sym typeface="Arial"/>
              </a:rPr>
              <a:t> sui </a:t>
            </a:r>
            <a:r>
              <a:rPr lang="en" sz="1100">
                <a:solidFill>
                  <a:srgbClr val="F2F2F2"/>
                </a:solidFill>
                <a:latin typeface="Arial"/>
                <a:ea typeface="Arial"/>
                <a:cs typeface="Arial"/>
                <a:sym typeface="Arial"/>
              </a:rPr>
              <a:t>file</a:t>
            </a:r>
            <a:r>
              <a:rPr lang="en" sz="1100" b="0" i="0">
                <a:solidFill>
                  <a:srgbClr val="F2F2F2"/>
                </a:solidFill>
                <a:latin typeface="Arial"/>
                <a:ea typeface="Arial"/>
                <a:cs typeface="Arial"/>
                <a:sym typeface="Arial"/>
              </a:rPr>
              <a:t> in quella cartella.</a:t>
            </a:r>
            <a:endParaRPr sz="1200" b="1">
              <a:solidFill>
                <a:srgbClr val="F2F2F2"/>
              </a:solidFill>
            </a:endParaRPr>
          </a:p>
        </p:txBody>
      </p:sp>
      <p:sp>
        <p:nvSpPr>
          <p:cNvPr id="116" name="Google Shape;116;p3"/>
          <p:cNvSpPr txBox="1">
            <a:spLocks noGrp="1"/>
          </p:cNvSpPr>
          <p:nvPr>
            <p:ph type="body" idx="1"/>
          </p:nvPr>
        </p:nvSpPr>
        <p:spPr>
          <a:xfrm>
            <a:off x="613975" y="2526675"/>
            <a:ext cx="3473100" cy="2223175"/>
          </a:xfrm>
          <a:prstGeom prst="rect">
            <a:avLst/>
          </a:prstGeom>
          <a:noFill/>
          <a:ln>
            <a:noFill/>
          </a:ln>
        </p:spPr>
        <p:txBody>
          <a:bodyPr spcFirstLastPara="1" wrap="square" lIns="0" tIns="0" rIns="0" bIns="0" anchor="t" anchorCtr="0">
            <a:noAutofit/>
          </a:bodyPr>
          <a:lstStyle/>
          <a:p>
            <a:pPr marL="101600" lvl="0" indent="0" algn="l" rtl="0">
              <a:lnSpc>
                <a:spcPct val="115000"/>
              </a:lnSpc>
              <a:spcBef>
                <a:spcPts val="0"/>
              </a:spcBef>
              <a:spcAft>
                <a:spcPts val="0"/>
              </a:spcAft>
              <a:buSzPts val="2000"/>
              <a:buNone/>
            </a:pPr>
            <a:r>
              <a:rPr lang="en" sz="1200" b="0" i="0">
                <a:solidFill>
                  <a:srgbClr val="F2F2F2"/>
                </a:solidFill>
                <a:latin typeface="Arial"/>
                <a:ea typeface="Arial"/>
                <a:cs typeface="Arial"/>
                <a:sym typeface="Arial"/>
              </a:rPr>
              <a:t>Il CGI è la prima forma di </a:t>
            </a:r>
            <a:r>
              <a:rPr lang="en" sz="1200">
                <a:solidFill>
                  <a:srgbClr val="F2F2F2"/>
                </a:solidFill>
                <a:latin typeface="Arial"/>
                <a:ea typeface="Arial"/>
                <a:cs typeface="Arial"/>
                <a:sym typeface="Arial"/>
              </a:rPr>
              <a:t>elaborazione</a:t>
            </a:r>
            <a:r>
              <a:rPr lang="en" sz="1200" b="0" i="0">
                <a:solidFill>
                  <a:srgbClr val="F2F2F2"/>
                </a:solidFill>
                <a:latin typeface="Arial"/>
                <a:ea typeface="Arial"/>
                <a:cs typeface="Arial"/>
                <a:sym typeface="Arial"/>
              </a:rPr>
              <a:t> </a:t>
            </a:r>
            <a:r>
              <a:rPr lang="en" sz="1200">
                <a:solidFill>
                  <a:srgbClr val="F2F2F2"/>
                </a:solidFill>
                <a:latin typeface="Arial"/>
                <a:ea typeface="Arial"/>
                <a:cs typeface="Arial"/>
                <a:sym typeface="Arial"/>
              </a:rPr>
              <a:t>lato server</a:t>
            </a:r>
            <a:r>
              <a:rPr lang="en" sz="1200" b="0" i="0">
                <a:solidFill>
                  <a:srgbClr val="F2F2F2"/>
                </a:solidFill>
                <a:latin typeface="Arial"/>
                <a:ea typeface="Arial"/>
                <a:cs typeface="Arial"/>
                <a:sym typeface="Arial"/>
              </a:rPr>
              <a:t> implementata: </a:t>
            </a:r>
            <a:endParaRPr/>
          </a:p>
          <a:p>
            <a:pPr marL="101600" lvl="0" indent="0" algn="l" rtl="0">
              <a:lnSpc>
                <a:spcPct val="115000"/>
              </a:lnSpc>
              <a:spcBef>
                <a:spcPts val="0"/>
              </a:spcBef>
              <a:spcAft>
                <a:spcPts val="0"/>
              </a:spcAft>
              <a:buSzPts val="2000"/>
              <a:buNone/>
            </a:pPr>
            <a:r>
              <a:rPr lang="en" sz="1200" b="0" i="0">
                <a:solidFill>
                  <a:srgbClr val="F2F2F2"/>
                </a:solidFill>
                <a:latin typeface="Arial"/>
                <a:ea typeface="Arial"/>
                <a:cs typeface="Arial"/>
                <a:sym typeface="Arial"/>
              </a:rPr>
              <a:t>quando a un </a:t>
            </a:r>
            <a:r>
              <a:rPr lang="en" sz="1200">
                <a:solidFill>
                  <a:srgbClr val="F2F2F2"/>
                </a:solidFill>
                <a:latin typeface="Arial"/>
                <a:ea typeface="Arial"/>
                <a:cs typeface="Arial"/>
                <a:sym typeface="Arial"/>
              </a:rPr>
              <a:t>web server</a:t>
            </a:r>
            <a:r>
              <a:rPr lang="en" sz="1200" b="0" i="0">
                <a:solidFill>
                  <a:srgbClr val="F2F2F2"/>
                </a:solidFill>
                <a:latin typeface="Arial"/>
                <a:ea typeface="Arial"/>
                <a:cs typeface="Arial"/>
                <a:sym typeface="Arial"/>
              </a:rPr>
              <a:t> arriva la richiesta di un documento CGI  il server esegue il programma richiesto e al termine invia al web browser l'output del programma.</a:t>
            </a:r>
            <a:endParaRPr/>
          </a:p>
        </p:txBody>
      </p:sp>
      <p:sp>
        <p:nvSpPr>
          <p:cNvPr id="117" name="Google Shape;117;p3"/>
          <p:cNvSpPr txBox="1">
            <a:spLocks noGrp="1"/>
          </p:cNvSpPr>
          <p:nvPr>
            <p:ph type="body" idx="2"/>
          </p:nvPr>
        </p:nvSpPr>
        <p:spPr>
          <a:xfrm>
            <a:off x="747350" y="1296075"/>
            <a:ext cx="7433400" cy="654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accent2"/>
              </a:solidFill>
            </a:endParaRPr>
          </a:p>
          <a:p>
            <a:pPr marL="0" lvl="0" indent="0" algn="l" rtl="0">
              <a:lnSpc>
                <a:spcPct val="115000"/>
              </a:lnSpc>
              <a:spcBef>
                <a:spcPts val="0"/>
              </a:spcBef>
              <a:spcAft>
                <a:spcPts val="0"/>
              </a:spcAft>
              <a:buSzPts val="2000"/>
              <a:buNone/>
            </a:pPr>
            <a:r>
              <a:rPr lang="en" sz="1100" b="0" i="0">
                <a:solidFill>
                  <a:srgbClr val="F2F2F2"/>
                </a:solidFill>
                <a:latin typeface="Arial"/>
                <a:ea typeface="Arial"/>
                <a:cs typeface="Arial"/>
                <a:sym typeface="Arial"/>
              </a:rPr>
              <a:t>CGI venne implementato nel </a:t>
            </a:r>
            <a:r>
              <a:rPr lang="en" sz="1100">
                <a:solidFill>
                  <a:srgbClr val="F2F2F2"/>
                </a:solidFill>
                <a:latin typeface="Arial"/>
                <a:ea typeface="Arial"/>
                <a:cs typeface="Arial"/>
                <a:sym typeface="Arial"/>
              </a:rPr>
              <a:t>1993</a:t>
            </a:r>
            <a:r>
              <a:rPr lang="en" sz="1100" b="0" i="0">
                <a:solidFill>
                  <a:srgbClr val="F2F2F2"/>
                </a:solidFill>
                <a:latin typeface="Arial"/>
                <a:ea typeface="Arial"/>
                <a:cs typeface="Arial"/>
                <a:sym typeface="Arial"/>
              </a:rPr>
              <a:t> quando il </a:t>
            </a:r>
            <a:r>
              <a:rPr lang="en" sz="1100">
                <a:solidFill>
                  <a:srgbClr val="F2F2F2"/>
                </a:solidFill>
                <a:latin typeface="Arial"/>
                <a:ea typeface="Arial"/>
                <a:cs typeface="Arial"/>
                <a:sym typeface="Arial"/>
              </a:rPr>
              <a:t>World Wide Web</a:t>
            </a:r>
            <a:r>
              <a:rPr lang="en" sz="1100" b="0" i="0">
                <a:solidFill>
                  <a:srgbClr val="F2F2F2"/>
                </a:solidFill>
                <a:latin typeface="Arial"/>
                <a:ea typeface="Arial"/>
                <a:cs typeface="Arial"/>
                <a:sym typeface="Arial"/>
              </a:rPr>
              <a:t> era agli esordi, inizialmente per l'utilizzo con le </a:t>
            </a:r>
            <a:r>
              <a:rPr lang="en" sz="1100">
                <a:solidFill>
                  <a:srgbClr val="F2F2F2"/>
                </a:solidFill>
                <a:latin typeface="Arial"/>
                <a:ea typeface="Arial"/>
                <a:cs typeface="Arial"/>
                <a:sym typeface="Arial"/>
              </a:rPr>
              <a:t>mailing list.</a:t>
            </a:r>
            <a:endParaRPr sz="1200">
              <a:solidFill>
                <a:srgbClr val="F2F2F2"/>
              </a:solidFill>
            </a:endParaRPr>
          </a:p>
        </p:txBody>
      </p:sp>
      <p:cxnSp>
        <p:nvCxnSpPr>
          <p:cNvPr id="118" name="Google Shape;118;p3"/>
          <p:cNvCxnSpPr/>
          <p:nvPr/>
        </p:nvCxnSpPr>
        <p:spPr>
          <a:xfrm>
            <a:off x="747350" y="2159000"/>
            <a:ext cx="7177450" cy="0"/>
          </a:xfrm>
          <a:prstGeom prst="straightConnector1">
            <a:avLst/>
          </a:prstGeom>
          <a:noFill/>
          <a:ln w="9525" cap="flat" cmpd="sng">
            <a:solidFill>
              <a:srgbClr val="FD993D"/>
            </a:solidFill>
            <a:prstDash val="solid"/>
            <a:round/>
            <a:headEnd type="none" w="sm" len="sm"/>
            <a:tailEnd type="none" w="sm" len="sm"/>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0"/>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GANTT CHART</a:t>
            </a:r>
            <a:endParaRPr/>
          </a:p>
        </p:txBody>
      </p:sp>
      <p:sp>
        <p:nvSpPr>
          <p:cNvPr id="611" name="Google Shape;611;p30"/>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30</a:t>
            </a:fld>
            <a:endParaRPr/>
          </a:p>
        </p:txBody>
      </p:sp>
      <p:graphicFrame>
        <p:nvGraphicFramePr>
          <p:cNvPr id="612" name="Google Shape;612;p30"/>
          <p:cNvGraphicFramePr/>
          <p:nvPr/>
        </p:nvGraphicFramePr>
        <p:xfrm>
          <a:off x="855475" y="1564481"/>
          <a:ext cx="3000000" cy="3000000"/>
        </p:xfrm>
        <a:graphic>
          <a:graphicData uri="http://schemas.openxmlformats.org/drawingml/2006/table">
            <a:tbl>
              <a:tblPr>
                <a:noFill/>
                <a:tableStyleId>{248F1C37-6BBF-477D-96DE-F09CE65CBC5E}</a:tableStyleId>
              </a:tblPr>
              <a:tblGrid>
                <a:gridCol w="1363800">
                  <a:extLst>
                    <a:ext uri="{9D8B030D-6E8A-4147-A177-3AD203B41FA5}">
                      <a16:colId xmlns:a16="http://schemas.microsoft.com/office/drawing/2014/main" val="20000"/>
                    </a:ext>
                  </a:extLst>
                </a:gridCol>
                <a:gridCol w="468275">
                  <a:extLst>
                    <a:ext uri="{9D8B030D-6E8A-4147-A177-3AD203B41FA5}">
                      <a16:colId xmlns:a16="http://schemas.microsoft.com/office/drawing/2014/main" val="20001"/>
                    </a:ext>
                  </a:extLst>
                </a:gridCol>
                <a:gridCol w="468275">
                  <a:extLst>
                    <a:ext uri="{9D8B030D-6E8A-4147-A177-3AD203B41FA5}">
                      <a16:colId xmlns:a16="http://schemas.microsoft.com/office/drawing/2014/main" val="20002"/>
                    </a:ext>
                  </a:extLst>
                </a:gridCol>
                <a:gridCol w="468275">
                  <a:extLst>
                    <a:ext uri="{9D8B030D-6E8A-4147-A177-3AD203B41FA5}">
                      <a16:colId xmlns:a16="http://schemas.microsoft.com/office/drawing/2014/main" val="20003"/>
                    </a:ext>
                  </a:extLst>
                </a:gridCol>
                <a:gridCol w="468275">
                  <a:extLst>
                    <a:ext uri="{9D8B030D-6E8A-4147-A177-3AD203B41FA5}">
                      <a16:colId xmlns:a16="http://schemas.microsoft.com/office/drawing/2014/main" val="20004"/>
                    </a:ext>
                  </a:extLst>
                </a:gridCol>
                <a:gridCol w="468275">
                  <a:extLst>
                    <a:ext uri="{9D8B030D-6E8A-4147-A177-3AD203B41FA5}">
                      <a16:colId xmlns:a16="http://schemas.microsoft.com/office/drawing/2014/main" val="20005"/>
                    </a:ext>
                  </a:extLst>
                </a:gridCol>
                <a:gridCol w="468275">
                  <a:extLst>
                    <a:ext uri="{9D8B030D-6E8A-4147-A177-3AD203B41FA5}">
                      <a16:colId xmlns:a16="http://schemas.microsoft.com/office/drawing/2014/main" val="20006"/>
                    </a:ext>
                  </a:extLst>
                </a:gridCol>
                <a:gridCol w="468275">
                  <a:extLst>
                    <a:ext uri="{9D8B030D-6E8A-4147-A177-3AD203B41FA5}">
                      <a16:colId xmlns:a16="http://schemas.microsoft.com/office/drawing/2014/main" val="20007"/>
                    </a:ext>
                  </a:extLst>
                </a:gridCol>
                <a:gridCol w="468275">
                  <a:extLst>
                    <a:ext uri="{9D8B030D-6E8A-4147-A177-3AD203B41FA5}">
                      <a16:colId xmlns:a16="http://schemas.microsoft.com/office/drawing/2014/main" val="20008"/>
                    </a:ext>
                  </a:extLst>
                </a:gridCol>
                <a:gridCol w="468275">
                  <a:extLst>
                    <a:ext uri="{9D8B030D-6E8A-4147-A177-3AD203B41FA5}">
                      <a16:colId xmlns:a16="http://schemas.microsoft.com/office/drawing/2014/main" val="20009"/>
                    </a:ext>
                  </a:extLst>
                </a:gridCol>
                <a:gridCol w="468275">
                  <a:extLst>
                    <a:ext uri="{9D8B030D-6E8A-4147-A177-3AD203B41FA5}">
                      <a16:colId xmlns:a16="http://schemas.microsoft.com/office/drawing/2014/main" val="20010"/>
                    </a:ext>
                  </a:extLst>
                </a:gridCol>
                <a:gridCol w="468275">
                  <a:extLst>
                    <a:ext uri="{9D8B030D-6E8A-4147-A177-3AD203B41FA5}">
                      <a16:colId xmlns:a16="http://schemas.microsoft.com/office/drawing/2014/main" val="20011"/>
                    </a:ext>
                  </a:extLst>
                </a:gridCol>
                <a:gridCol w="468275">
                  <a:extLst>
                    <a:ext uri="{9D8B030D-6E8A-4147-A177-3AD203B41FA5}">
                      <a16:colId xmlns:a16="http://schemas.microsoft.com/office/drawing/2014/main" val="20012"/>
                    </a:ext>
                  </a:extLst>
                </a:gridCol>
                <a:gridCol w="468275">
                  <a:extLst>
                    <a:ext uri="{9D8B030D-6E8A-4147-A177-3AD203B41FA5}">
                      <a16:colId xmlns:a16="http://schemas.microsoft.com/office/drawing/2014/main" val="20013"/>
                    </a:ext>
                  </a:extLst>
                </a:gridCol>
                <a:gridCol w="468275">
                  <a:extLst>
                    <a:ext uri="{9D8B030D-6E8A-4147-A177-3AD203B41FA5}">
                      <a16:colId xmlns:a16="http://schemas.microsoft.com/office/drawing/2014/main" val="20014"/>
                    </a:ext>
                  </a:extLst>
                </a:gridCol>
              </a:tblGrid>
              <a:tr h="3197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gridSpan="7">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Week 1</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gridSpan="7">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Week 2</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000"/>
                  </a:ext>
                </a:extLst>
              </a:tr>
              <a:tr h="3197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1</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2</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3</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4</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5</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6</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7</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8</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9</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10</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11</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12</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13</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14</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1"/>
                  </a:ext>
                </a:extLst>
              </a:tr>
              <a:tr h="319775">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Task 1</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marR="0" lvl="0" indent="0" algn="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Light"/>
                          <a:ea typeface="Barlow Light"/>
                          <a:cs typeface="Barlow Light"/>
                          <a:sym typeface="Barlow Light"/>
                        </a:rPr>
                        <a:t>Task 2</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3"/>
                  </a:ext>
                </a:extLst>
              </a:tr>
              <a:tr h="319775">
                <a:tc>
                  <a:txBody>
                    <a:bodyPr/>
                    <a:lstStyle/>
                    <a:p>
                      <a:pPr marL="0" marR="0" lvl="0" indent="0" algn="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Light"/>
                          <a:ea typeface="Barlow Light"/>
                          <a:cs typeface="Barlow Light"/>
                          <a:sym typeface="Barlow Light"/>
                        </a:rPr>
                        <a:t>Task 3</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marR="0" lvl="0" indent="0" algn="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Light"/>
                          <a:ea typeface="Barlow Light"/>
                          <a:cs typeface="Barlow Light"/>
                          <a:sym typeface="Barlow Light"/>
                        </a:rPr>
                        <a:t>Task 4</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5"/>
                  </a:ext>
                </a:extLst>
              </a:tr>
              <a:tr h="319775">
                <a:tc>
                  <a:txBody>
                    <a:bodyPr/>
                    <a:lstStyle/>
                    <a:p>
                      <a:pPr marL="0" marR="0" lvl="0" indent="0" algn="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Light"/>
                          <a:ea typeface="Barlow Light"/>
                          <a:cs typeface="Barlow Light"/>
                          <a:sym typeface="Barlow Light"/>
                        </a:rPr>
                        <a:t>Task 5</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Light"/>
                          <a:ea typeface="Barlow Light"/>
                          <a:cs typeface="Barlow Light"/>
                          <a:sym typeface="Barlow Light"/>
                        </a:rPr>
                        <a:t>◆</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marR="0" lvl="0" indent="0" algn="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Light"/>
                          <a:ea typeface="Barlow Light"/>
                          <a:cs typeface="Barlow Light"/>
                          <a:sym typeface="Barlow Light"/>
                        </a:rPr>
                        <a:t>Task 6</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7"/>
                  </a:ext>
                </a:extLst>
              </a:tr>
              <a:tr h="319775">
                <a:tc>
                  <a:txBody>
                    <a:bodyPr/>
                    <a:lstStyle/>
                    <a:p>
                      <a:pPr marL="0" marR="0" lvl="0" indent="0" algn="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Light"/>
                          <a:ea typeface="Barlow Light"/>
                          <a:cs typeface="Barlow Light"/>
                          <a:sym typeface="Barlow Light"/>
                        </a:rPr>
                        <a:t>Task 7</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9775">
                <a:tc>
                  <a:txBody>
                    <a:bodyPr/>
                    <a:lstStyle/>
                    <a:p>
                      <a:pPr marL="0" marR="0" lvl="0" indent="0" algn="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Light"/>
                          <a:ea typeface="Barlow Light"/>
                          <a:cs typeface="Barlow Light"/>
                          <a:sym typeface="Barlow Light"/>
                        </a:rPr>
                        <a:t>Task 8</a:t>
                      </a: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SWOT ANALYSIS</a:t>
            </a:r>
            <a:endParaRPr/>
          </a:p>
        </p:txBody>
      </p:sp>
      <p:sp>
        <p:nvSpPr>
          <p:cNvPr id="618" name="Google Shape;618;p3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31</a:t>
            </a:fld>
            <a:endParaRPr/>
          </a:p>
        </p:txBody>
      </p:sp>
      <p:sp>
        <p:nvSpPr>
          <p:cNvPr id="619" name="Google Shape;619;p31"/>
          <p:cNvSpPr/>
          <p:nvPr/>
        </p:nvSpPr>
        <p:spPr>
          <a:xfrm>
            <a:off x="855300" y="1363400"/>
            <a:ext cx="3649200" cy="1584600"/>
          </a:xfrm>
          <a:prstGeom prst="rect">
            <a:avLst/>
          </a:prstGeom>
          <a:gradFill>
            <a:gsLst>
              <a:gs pos="0">
                <a:srgbClr val="FFFFFF">
                  <a:alpha val="29411"/>
                </a:srgbClr>
              </a:gs>
              <a:gs pos="100000">
                <a:srgbClr val="FFFFFF">
                  <a:alpha val="0"/>
                </a:srgbClr>
              </a:gs>
            </a:gsLst>
            <a:lin ang="0" scaled="0"/>
          </a:gradFill>
          <a:ln>
            <a:noFill/>
          </a:ln>
        </p:spPr>
        <p:txBody>
          <a:bodyPr spcFirstLastPara="1" wrap="square" lIns="91425" tIns="91425" rIns="13716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Barlow Light"/>
                <a:ea typeface="Barlow Light"/>
                <a:cs typeface="Barlow Light"/>
                <a:sym typeface="Barlow Light"/>
              </a:rPr>
              <a:t>STRENGTHS</a:t>
            </a:r>
            <a:endParaRPr sz="14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600"/>
              </a:spcBef>
              <a:spcAft>
                <a:spcPts val="600"/>
              </a:spcAft>
              <a:buClr>
                <a:srgbClr val="000000"/>
              </a:buClr>
              <a:buSzPts val="1400"/>
              <a:buFont typeface="Arial"/>
              <a:buNone/>
            </a:pPr>
            <a:r>
              <a:rPr lang="en" sz="1400" b="0" i="0" u="none" strike="noStrike" cap="none">
                <a:solidFill>
                  <a:schemeClr val="dk1"/>
                </a:solidFill>
                <a:latin typeface="Barlow Light"/>
                <a:ea typeface="Barlow Light"/>
                <a:cs typeface="Barlow Light"/>
                <a:sym typeface="Barlow Light"/>
              </a:rPr>
              <a:t>Blue is the colour of the clear sky and the deep sea</a:t>
            </a:r>
            <a:endParaRPr sz="1400" b="0" i="0" u="none" strike="noStrike" cap="none">
              <a:solidFill>
                <a:schemeClr val="dk1"/>
              </a:solidFill>
              <a:latin typeface="Barlow Light"/>
              <a:ea typeface="Barlow Light"/>
              <a:cs typeface="Barlow Light"/>
              <a:sym typeface="Barlow Light"/>
            </a:endParaRPr>
          </a:p>
        </p:txBody>
      </p:sp>
      <p:sp>
        <p:nvSpPr>
          <p:cNvPr id="620" name="Google Shape;620;p31"/>
          <p:cNvSpPr/>
          <p:nvPr/>
        </p:nvSpPr>
        <p:spPr>
          <a:xfrm>
            <a:off x="4655554" y="1363400"/>
            <a:ext cx="3649200" cy="15846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1371600"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Barlow Light"/>
                <a:ea typeface="Barlow Light"/>
                <a:cs typeface="Barlow Light"/>
                <a:sym typeface="Barlow Light"/>
              </a:rPr>
              <a:t>WEAKNESSES</a:t>
            </a:r>
            <a:endParaRPr sz="1400" b="0" i="0" u="none" strike="noStrike" cap="none">
              <a:solidFill>
                <a:schemeClr val="dk1"/>
              </a:solidFill>
              <a:latin typeface="Barlow Light"/>
              <a:ea typeface="Barlow Light"/>
              <a:cs typeface="Barlow Light"/>
              <a:sym typeface="Barlow Light"/>
            </a:endParaRPr>
          </a:p>
          <a:p>
            <a:pPr marL="0" marR="0" lvl="0" indent="0" algn="r" rtl="0">
              <a:lnSpc>
                <a:spcPct val="100000"/>
              </a:lnSpc>
              <a:spcBef>
                <a:spcPts val="600"/>
              </a:spcBef>
              <a:spcAft>
                <a:spcPts val="600"/>
              </a:spcAft>
              <a:buClr>
                <a:srgbClr val="000000"/>
              </a:buClr>
              <a:buSzPts val="1400"/>
              <a:buFont typeface="Arial"/>
              <a:buNone/>
            </a:pPr>
            <a:r>
              <a:rPr lang="en" sz="1400" b="0" i="0" u="none" strike="noStrike" cap="none">
                <a:solidFill>
                  <a:schemeClr val="dk1"/>
                </a:solidFill>
                <a:latin typeface="Barlow Light"/>
                <a:ea typeface="Barlow Light"/>
                <a:cs typeface="Barlow Light"/>
                <a:sym typeface="Barlow Light"/>
              </a:rPr>
              <a:t>Yellow is the color of gold, butter and ripe lemons</a:t>
            </a:r>
            <a:endParaRPr sz="1400" b="0" i="0" u="none" strike="noStrike" cap="none">
              <a:solidFill>
                <a:schemeClr val="dk1"/>
              </a:solidFill>
              <a:latin typeface="Barlow Light"/>
              <a:ea typeface="Barlow Light"/>
              <a:cs typeface="Barlow Light"/>
              <a:sym typeface="Barlow Light"/>
            </a:endParaRPr>
          </a:p>
        </p:txBody>
      </p:sp>
      <p:sp>
        <p:nvSpPr>
          <p:cNvPr id="621" name="Google Shape;621;p31"/>
          <p:cNvSpPr/>
          <p:nvPr/>
        </p:nvSpPr>
        <p:spPr>
          <a:xfrm>
            <a:off x="855300" y="3121900"/>
            <a:ext cx="3649200" cy="1584600"/>
          </a:xfrm>
          <a:prstGeom prst="rect">
            <a:avLst/>
          </a:prstGeom>
          <a:gradFill>
            <a:gsLst>
              <a:gs pos="0">
                <a:srgbClr val="FFFFFF">
                  <a:alpha val="29411"/>
                </a:srgbClr>
              </a:gs>
              <a:gs pos="100000">
                <a:srgbClr val="FFFFFF">
                  <a:alpha val="0"/>
                </a:srgbClr>
              </a:gs>
            </a:gsLst>
            <a:lin ang="0" scaled="0"/>
          </a:gradFill>
          <a:ln>
            <a:noFill/>
          </a:ln>
        </p:spPr>
        <p:txBody>
          <a:bodyPr spcFirstLastPara="1" wrap="square" lIns="91425" tIns="91425" rIns="1371600" bIns="91425" anchor="b" anchorCtr="0">
            <a:no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600"/>
              </a:spcBef>
              <a:spcAft>
                <a:spcPts val="0"/>
              </a:spcAft>
              <a:buClr>
                <a:schemeClr val="dk1"/>
              </a:buClr>
              <a:buSzPts val="1100"/>
              <a:buFont typeface="Arial"/>
              <a:buNone/>
            </a:pPr>
            <a:r>
              <a:rPr lang="en" sz="1400" b="0" i="0" u="none" strike="noStrike" cap="none">
                <a:solidFill>
                  <a:schemeClr val="dk1"/>
                </a:solidFill>
                <a:latin typeface="Barlow Light"/>
                <a:ea typeface="Barlow Light"/>
                <a:cs typeface="Barlow Light"/>
                <a:sym typeface="Barlow Light"/>
              </a:rPr>
              <a:t>Black is the color of ebony and of outer space</a:t>
            </a:r>
            <a:endParaRPr sz="14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600"/>
              </a:spcBef>
              <a:spcAft>
                <a:spcPts val="600"/>
              </a:spcAft>
              <a:buClr>
                <a:schemeClr val="dk1"/>
              </a:buClr>
              <a:buSzPts val="1100"/>
              <a:buFont typeface="Arial"/>
              <a:buNone/>
            </a:pPr>
            <a:r>
              <a:rPr lang="en" sz="1400" b="0" i="0" u="none" strike="noStrike" cap="none">
                <a:solidFill>
                  <a:schemeClr val="dk1"/>
                </a:solidFill>
                <a:latin typeface="Barlow Light"/>
                <a:ea typeface="Barlow Light"/>
                <a:cs typeface="Barlow Light"/>
                <a:sym typeface="Barlow Light"/>
              </a:rPr>
              <a:t>OPPORTUNITIES</a:t>
            </a:r>
            <a:endParaRPr sz="1400" b="0" i="0" u="none" strike="noStrike" cap="none">
              <a:solidFill>
                <a:schemeClr val="dk1"/>
              </a:solidFill>
              <a:latin typeface="Barlow Light"/>
              <a:ea typeface="Barlow Light"/>
              <a:cs typeface="Barlow Light"/>
              <a:sym typeface="Barlow Light"/>
            </a:endParaRPr>
          </a:p>
        </p:txBody>
      </p:sp>
      <p:sp>
        <p:nvSpPr>
          <p:cNvPr id="622" name="Google Shape;622;p31"/>
          <p:cNvSpPr/>
          <p:nvPr/>
        </p:nvSpPr>
        <p:spPr>
          <a:xfrm>
            <a:off x="4655554" y="3121900"/>
            <a:ext cx="3649200" cy="15846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1371600" tIns="91425" rIns="91425" bIns="91425" anchor="b" anchorCtr="0">
            <a:noAutofit/>
          </a:bodyPr>
          <a:lstStyle/>
          <a:p>
            <a:pPr marL="0" marR="0" lvl="0" indent="0" algn="r"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Barlow Light"/>
                <a:ea typeface="Barlow Light"/>
                <a:cs typeface="Barlow Light"/>
                <a:sym typeface="Barlow Light"/>
              </a:rPr>
              <a:t>White is the color of milk and fresh snow</a:t>
            </a:r>
            <a:endParaRPr sz="1400" b="0" i="0" u="none" strike="noStrike" cap="none">
              <a:solidFill>
                <a:schemeClr val="dk1"/>
              </a:solidFill>
              <a:latin typeface="Barlow Light"/>
              <a:ea typeface="Barlow Light"/>
              <a:cs typeface="Barlow Light"/>
              <a:sym typeface="Barlow Light"/>
            </a:endParaRPr>
          </a:p>
          <a:p>
            <a:pPr marL="0" marR="0" lvl="0" indent="0" algn="r" rtl="0">
              <a:lnSpc>
                <a:spcPct val="100000"/>
              </a:lnSpc>
              <a:spcBef>
                <a:spcPts val="600"/>
              </a:spcBef>
              <a:spcAft>
                <a:spcPts val="600"/>
              </a:spcAft>
              <a:buClr>
                <a:srgbClr val="000000"/>
              </a:buClr>
              <a:buSzPts val="1400"/>
              <a:buFont typeface="Arial"/>
              <a:buNone/>
            </a:pPr>
            <a:r>
              <a:rPr lang="en" sz="1400" b="0" i="0" u="none" strike="noStrike" cap="none">
                <a:solidFill>
                  <a:schemeClr val="dk1"/>
                </a:solidFill>
                <a:latin typeface="Barlow Light"/>
                <a:ea typeface="Barlow Light"/>
                <a:cs typeface="Barlow Light"/>
                <a:sym typeface="Barlow Light"/>
              </a:rPr>
              <a:t>THREATS</a:t>
            </a:r>
            <a:endParaRPr sz="1400" b="0" i="0" u="none" strike="noStrike" cap="none">
              <a:solidFill>
                <a:schemeClr val="dk1"/>
              </a:solidFill>
              <a:latin typeface="Barlow Light"/>
              <a:ea typeface="Barlow Light"/>
              <a:cs typeface="Barlow Light"/>
              <a:sym typeface="Barlow Light"/>
            </a:endParaRPr>
          </a:p>
        </p:txBody>
      </p:sp>
      <p:sp>
        <p:nvSpPr>
          <p:cNvPr id="623" name="Google Shape;623;p31"/>
          <p:cNvSpPr/>
          <p:nvPr/>
        </p:nvSpPr>
        <p:spPr>
          <a:xfrm>
            <a:off x="3298034"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1"/>
          <p:cNvSpPr/>
          <p:nvPr/>
        </p:nvSpPr>
        <p:spPr>
          <a:xfrm rot="5400000">
            <a:off x="3447470"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1"/>
          <p:cNvSpPr/>
          <p:nvPr/>
        </p:nvSpPr>
        <p:spPr>
          <a:xfrm rot="10800000">
            <a:off x="3447470"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1"/>
          <p:cNvSpPr/>
          <p:nvPr/>
        </p:nvSpPr>
        <p:spPr>
          <a:xfrm rot="-5400000">
            <a:off x="3298034"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1"/>
          <p:cNvSpPr/>
          <p:nvPr/>
        </p:nvSpPr>
        <p:spPr>
          <a:xfrm>
            <a:off x="3842100" y="2242577"/>
            <a:ext cx="321776" cy="442202"/>
          </a:xfrm>
          <a:prstGeom prst="rect">
            <a:avLst/>
          </a:prstGeom>
        </p:spPr>
        <p:txBody>
          <a:bodyPr>
            <a:prstTxWarp prst="textPlain">
              <a:avLst/>
            </a:prstTxWarp>
          </a:bodyPr>
          <a:lstStyle/>
          <a:p>
            <a:pPr lvl="0" algn="ctr"/>
            <a:r>
              <a:rPr b="1" i="0">
                <a:ln>
                  <a:noFill/>
                </a:ln>
                <a:solidFill>
                  <a:schemeClr val="dk1"/>
                </a:solidFill>
                <a:latin typeface="Barlow"/>
              </a:rPr>
              <a:t>S</a:t>
            </a:r>
          </a:p>
        </p:txBody>
      </p:sp>
      <p:sp>
        <p:nvSpPr>
          <p:cNvPr id="628" name="Google Shape;628;p31"/>
          <p:cNvSpPr/>
          <p:nvPr/>
        </p:nvSpPr>
        <p:spPr>
          <a:xfrm>
            <a:off x="4857720" y="2250297"/>
            <a:ext cx="513236" cy="432320"/>
          </a:xfrm>
          <a:prstGeom prst="rect">
            <a:avLst/>
          </a:prstGeom>
        </p:spPr>
        <p:txBody>
          <a:bodyPr>
            <a:prstTxWarp prst="textPlain">
              <a:avLst/>
            </a:prstTxWarp>
          </a:bodyPr>
          <a:lstStyle/>
          <a:p>
            <a:pPr lvl="0" algn="ctr"/>
            <a:r>
              <a:rPr b="1" i="0">
                <a:ln>
                  <a:noFill/>
                </a:ln>
                <a:solidFill>
                  <a:schemeClr val="dk1"/>
                </a:solidFill>
                <a:latin typeface="Barlow"/>
              </a:rPr>
              <a:t>W</a:t>
            </a:r>
          </a:p>
        </p:txBody>
      </p:sp>
      <p:sp>
        <p:nvSpPr>
          <p:cNvPr id="629" name="Google Shape;629;p31"/>
          <p:cNvSpPr/>
          <p:nvPr/>
        </p:nvSpPr>
        <p:spPr>
          <a:xfrm>
            <a:off x="3807513" y="3348952"/>
            <a:ext cx="325482" cy="444054"/>
          </a:xfrm>
          <a:prstGeom prst="rect">
            <a:avLst/>
          </a:prstGeom>
        </p:spPr>
        <p:txBody>
          <a:bodyPr>
            <a:prstTxWarp prst="textPlain">
              <a:avLst/>
            </a:prstTxWarp>
          </a:bodyPr>
          <a:lstStyle/>
          <a:p>
            <a:pPr lvl="0" algn="ctr"/>
            <a:r>
              <a:rPr b="1" i="0">
                <a:ln>
                  <a:noFill/>
                </a:ln>
                <a:solidFill>
                  <a:schemeClr val="dk1"/>
                </a:solidFill>
                <a:latin typeface="Barlow"/>
              </a:rPr>
              <a:t>O</a:t>
            </a:r>
          </a:p>
        </p:txBody>
      </p:sp>
      <p:sp>
        <p:nvSpPr>
          <p:cNvPr id="630" name="Google Shape;630;p31"/>
          <p:cNvSpPr/>
          <p:nvPr/>
        </p:nvSpPr>
        <p:spPr>
          <a:xfrm>
            <a:off x="4971979" y="3356672"/>
            <a:ext cx="326099" cy="432320"/>
          </a:xfrm>
          <a:prstGeom prst="rect">
            <a:avLst/>
          </a:prstGeom>
        </p:spPr>
        <p:txBody>
          <a:bodyPr>
            <a:prstTxWarp prst="textPlain">
              <a:avLst/>
            </a:prstTxWarp>
          </a:bodyPr>
          <a:lstStyle/>
          <a:p>
            <a:pPr lvl="0" algn="ctr"/>
            <a:r>
              <a:rPr b="1" i="0">
                <a:ln>
                  <a:noFill/>
                </a:ln>
                <a:solidFill>
                  <a:schemeClr val="dk1"/>
                </a:solidFill>
                <a:latin typeface="Barlow"/>
              </a:rPr>
              <a:t>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2"/>
          <p:cNvSpPr txBox="1">
            <a:spLocks noGrp="1"/>
          </p:cNvSpPr>
          <p:nvPr>
            <p:ph type="title" idx="4294967295"/>
          </p:nvPr>
        </p:nvSpPr>
        <p:spPr>
          <a:xfrm>
            <a:off x="262200" y="0"/>
            <a:ext cx="8619600" cy="467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2400"/>
              <a:buNone/>
            </a:pPr>
            <a:r>
              <a:rPr lang="en" sz="1200"/>
              <a:t>BUSINESS MODEL CANVAS</a:t>
            </a:r>
            <a:endParaRPr sz="1200"/>
          </a:p>
        </p:txBody>
      </p:sp>
      <p:sp>
        <p:nvSpPr>
          <p:cNvPr id="636" name="Google Shape;636;p32"/>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32</a:t>
            </a:fld>
            <a:endParaRPr/>
          </a:p>
        </p:txBody>
      </p:sp>
      <p:sp>
        <p:nvSpPr>
          <p:cNvPr id="637" name="Google Shape;637;p32"/>
          <p:cNvSpPr txBox="1"/>
          <p:nvPr/>
        </p:nvSpPr>
        <p:spPr>
          <a:xfrm>
            <a:off x="1986120" y="467025"/>
            <a:ext cx="1723800" cy="15945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Key Activities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800" b="0" i="0" u="none" strike="noStrike" cap="none">
              <a:solidFill>
                <a:schemeClr val="dk2"/>
              </a:solidFill>
              <a:latin typeface="Barlow Light"/>
              <a:ea typeface="Barlow Light"/>
              <a:cs typeface="Barlow Light"/>
              <a:sym typeface="Barlow Light"/>
            </a:endParaRPr>
          </a:p>
        </p:txBody>
      </p:sp>
      <p:sp>
        <p:nvSpPr>
          <p:cNvPr id="638" name="Google Shape;638;p32"/>
          <p:cNvSpPr txBox="1"/>
          <p:nvPr/>
        </p:nvSpPr>
        <p:spPr>
          <a:xfrm>
            <a:off x="1986120" y="2061694"/>
            <a:ext cx="1723800" cy="15945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Key Resources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900" b="0" i="0" u="none" strike="noStrike" cap="none">
              <a:solidFill>
                <a:schemeClr val="dk1"/>
              </a:solidFill>
              <a:latin typeface="Barlow Light"/>
              <a:ea typeface="Barlow Light"/>
              <a:cs typeface="Barlow Light"/>
              <a:sym typeface="Barlow Light"/>
            </a:endParaRPr>
          </a:p>
        </p:txBody>
      </p:sp>
      <p:sp>
        <p:nvSpPr>
          <p:cNvPr id="639" name="Google Shape;639;p32"/>
          <p:cNvSpPr txBox="1"/>
          <p:nvPr/>
        </p:nvSpPr>
        <p:spPr>
          <a:xfrm>
            <a:off x="3710040" y="467025"/>
            <a:ext cx="1723800" cy="31893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Value Propositions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900" b="0" i="0" u="none" strike="noStrike" cap="none">
              <a:solidFill>
                <a:schemeClr val="dk1"/>
              </a:solidFill>
              <a:latin typeface="Barlow Light"/>
              <a:ea typeface="Barlow Light"/>
              <a:cs typeface="Barlow Light"/>
              <a:sym typeface="Barlow Light"/>
            </a:endParaRPr>
          </a:p>
        </p:txBody>
      </p:sp>
      <p:sp>
        <p:nvSpPr>
          <p:cNvPr id="640" name="Google Shape;640;p32"/>
          <p:cNvSpPr txBox="1"/>
          <p:nvPr/>
        </p:nvSpPr>
        <p:spPr>
          <a:xfrm>
            <a:off x="5433959" y="467025"/>
            <a:ext cx="1723800" cy="15945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Customer Relationships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900" b="0" i="0" u="none" strike="noStrike" cap="none">
              <a:solidFill>
                <a:schemeClr val="dk1"/>
              </a:solidFill>
              <a:latin typeface="Barlow Light"/>
              <a:ea typeface="Barlow Light"/>
              <a:cs typeface="Barlow Light"/>
              <a:sym typeface="Barlow Light"/>
            </a:endParaRPr>
          </a:p>
        </p:txBody>
      </p:sp>
      <p:sp>
        <p:nvSpPr>
          <p:cNvPr id="641" name="Google Shape;641;p32"/>
          <p:cNvSpPr txBox="1"/>
          <p:nvPr/>
        </p:nvSpPr>
        <p:spPr>
          <a:xfrm>
            <a:off x="5433959" y="2061694"/>
            <a:ext cx="1723800" cy="15945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Channels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900" b="0" i="0" u="none" strike="noStrike" cap="none">
              <a:solidFill>
                <a:schemeClr val="dk1"/>
              </a:solidFill>
              <a:latin typeface="Barlow Light"/>
              <a:ea typeface="Barlow Light"/>
              <a:cs typeface="Barlow Light"/>
              <a:sym typeface="Barlow Light"/>
            </a:endParaRPr>
          </a:p>
        </p:txBody>
      </p:sp>
      <p:sp>
        <p:nvSpPr>
          <p:cNvPr id="642" name="Google Shape;642;p32"/>
          <p:cNvSpPr txBox="1"/>
          <p:nvPr/>
        </p:nvSpPr>
        <p:spPr>
          <a:xfrm>
            <a:off x="7157879" y="467025"/>
            <a:ext cx="1723800" cy="31893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Customer Segments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900" b="0" i="0" u="none" strike="noStrike" cap="none">
              <a:solidFill>
                <a:schemeClr val="dk1"/>
              </a:solidFill>
              <a:latin typeface="Barlow Light"/>
              <a:ea typeface="Barlow Light"/>
              <a:cs typeface="Barlow Light"/>
              <a:sym typeface="Barlow Light"/>
            </a:endParaRPr>
          </a:p>
        </p:txBody>
      </p:sp>
      <p:sp>
        <p:nvSpPr>
          <p:cNvPr id="643" name="Google Shape;643;p32"/>
          <p:cNvSpPr txBox="1"/>
          <p:nvPr/>
        </p:nvSpPr>
        <p:spPr>
          <a:xfrm>
            <a:off x="262200" y="467025"/>
            <a:ext cx="1723800" cy="31893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Key Partners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rgbClr val="000000"/>
              </a:buClr>
              <a:buSzPts val="8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800" b="0" i="0" u="none" strike="noStrike" cap="none">
              <a:solidFill>
                <a:schemeClr val="dk2"/>
              </a:solidFill>
              <a:latin typeface="Barlow Light"/>
              <a:ea typeface="Barlow Light"/>
              <a:cs typeface="Barlow Light"/>
              <a:sym typeface="Barlow Light"/>
            </a:endParaRPr>
          </a:p>
        </p:txBody>
      </p:sp>
      <p:sp>
        <p:nvSpPr>
          <p:cNvPr id="644" name="Google Shape;644;p32"/>
          <p:cNvSpPr txBox="1"/>
          <p:nvPr/>
        </p:nvSpPr>
        <p:spPr>
          <a:xfrm>
            <a:off x="262200" y="3656363"/>
            <a:ext cx="4309800" cy="12351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Cost Structure</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900" b="0" i="0" u="none" strike="noStrike" cap="none">
              <a:solidFill>
                <a:schemeClr val="dk1"/>
              </a:solidFill>
              <a:latin typeface="Barlow Light"/>
              <a:ea typeface="Barlow Light"/>
              <a:cs typeface="Barlow Light"/>
              <a:sym typeface="Barlow Light"/>
            </a:endParaRPr>
          </a:p>
        </p:txBody>
      </p:sp>
      <p:sp>
        <p:nvSpPr>
          <p:cNvPr id="645" name="Google Shape;645;p32"/>
          <p:cNvSpPr txBox="1"/>
          <p:nvPr/>
        </p:nvSpPr>
        <p:spPr>
          <a:xfrm>
            <a:off x="4571999" y="3656363"/>
            <a:ext cx="4309800" cy="1235100"/>
          </a:xfrm>
          <a:prstGeom prst="rect">
            <a:avLst/>
          </a:prstGeom>
          <a:solidFill>
            <a:srgbClr val="FFFFFF">
              <a:alpha val="9411"/>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Barlow Light"/>
                <a:ea typeface="Barlow Light"/>
                <a:cs typeface="Barlow Light"/>
                <a:sym typeface="Barlow Light"/>
              </a:rPr>
              <a:t>Revenue Streams</a:t>
            </a:r>
            <a:endParaRPr sz="900" b="0" i="0" u="none" strike="noStrike" cap="none">
              <a:solidFill>
                <a:schemeClr val="dk1"/>
              </a:solidFill>
              <a:latin typeface="Barlow Light"/>
              <a:ea typeface="Barlow Light"/>
              <a:cs typeface="Barlow Light"/>
              <a:sym typeface="Barlow Light"/>
            </a:endParaRPr>
          </a:p>
          <a:p>
            <a:pPr marL="0" marR="0" lvl="0" indent="0" algn="l" rtl="0">
              <a:lnSpc>
                <a:spcPct val="100000"/>
              </a:lnSpc>
              <a:spcBef>
                <a:spcPts val="400"/>
              </a:spcBef>
              <a:spcAft>
                <a:spcPts val="400"/>
              </a:spcAft>
              <a:buClr>
                <a:schemeClr val="dk1"/>
              </a:buClr>
              <a:buSzPts val="1100"/>
              <a:buFont typeface="Arial"/>
              <a:buNone/>
            </a:pPr>
            <a:r>
              <a:rPr lang="en" sz="800" b="0" i="0" u="none" strike="noStrike" cap="none">
                <a:solidFill>
                  <a:schemeClr val="dk2"/>
                </a:solidFill>
                <a:latin typeface="Barlow Light"/>
                <a:ea typeface="Barlow Light"/>
                <a:cs typeface="Barlow Light"/>
                <a:sym typeface="Barlow Light"/>
              </a:rPr>
              <a:t>Insert your content</a:t>
            </a:r>
            <a:endParaRPr sz="900" b="0" i="0" u="none" strike="noStrike" cap="none">
              <a:solidFill>
                <a:schemeClr val="dk1"/>
              </a:solidFill>
              <a:latin typeface="Barlow Light"/>
              <a:ea typeface="Barlow Light"/>
              <a:cs typeface="Barlow Light"/>
              <a:sym typeface="Barlow Light"/>
            </a:endParaRPr>
          </a:p>
        </p:txBody>
      </p:sp>
      <p:sp>
        <p:nvSpPr>
          <p:cNvPr id="646" name="Google Shape;646;p32"/>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7" name="Google Shape;647;p32"/>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8" name="Google Shape;648;p32"/>
          <p:cNvSpPr/>
          <p:nvPr/>
        </p:nvSpPr>
        <p:spPr>
          <a:xfrm>
            <a:off x="1713401" y="545757"/>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9" name="Google Shape;649;p32"/>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650" name="Google Shape;650;p32"/>
          <p:cNvGrpSpPr/>
          <p:nvPr/>
        </p:nvGrpSpPr>
        <p:grpSpPr>
          <a:xfrm>
            <a:off x="8561977" y="3732397"/>
            <a:ext cx="233502" cy="171203"/>
            <a:chOff x="4610450" y="3703750"/>
            <a:chExt cx="453050" cy="332175"/>
          </a:xfrm>
        </p:grpSpPr>
        <p:sp>
          <p:nvSpPr>
            <p:cNvPr id="651" name="Google Shape;651;p3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2" name="Google Shape;652;p3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653" name="Google Shape;653;p32"/>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654" name="Google Shape;654;p32"/>
          <p:cNvGrpSpPr/>
          <p:nvPr/>
        </p:nvGrpSpPr>
        <p:grpSpPr>
          <a:xfrm>
            <a:off x="5169556" y="543233"/>
            <a:ext cx="188198" cy="239803"/>
            <a:chOff x="1958100" y="4985350"/>
            <a:chExt cx="365150" cy="465275"/>
          </a:xfrm>
        </p:grpSpPr>
        <p:sp>
          <p:nvSpPr>
            <p:cNvPr id="655" name="Google Shape;655;p32"/>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6" name="Google Shape;656;p32"/>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7" name="Google Shape;657;p32"/>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658" name="Google Shape;658;p32"/>
          <p:cNvGrpSpPr/>
          <p:nvPr/>
        </p:nvGrpSpPr>
        <p:grpSpPr>
          <a:xfrm>
            <a:off x="3342459" y="2137720"/>
            <a:ext cx="283238" cy="257429"/>
            <a:chOff x="4562200" y="4968250"/>
            <a:chExt cx="549550" cy="499475"/>
          </a:xfrm>
        </p:grpSpPr>
        <p:sp>
          <p:nvSpPr>
            <p:cNvPr id="659" name="Google Shape;659;p32"/>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0" name="Google Shape;660;p32"/>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1" name="Google Shape;661;p32"/>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2" name="Google Shape;662;p32"/>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3" name="Google Shape;663;p32"/>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664" name="Google Shape;664;p32"/>
          <p:cNvGrpSpPr/>
          <p:nvPr/>
        </p:nvGrpSpPr>
        <p:grpSpPr>
          <a:xfrm>
            <a:off x="6790078" y="2139229"/>
            <a:ext cx="278200" cy="266861"/>
            <a:chOff x="5241175" y="4959100"/>
            <a:chExt cx="539775" cy="517775"/>
          </a:xfrm>
        </p:grpSpPr>
        <p:sp>
          <p:nvSpPr>
            <p:cNvPr id="665" name="Google Shape;665;p3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6" name="Google Shape;666;p3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7" name="Google Shape;667;p3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8" name="Google Shape;668;p3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9" name="Google Shape;669;p3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70" name="Google Shape;670;p3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33"/>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FUNNEL</a:t>
            </a:r>
            <a:endParaRPr/>
          </a:p>
        </p:txBody>
      </p:sp>
      <p:sp>
        <p:nvSpPr>
          <p:cNvPr id="676" name="Google Shape;676;p33"/>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33</a:t>
            </a:fld>
            <a:endParaRPr/>
          </a:p>
        </p:txBody>
      </p:sp>
      <p:grpSp>
        <p:nvGrpSpPr>
          <p:cNvPr id="677" name="Google Shape;677;p33"/>
          <p:cNvGrpSpPr/>
          <p:nvPr/>
        </p:nvGrpSpPr>
        <p:grpSpPr>
          <a:xfrm>
            <a:off x="855292" y="1413043"/>
            <a:ext cx="3608218" cy="3243857"/>
            <a:chOff x="855292" y="1413043"/>
            <a:chExt cx="3608218" cy="3243857"/>
          </a:xfrm>
        </p:grpSpPr>
        <p:sp>
          <p:nvSpPr>
            <p:cNvPr id="678" name="Google Shape;678;p33"/>
            <p:cNvSpPr/>
            <p:nvPr/>
          </p:nvSpPr>
          <p:spPr>
            <a:xfrm>
              <a:off x="17485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0" i="0" u="none" strike="noStrike" cap="none">
                  <a:solidFill>
                    <a:schemeClr val="dk1"/>
                  </a:solidFill>
                  <a:latin typeface="Barlow Light"/>
                  <a:ea typeface="Barlow Light"/>
                  <a:cs typeface="Barlow Light"/>
                  <a:sym typeface="Barlow Light"/>
                </a:rPr>
                <a:t>PURCHASE</a:t>
              </a:r>
              <a:endParaRPr sz="1200" b="0" i="0" u="none" strike="noStrike" cap="none">
                <a:solidFill>
                  <a:schemeClr val="dk1"/>
                </a:solidFill>
                <a:latin typeface="Barlow Light"/>
                <a:ea typeface="Barlow Light"/>
                <a:cs typeface="Barlow Light"/>
                <a:sym typeface="Barlow Light"/>
              </a:endParaRPr>
            </a:p>
          </p:txBody>
        </p:sp>
        <p:sp>
          <p:nvSpPr>
            <p:cNvPr id="679" name="Google Shape;679;p33"/>
            <p:cNvSpPr/>
            <p:nvPr/>
          </p:nvSpPr>
          <p:spPr>
            <a:xfrm>
              <a:off x="1974416" y="4115125"/>
              <a:ext cx="1377910" cy="541775"/>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0" i="0" u="none" strike="noStrike" cap="none">
                  <a:solidFill>
                    <a:schemeClr val="dk1"/>
                  </a:solidFill>
                  <a:latin typeface="Barlow Light"/>
                  <a:ea typeface="Barlow Light"/>
                  <a:cs typeface="Barlow Light"/>
                  <a:sym typeface="Barlow Light"/>
                </a:rPr>
                <a:t>LOYALTY</a:t>
              </a:r>
              <a:endParaRPr sz="1200" b="0" i="0" u="none" strike="noStrike" cap="none">
                <a:solidFill>
                  <a:schemeClr val="dk1"/>
                </a:solidFill>
                <a:latin typeface="Barlow Light"/>
                <a:ea typeface="Barlow Light"/>
                <a:cs typeface="Barlow Light"/>
                <a:sym typeface="Barlow Light"/>
              </a:endParaRPr>
            </a:p>
          </p:txBody>
        </p:sp>
        <p:sp>
          <p:nvSpPr>
            <p:cNvPr id="680" name="Google Shape;680;p33"/>
            <p:cNvSpPr/>
            <p:nvPr/>
          </p:nvSpPr>
          <p:spPr>
            <a:xfrm>
              <a:off x="8632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0" i="0" u="none" strike="noStrike" cap="none">
                  <a:solidFill>
                    <a:schemeClr val="lt1"/>
                  </a:solidFill>
                  <a:latin typeface="Barlow Light"/>
                  <a:ea typeface="Barlow Light"/>
                  <a:cs typeface="Barlow Light"/>
                  <a:sym typeface="Barlow Light"/>
                </a:rPr>
                <a:t>AWARENESS</a:t>
              </a:r>
              <a:endParaRPr sz="1200" b="0" i="0" u="none" strike="noStrike" cap="none">
                <a:solidFill>
                  <a:schemeClr val="lt1"/>
                </a:solidFill>
                <a:latin typeface="Barlow Light"/>
                <a:ea typeface="Barlow Light"/>
                <a:cs typeface="Barlow Light"/>
                <a:sym typeface="Barlow Light"/>
              </a:endParaRPr>
            </a:p>
          </p:txBody>
        </p:sp>
        <p:sp>
          <p:nvSpPr>
            <p:cNvPr id="681" name="Google Shape;681;p33"/>
            <p:cNvSpPr/>
            <p:nvPr/>
          </p:nvSpPr>
          <p:spPr>
            <a:xfrm>
              <a:off x="13058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0" i="0" u="none" strike="noStrike" cap="none">
                  <a:solidFill>
                    <a:schemeClr val="lt1"/>
                  </a:solidFill>
                  <a:latin typeface="Barlow Light"/>
                  <a:ea typeface="Barlow Light"/>
                  <a:cs typeface="Barlow Light"/>
                  <a:sym typeface="Barlow Light"/>
                </a:rPr>
                <a:t>EVALUATION</a:t>
              </a:r>
              <a:endParaRPr sz="1200" b="0" i="0" u="none" strike="noStrike" cap="none">
                <a:solidFill>
                  <a:schemeClr val="lt1"/>
                </a:solidFill>
                <a:latin typeface="Barlow Light"/>
                <a:ea typeface="Barlow Light"/>
                <a:cs typeface="Barlow Light"/>
                <a:sym typeface="Barlow Light"/>
              </a:endParaRPr>
            </a:p>
          </p:txBody>
        </p:sp>
        <p:sp>
          <p:nvSpPr>
            <p:cNvPr id="682" name="Google Shape;682;p33"/>
            <p:cNvSpPr/>
            <p:nvPr/>
          </p:nvSpPr>
          <p:spPr>
            <a:xfrm>
              <a:off x="10868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0" i="0" u="none" strike="noStrike" cap="none">
                  <a:solidFill>
                    <a:schemeClr val="lt1"/>
                  </a:solidFill>
                  <a:latin typeface="Barlow Light"/>
                  <a:ea typeface="Barlow Light"/>
                  <a:cs typeface="Barlow Light"/>
                  <a:sym typeface="Barlow Light"/>
                </a:rPr>
                <a:t>DISCOVERY</a:t>
              </a:r>
              <a:endParaRPr sz="1200" b="0" i="0" u="none" strike="noStrike" cap="none">
                <a:solidFill>
                  <a:schemeClr val="lt1"/>
                </a:solidFill>
                <a:latin typeface="Barlow Light"/>
                <a:ea typeface="Barlow Light"/>
                <a:cs typeface="Barlow Light"/>
                <a:sym typeface="Barlow Light"/>
              </a:endParaRPr>
            </a:p>
          </p:txBody>
        </p:sp>
        <p:sp>
          <p:nvSpPr>
            <p:cNvPr id="683" name="Google Shape;683;p33"/>
            <p:cNvSpPr/>
            <p:nvPr/>
          </p:nvSpPr>
          <p:spPr>
            <a:xfrm>
              <a:off x="15260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0" i="0" u="none" strike="noStrike" cap="none">
                  <a:solidFill>
                    <a:schemeClr val="lt1"/>
                  </a:solidFill>
                  <a:latin typeface="Barlow Light"/>
                  <a:ea typeface="Barlow Light"/>
                  <a:cs typeface="Barlow Light"/>
                  <a:sym typeface="Barlow Light"/>
                </a:rPr>
                <a:t>INTENT</a:t>
              </a:r>
              <a:endParaRPr sz="1200" b="0" i="0" u="none" strike="noStrike" cap="none">
                <a:solidFill>
                  <a:schemeClr val="lt1"/>
                </a:solidFill>
                <a:latin typeface="Barlow Light"/>
                <a:ea typeface="Barlow Light"/>
                <a:cs typeface="Barlow Light"/>
                <a:sym typeface="Barlow Light"/>
              </a:endParaRPr>
            </a:p>
          </p:txBody>
        </p:sp>
        <p:sp>
          <p:nvSpPr>
            <p:cNvPr id="684" name="Google Shape;684;p33"/>
            <p:cNvSpPr/>
            <p:nvPr/>
          </p:nvSpPr>
          <p:spPr>
            <a:xfrm>
              <a:off x="8552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Calibri"/>
                <a:ea typeface="Calibri"/>
                <a:cs typeface="Calibri"/>
                <a:sym typeface="Calibri"/>
              </a:endParaRPr>
            </a:p>
          </p:txBody>
        </p:sp>
      </p:grpSp>
      <p:cxnSp>
        <p:nvCxnSpPr>
          <p:cNvPr id="685" name="Google Shape;685;p33"/>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86" name="Google Shape;686;p33"/>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Insert your content</a:t>
            </a:r>
            <a:endParaRPr sz="1000" b="0" i="0" u="none" strike="noStrike" cap="none">
              <a:solidFill>
                <a:schemeClr val="dk2"/>
              </a:solidFill>
              <a:latin typeface="Barlow Light"/>
              <a:ea typeface="Barlow Light"/>
              <a:cs typeface="Barlow Light"/>
              <a:sym typeface="Barlow Light"/>
            </a:endParaRPr>
          </a:p>
        </p:txBody>
      </p:sp>
      <p:cxnSp>
        <p:nvCxnSpPr>
          <p:cNvPr id="687" name="Google Shape;687;p33"/>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88" name="Google Shape;688;p33"/>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Insert your content</a:t>
            </a:r>
            <a:endParaRPr sz="1000" b="0" i="0" u="none" strike="noStrike" cap="none">
              <a:solidFill>
                <a:schemeClr val="dk2"/>
              </a:solidFill>
              <a:latin typeface="Barlow Light"/>
              <a:ea typeface="Barlow Light"/>
              <a:cs typeface="Barlow Light"/>
              <a:sym typeface="Barlow Light"/>
            </a:endParaRPr>
          </a:p>
        </p:txBody>
      </p:sp>
      <p:cxnSp>
        <p:nvCxnSpPr>
          <p:cNvPr id="689" name="Google Shape;689;p33"/>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90" name="Google Shape;690;p33"/>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Insert your content</a:t>
            </a:r>
            <a:endParaRPr sz="1000" b="0" i="0" u="none" strike="noStrike" cap="none">
              <a:solidFill>
                <a:schemeClr val="dk2"/>
              </a:solidFill>
              <a:latin typeface="Barlow Light"/>
              <a:ea typeface="Barlow Light"/>
              <a:cs typeface="Barlow Light"/>
              <a:sym typeface="Barlow Light"/>
            </a:endParaRPr>
          </a:p>
        </p:txBody>
      </p:sp>
      <p:cxnSp>
        <p:nvCxnSpPr>
          <p:cNvPr id="691" name="Google Shape;691;p33"/>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92" name="Google Shape;692;p33"/>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Insert your content</a:t>
            </a:r>
            <a:endParaRPr sz="1000" b="0" i="0" u="none" strike="noStrike" cap="none">
              <a:solidFill>
                <a:schemeClr val="dk2"/>
              </a:solidFill>
              <a:latin typeface="Barlow Light"/>
              <a:ea typeface="Barlow Light"/>
              <a:cs typeface="Barlow Light"/>
              <a:sym typeface="Barlow Light"/>
            </a:endParaRPr>
          </a:p>
        </p:txBody>
      </p:sp>
      <p:cxnSp>
        <p:nvCxnSpPr>
          <p:cNvPr id="693" name="Google Shape;693;p33"/>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94" name="Google Shape;694;p33"/>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Insert your content</a:t>
            </a:r>
            <a:endParaRPr sz="1000" b="0" i="0" u="none" strike="noStrike" cap="none">
              <a:solidFill>
                <a:schemeClr val="dk2"/>
              </a:solidFill>
              <a:latin typeface="Barlow Light"/>
              <a:ea typeface="Barlow Light"/>
              <a:cs typeface="Barlow Light"/>
              <a:sym typeface="Barlow Light"/>
            </a:endParaRPr>
          </a:p>
        </p:txBody>
      </p:sp>
      <p:cxnSp>
        <p:nvCxnSpPr>
          <p:cNvPr id="695" name="Google Shape;695;p33"/>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696" name="Google Shape;696;p33"/>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Barlow Light"/>
                <a:ea typeface="Barlow Light"/>
                <a:cs typeface="Barlow Light"/>
                <a:sym typeface="Barlow Light"/>
              </a:rPr>
              <a:t>Insert your content</a:t>
            </a:r>
            <a:endParaRPr sz="1000" b="0" i="0" u="none" strike="noStrike" cap="none">
              <a:solidFill>
                <a:schemeClr val="dk2"/>
              </a:solidFill>
              <a:latin typeface="Barlow Light"/>
              <a:ea typeface="Barlow Light"/>
              <a:cs typeface="Barlow Light"/>
              <a:sym typeface="Barlow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4"/>
          <p:cNvSpPr txBox="1">
            <a:spLocks noGrp="1"/>
          </p:cNvSpPr>
          <p:nvPr>
            <p:ph type="title" idx="4294967295"/>
          </p:nvPr>
        </p:nvSpPr>
        <p:spPr>
          <a:xfrm>
            <a:off x="467100" y="0"/>
            <a:ext cx="8209800" cy="467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2400"/>
              <a:buNone/>
            </a:pPr>
            <a:r>
              <a:rPr lang="en" sz="1200"/>
              <a:t>COMPETITOR MATRIX</a:t>
            </a:r>
            <a:endParaRPr sz="1200"/>
          </a:p>
        </p:txBody>
      </p:sp>
      <p:sp>
        <p:nvSpPr>
          <p:cNvPr id="702" name="Google Shape;702;p34"/>
          <p:cNvSpPr/>
          <p:nvPr/>
        </p:nvSpPr>
        <p:spPr>
          <a:xfrm>
            <a:off x="467100" y="467100"/>
            <a:ext cx="8209800" cy="4209000"/>
          </a:xfrm>
          <a:prstGeom prst="rect">
            <a:avLst/>
          </a:prstGeom>
          <a:solidFill>
            <a:srgbClr val="FFFFFF">
              <a:alpha val="9411"/>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3" name="Google Shape;703;p34"/>
          <p:cNvGrpSpPr/>
          <p:nvPr/>
        </p:nvGrpSpPr>
        <p:grpSpPr>
          <a:xfrm>
            <a:off x="638150" y="467111"/>
            <a:ext cx="7867750" cy="4209098"/>
            <a:chOff x="638138" y="467100"/>
            <a:chExt cx="7867750" cy="4194000"/>
          </a:xfrm>
        </p:grpSpPr>
        <p:cxnSp>
          <p:nvCxnSpPr>
            <p:cNvPr id="704" name="Google Shape;704;p34"/>
            <p:cNvCxnSpPr/>
            <p:nvPr/>
          </p:nvCxnSpPr>
          <p:spPr>
            <a:xfrm>
              <a:off x="63813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05" name="Google Shape;705;p34"/>
            <p:cNvCxnSpPr/>
            <p:nvPr/>
          </p:nvCxnSpPr>
          <p:spPr>
            <a:xfrm>
              <a:off x="80917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06" name="Google Shape;706;p34"/>
            <p:cNvCxnSpPr/>
            <p:nvPr/>
          </p:nvCxnSpPr>
          <p:spPr>
            <a:xfrm>
              <a:off x="98021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07" name="Google Shape;707;p34"/>
            <p:cNvCxnSpPr/>
            <p:nvPr/>
          </p:nvCxnSpPr>
          <p:spPr>
            <a:xfrm>
              <a:off x="115125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08" name="Google Shape;708;p34"/>
            <p:cNvCxnSpPr/>
            <p:nvPr/>
          </p:nvCxnSpPr>
          <p:spPr>
            <a:xfrm>
              <a:off x="132228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09" name="Google Shape;709;p34"/>
            <p:cNvCxnSpPr/>
            <p:nvPr/>
          </p:nvCxnSpPr>
          <p:spPr>
            <a:xfrm>
              <a:off x="149332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0" name="Google Shape;710;p34"/>
            <p:cNvCxnSpPr/>
            <p:nvPr/>
          </p:nvCxnSpPr>
          <p:spPr>
            <a:xfrm>
              <a:off x="166436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1" name="Google Shape;711;p34"/>
            <p:cNvCxnSpPr/>
            <p:nvPr/>
          </p:nvCxnSpPr>
          <p:spPr>
            <a:xfrm>
              <a:off x="183540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2" name="Google Shape;712;p34"/>
            <p:cNvCxnSpPr/>
            <p:nvPr/>
          </p:nvCxnSpPr>
          <p:spPr>
            <a:xfrm>
              <a:off x="200643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3" name="Google Shape;713;p34"/>
            <p:cNvCxnSpPr/>
            <p:nvPr/>
          </p:nvCxnSpPr>
          <p:spPr>
            <a:xfrm>
              <a:off x="217747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4" name="Google Shape;714;p34"/>
            <p:cNvCxnSpPr/>
            <p:nvPr/>
          </p:nvCxnSpPr>
          <p:spPr>
            <a:xfrm>
              <a:off x="234851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5" name="Google Shape;715;p34"/>
            <p:cNvCxnSpPr/>
            <p:nvPr/>
          </p:nvCxnSpPr>
          <p:spPr>
            <a:xfrm>
              <a:off x="251955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6" name="Google Shape;716;p34"/>
            <p:cNvCxnSpPr/>
            <p:nvPr/>
          </p:nvCxnSpPr>
          <p:spPr>
            <a:xfrm>
              <a:off x="269058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7" name="Google Shape;717;p34"/>
            <p:cNvCxnSpPr/>
            <p:nvPr/>
          </p:nvCxnSpPr>
          <p:spPr>
            <a:xfrm>
              <a:off x="286162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8" name="Google Shape;718;p34"/>
            <p:cNvCxnSpPr/>
            <p:nvPr/>
          </p:nvCxnSpPr>
          <p:spPr>
            <a:xfrm>
              <a:off x="303266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19" name="Google Shape;719;p34"/>
            <p:cNvCxnSpPr/>
            <p:nvPr/>
          </p:nvCxnSpPr>
          <p:spPr>
            <a:xfrm>
              <a:off x="320370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0" name="Google Shape;720;p34"/>
            <p:cNvCxnSpPr/>
            <p:nvPr/>
          </p:nvCxnSpPr>
          <p:spPr>
            <a:xfrm>
              <a:off x="337473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1" name="Google Shape;721;p34"/>
            <p:cNvCxnSpPr/>
            <p:nvPr/>
          </p:nvCxnSpPr>
          <p:spPr>
            <a:xfrm>
              <a:off x="354577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2" name="Google Shape;722;p34"/>
            <p:cNvCxnSpPr/>
            <p:nvPr/>
          </p:nvCxnSpPr>
          <p:spPr>
            <a:xfrm>
              <a:off x="371681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3" name="Google Shape;723;p34"/>
            <p:cNvCxnSpPr/>
            <p:nvPr/>
          </p:nvCxnSpPr>
          <p:spPr>
            <a:xfrm>
              <a:off x="388785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4" name="Google Shape;724;p34"/>
            <p:cNvCxnSpPr/>
            <p:nvPr/>
          </p:nvCxnSpPr>
          <p:spPr>
            <a:xfrm>
              <a:off x="405888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5" name="Google Shape;725;p34"/>
            <p:cNvCxnSpPr/>
            <p:nvPr/>
          </p:nvCxnSpPr>
          <p:spPr>
            <a:xfrm>
              <a:off x="422992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6" name="Google Shape;726;p34"/>
            <p:cNvCxnSpPr/>
            <p:nvPr/>
          </p:nvCxnSpPr>
          <p:spPr>
            <a:xfrm>
              <a:off x="440096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7" name="Google Shape;727;p34"/>
            <p:cNvCxnSpPr/>
            <p:nvPr/>
          </p:nvCxnSpPr>
          <p:spPr>
            <a:xfrm>
              <a:off x="474306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8" name="Google Shape;728;p34"/>
            <p:cNvCxnSpPr/>
            <p:nvPr/>
          </p:nvCxnSpPr>
          <p:spPr>
            <a:xfrm>
              <a:off x="491410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29" name="Google Shape;729;p34"/>
            <p:cNvCxnSpPr/>
            <p:nvPr/>
          </p:nvCxnSpPr>
          <p:spPr>
            <a:xfrm>
              <a:off x="508513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0" name="Google Shape;730;p34"/>
            <p:cNvCxnSpPr/>
            <p:nvPr/>
          </p:nvCxnSpPr>
          <p:spPr>
            <a:xfrm>
              <a:off x="525617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1" name="Google Shape;731;p34"/>
            <p:cNvCxnSpPr/>
            <p:nvPr/>
          </p:nvCxnSpPr>
          <p:spPr>
            <a:xfrm>
              <a:off x="542721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2" name="Google Shape;732;p34"/>
            <p:cNvCxnSpPr/>
            <p:nvPr/>
          </p:nvCxnSpPr>
          <p:spPr>
            <a:xfrm>
              <a:off x="559825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3" name="Google Shape;733;p34"/>
            <p:cNvCxnSpPr/>
            <p:nvPr/>
          </p:nvCxnSpPr>
          <p:spPr>
            <a:xfrm>
              <a:off x="576928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4" name="Google Shape;734;p34"/>
            <p:cNvCxnSpPr/>
            <p:nvPr/>
          </p:nvCxnSpPr>
          <p:spPr>
            <a:xfrm>
              <a:off x="594032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5" name="Google Shape;735;p34"/>
            <p:cNvCxnSpPr/>
            <p:nvPr/>
          </p:nvCxnSpPr>
          <p:spPr>
            <a:xfrm>
              <a:off x="611136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6" name="Google Shape;736;p34"/>
            <p:cNvCxnSpPr/>
            <p:nvPr/>
          </p:nvCxnSpPr>
          <p:spPr>
            <a:xfrm>
              <a:off x="628240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7" name="Google Shape;737;p34"/>
            <p:cNvCxnSpPr/>
            <p:nvPr/>
          </p:nvCxnSpPr>
          <p:spPr>
            <a:xfrm>
              <a:off x="645343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8" name="Google Shape;738;p34"/>
            <p:cNvCxnSpPr/>
            <p:nvPr/>
          </p:nvCxnSpPr>
          <p:spPr>
            <a:xfrm>
              <a:off x="662447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39" name="Google Shape;739;p34"/>
            <p:cNvCxnSpPr/>
            <p:nvPr/>
          </p:nvCxnSpPr>
          <p:spPr>
            <a:xfrm>
              <a:off x="679551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0" name="Google Shape;740;p34"/>
            <p:cNvCxnSpPr/>
            <p:nvPr/>
          </p:nvCxnSpPr>
          <p:spPr>
            <a:xfrm>
              <a:off x="696655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1" name="Google Shape;741;p34"/>
            <p:cNvCxnSpPr/>
            <p:nvPr/>
          </p:nvCxnSpPr>
          <p:spPr>
            <a:xfrm>
              <a:off x="713758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2" name="Google Shape;742;p34"/>
            <p:cNvCxnSpPr/>
            <p:nvPr/>
          </p:nvCxnSpPr>
          <p:spPr>
            <a:xfrm>
              <a:off x="730862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3" name="Google Shape;743;p34"/>
            <p:cNvCxnSpPr/>
            <p:nvPr/>
          </p:nvCxnSpPr>
          <p:spPr>
            <a:xfrm>
              <a:off x="747966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4" name="Google Shape;744;p34"/>
            <p:cNvCxnSpPr/>
            <p:nvPr/>
          </p:nvCxnSpPr>
          <p:spPr>
            <a:xfrm>
              <a:off x="765070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5" name="Google Shape;745;p34"/>
            <p:cNvCxnSpPr/>
            <p:nvPr/>
          </p:nvCxnSpPr>
          <p:spPr>
            <a:xfrm>
              <a:off x="7821738"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6" name="Google Shape;746;p34"/>
            <p:cNvCxnSpPr/>
            <p:nvPr/>
          </p:nvCxnSpPr>
          <p:spPr>
            <a:xfrm>
              <a:off x="7992775"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7" name="Google Shape;747;p34"/>
            <p:cNvCxnSpPr/>
            <p:nvPr/>
          </p:nvCxnSpPr>
          <p:spPr>
            <a:xfrm>
              <a:off x="8163813"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8" name="Google Shape;748;p34"/>
            <p:cNvCxnSpPr/>
            <p:nvPr/>
          </p:nvCxnSpPr>
          <p:spPr>
            <a:xfrm>
              <a:off x="8334850" y="467100"/>
              <a:ext cx="0" cy="4194000"/>
            </a:xfrm>
            <a:prstGeom prst="straightConnector1">
              <a:avLst/>
            </a:prstGeom>
            <a:noFill/>
            <a:ln w="9525" cap="flat" cmpd="sng">
              <a:solidFill>
                <a:schemeClr val="lt2"/>
              </a:solidFill>
              <a:prstDash val="solid"/>
              <a:round/>
              <a:headEnd type="none" w="sm" len="sm"/>
              <a:tailEnd type="none" w="sm" len="sm"/>
            </a:ln>
          </p:spPr>
        </p:cxnSp>
        <p:cxnSp>
          <p:nvCxnSpPr>
            <p:cNvPr id="749" name="Google Shape;749;p34"/>
            <p:cNvCxnSpPr/>
            <p:nvPr/>
          </p:nvCxnSpPr>
          <p:spPr>
            <a:xfrm>
              <a:off x="8505888" y="467100"/>
              <a:ext cx="0" cy="4194000"/>
            </a:xfrm>
            <a:prstGeom prst="straightConnector1">
              <a:avLst/>
            </a:prstGeom>
            <a:noFill/>
            <a:ln w="9525" cap="flat" cmpd="sng">
              <a:solidFill>
                <a:schemeClr val="lt2"/>
              </a:solidFill>
              <a:prstDash val="solid"/>
              <a:round/>
              <a:headEnd type="none" w="sm" len="sm"/>
              <a:tailEnd type="none" w="sm" len="sm"/>
            </a:ln>
          </p:spPr>
        </p:cxnSp>
      </p:grpSp>
      <p:sp>
        <p:nvSpPr>
          <p:cNvPr id="750" name="Google Shape;750;p34"/>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34</a:t>
            </a:fld>
            <a:endParaRPr/>
          </a:p>
        </p:txBody>
      </p:sp>
      <p:cxnSp>
        <p:nvCxnSpPr>
          <p:cNvPr id="751" name="Google Shape;751;p34"/>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52" name="Google Shape;752;p34"/>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53" name="Google Shape;753;p34"/>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Barlow Light"/>
                <a:ea typeface="Barlow Light"/>
                <a:cs typeface="Barlow Light"/>
                <a:sym typeface="Barlow Light"/>
              </a:rPr>
              <a:t>LOW VALUE 1</a:t>
            </a:r>
            <a:endParaRPr sz="800" b="0" i="0" u="none" strike="noStrike" cap="none">
              <a:solidFill>
                <a:schemeClr val="dk2"/>
              </a:solidFill>
              <a:latin typeface="Barlow Light"/>
              <a:ea typeface="Barlow Light"/>
              <a:cs typeface="Barlow Light"/>
              <a:sym typeface="Barlow Light"/>
            </a:endParaRPr>
          </a:p>
        </p:txBody>
      </p:sp>
      <p:sp>
        <p:nvSpPr>
          <p:cNvPr id="754" name="Google Shape;754;p34"/>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Barlow Light"/>
                <a:ea typeface="Barlow Light"/>
                <a:cs typeface="Barlow Light"/>
                <a:sym typeface="Barlow Light"/>
              </a:rPr>
              <a:t>HIGH VALUE 1</a:t>
            </a:r>
            <a:endParaRPr sz="800" b="0" i="0" u="none" strike="noStrike" cap="none">
              <a:solidFill>
                <a:schemeClr val="dk2"/>
              </a:solidFill>
              <a:latin typeface="Barlow Light"/>
              <a:ea typeface="Barlow Light"/>
              <a:cs typeface="Barlow Light"/>
              <a:sym typeface="Barlow Light"/>
            </a:endParaRPr>
          </a:p>
        </p:txBody>
      </p:sp>
      <p:sp>
        <p:nvSpPr>
          <p:cNvPr id="755" name="Google Shape;755;p34"/>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Barlow Light"/>
                <a:ea typeface="Barlow Light"/>
                <a:cs typeface="Barlow Light"/>
                <a:sym typeface="Barlow Light"/>
              </a:rPr>
              <a:t>LOW VALUE 2</a:t>
            </a:r>
            <a:endParaRPr sz="800" b="0" i="0" u="none" strike="noStrike" cap="none">
              <a:solidFill>
                <a:schemeClr val="dk2"/>
              </a:solidFill>
              <a:latin typeface="Barlow Light"/>
              <a:ea typeface="Barlow Light"/>
              <a:cs typeface="Barlow Light"/>
              <a:sym typeface="Barlow Light"/>
            </a:endParaRPr>
          </a:p>
        </p:txBody>
      </p:sp>
      <p:sp>
        <p:nvSpPr>
          <p:cNvPr id="756" name="Google Shape;756;p34"/>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Barlow Light"/>
                <a:ea typeface="Barlow Light"/>
                <a:cs typeface="Barlow Light"/>
                <a:sym typeface="Barlow Light"/>
              </a:rPr>
              <a:t>HIGH VALUE 2</a:t>
            </a:r>
            <a:endParaRPr sz="800" b="0" i="0" u="none" strike="noStrike" cap="none">
              <a:solidFill>
                <a:schemeClr val="dk2"/>
              </a:solidFill>
              <a:latin typeface="Barlow Light"/>
              <a:ea typeface="Barlow Light"/>
              <a:cs typeface="Barlow Light"/>
              <a:sym typeface="Barlow Light"/>
            </a:endParaRPr>
          </a:p>
        </p:txBody>
      </p:sp>
      <p:sp>
        <p:nvSpPr>
          <p:cNvPr id="757" name="Google Shape;757;p34"/>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Barlow Light"/>
                <a:ea typeface="Barlow Light"/>
                <a:cs typeface="Barlow Light"/>
                <a:sym typeface="Barlow Light"/>
              </a:rPr>
              <a:t>Our company</a:t>
            </a:r>
            <a:endParaRPr sz="800" b="0" i="0" u="none" strike="noStrike" cap="none">
              <a:solidFill>
                <a:schemeClr val="lt1"/>
              </a:solidFill>
              <a:latin typeface="Barlow Light"/>
              <a:ea typeface="Barlow Light"/>
              <a:cs typeface="Barlow Light"/>
              <a:sym typeface="Barlow Light"/>
            </a:endParaRPr>
          </a:p>
        </p:txBody>
      </p:sp>
      <p:sp>
        <p:nvSpPr>
          <p:cNvPr id="758" name="Google Shape;758;p34"/>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Barlow Light"/>
                <a:ea typeface="Barlow Light"/>
                <a:cs typeface="Barlow Light"/>
                <a:sym typeface="Barlow Light"/>
              </a:rPr>
              <a:t>Competitor</a:t>
            </a:r>
            <a:endParaRPr sz="800" b="0" i="0" u="none" strike="noStrike" cap="none">
              <a:solidFill>
                <a:schemeClr val="lt1"/>
              </a:solidFill>
              <a:latin typeface="Barlow Light"/>
              <a:ea typeface="Barlow Light"/>
              <a:cs typeface="Barlow Light"/>
              <a:sym typeface="Barlow Light"/>
            </a:endParaRPr>
          </a:p>
        </p:txBody>
      </p:sp>
      <p:sp>
        <p:nvSpPr>
          <p:cNvPr id="759" name="Google Shape;759;p34"/>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Barlow Light"/>
                <a:ea typeface="Barlow Light"/>
                <a:cs typeface="Barlow Light"/>
                <a:sym typeface="Barlow Light"/>
              </a:rPr>
              <a:t>Competitor</a:t>
            </a:r>
            <a:endParaRPr sz="800" b="0" i="0" u="none" strike="noStrike" cap="none">
              <a:solidFill>
                <a:schemeClr val="lt1"/>
              </a:solidFill>
              <a:latin typeface="Barlow Light"/>
              <a:ea typeface="Barlow Light"/>
              <a:cs typeface="Barlow Light"/>
              <a:sym typeface="Barlow Light"/>
            </a:endParaRPr>
          </a:p>
        </p:txBody>
      </p:sp>
      <p:sp>
        <p:nvSpPr>
          <p:cNvPr id="760" name="Google Shape;760;p34"/>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Barlow Light"/>
                <a:ea typeface="Barlow Light"/>
                <a:cs typeface="Barlow Light"/>
                <a:sym typeface="Barlow Light"/>
              </a:rPr>
              <a:t>Competitor</a:t>
            </a:r>
            <a:endParaRPr sz="800" b="0" i="0" u="none" strike="noStrike" cap="none">
              <a:solidFill>
                <a:schemeClr val="lt1"/>
              </a:solidFill>
              <a:latin typeface="Barlow Light"/>
              <a:ea typeface="Barlow Light"/>
              <a:cs typeface="Barlow Light"/>
              <a:sym typeface="Barlow Light"/>
            </a:endParaRPr>
          </a:p>
        </p:txBody>
      </p:sp>
      <p:sp>
        <p:nvSpPr>
          <p:cNvPr id="761" name="Google Shape;761;p34"/>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Barlow Light"/>
                <a:ea typeface="Barlow Light"/>
                <a:cs typeface="Barlow Light"/>
                <a:sym typeface="Barlow Light"/>
              </a:rPr>
              <a:t>Competitor</a:t>
            </a:r>
            <a:endParaRPr sz="800" b="0" i="0" u="none" strike="noStrike" cap="none">
              <a:solidFill>
                <a:schemeClr val="dk2"/>
              </a:solidFill>
              <a:latin typeface="Barlow Light"/>
              <a:ea typeface="Barlow Light"/>
              <a:cs typeface="Barlow Light"/>
              <a:sym typeface="Barlow Light"/>
            </a:endParaRPr>
          </a:p>
        </p:txBody>
      </p:sp>
      <p:sp>
        <p:nvSpPr>
          <p:cNvPr id="762" name="Google Shape;762;p34"/>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Barlow Light"/>
                <a:ea typeface="Barlow Light"/>
                <a:cs typeface="Barlow Light"/>
                <a:sym typeface="Barlow Light"/>
              </a:rPr>
              <a:t>Competitor</a:t>
            </a:r>
            <a:endParaRPr sz="800" b="0" i="0" u="none" strike="noStrike" cap="none">
              <a:solidFill>
                <a:schemeClr val="lt1"/>
              </a:solidFill>
              <a:latin typeface="Barlow Light"/>
              <a:ea typeface="Barlow Light"/>
              <a:cs typeface="Barlow Light"/>
              <a:sym typeface="Barlow Light"/>
            </a:endParaRPr>
          </a:p>
        </p:txBody>
      </p:sp>
      <p:sp>
        <p:nvSpPr>
          <p:cNvPr id="763" name="Google Shape;763;p34"/>
          <p:cNvSpPr/>
          <p:nvPr/>
        </p:nvSpPr>
        <p:spPr>
          <a:xfrm>
            <a:off x="1114225" y="947475"/>
            <a:ext cx="467100" cy="467100"/>
          </a:xfrm>
          <a:prstGeom prst="ellipse">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Barlow Light"/>
                <a:ea typeface="Barlow Light"/>
                <a:cs typeface="Barlow Light"/>
                <a:sym typeface="Barlow Light"/>
              </a:rPr>
              <a:t>Competitor</a:t>
            </a:r>
            <a:endParaRPr sz="800" b="0" i="0" u="none" strike="noStrike" cap="none">
              <a:solidFill>
                <a:schemeClr val="dk2"/>
              </a:solidFill>
              <a:latin typeface="Barlow Light"/>
              <a:ea typeface="Barlow Light"/>
              <a:cs typeface="Barlow Light"/>
              <a:sym typeface="Barlow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5"/>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WEEKLY PLANNER</a:t>
            </a:r>
            <a:endParaRPr/>
          </a:p>
        </p:txBody>
      </p:sp>
      <p:sp>
        <p:nvSpPr>
          <p:cNvPr id="769" name="Google Shape;769;p35"/>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35</a:t>
            </a:fld>
            <a:endParaRPr/>
          </a:p>
        </p:txBody>
      </p:sp>
      <p:graphicFrame>
        <p:nvGraphicFramePr>
          <p:cNvPr id="770" name="Google Shape;770;p35"/>
          <p:cNvGraphicFramePr/>
          <p:nvPr/>
        </p:nvGraphicFramePr>
        <p:xfrm>
          <a:off x="855300" y="1474725"/>
          <a:ext cx="3000000" cy="3000000"/>
        </p:xfrm>
        <a:graphic>
          <a:graphicData uri="http://schemas.openxmlformats.org/drawingml/2006/table">
            <a:tbl>
              <a:tblPr>
                <a:noFill/>
                <a:tableStyleId>{9DA09EDF-0012-49A8-AFB5-0579F2E6F435}</a:tableStyleId>
              </a:tblPr>
              <a:tblGrid>
                <a:gridCol w="834575">
                  <a:extLst>
                    <a:ext uri="{9D8B030D-6E8A-4147-A177-3AD203B41FA5}">
                      <a16:colId xmlns:a16="http://schemas.microsoft.com/office/drawing/2014/main" val="20000"/>
                    </a:ext>
                  </a:extLst>
                </a:gridCol>
                <a:gridCol w="956575">
                  <a:extLst>
                    <a:ext uri="{9D8B030D-6E8A-4147-A177-3AD203B41FA5}">
                      <a16:colId xmlns:a16="http://schemas.microsoft.com/office/drawing/2014/main" val="20001"/>
                    </a:ext>
                  </a:extLst>
                </a:gridCol>
                <a:gridCol w="956575">
                  <a:extLst>
                    <a:ext uri="{9D8B030D-6E8A-4147-A177-3AD203B41FA5}">
                      <a16:colId xmlns:a16="http://schemas.microsoft.com/office/drawing/2014/main" val="20002"/>
                    </a:ext>
                  </a:extLst>
                </a:gridCol>
                <a:gridCol w="956575">
                  <a:extLst>
                    <a:ext uri="{9D8B030D-6E8A-4147-A177-3AD203B41FA5}">
                      <a16:colId xmlns:a16="http://schemas.microsoft.com/office/drawing/2014/main" val="20003"/>
                    </a:ext>
                  </a:extLst>
                </a:gridCol>
                <a:gridCol w="956575">
                  <a:extLst>
                    <a:ext uri="{9D8B030D-6E8A-4147-A177-3AD203B41FA5}">
                      <a16:colId xmlns:a16="http://schemas.microsoft.com/office/drawing/2014/main" val="20004"/>
                    </a:ext>
                  </a:extLst>
                </a:gridCol>
                <a:gridCol w="956575">
                  <a:extLst>
                    <a:ext uri="{9D8B030D-6E8A-4147-A177-3AD203B41FA5}">
                      <a16:colId xmlns:a16="http://schemas.microsoft.com/office/drawing/2014/main" val="20005"/>
                    </a:ext>
                  </a:extLst>
                </a:gridCol>
                <a:gridCol w="956575">
                  <a:extLst>
                    <a:ext uri="{9D8B030D-6E8A-4147-A177-3AD203B41FA5}">
                      <a16:colId xmlns:a16="http://schemas.microsoft.com/office/drawing/2014/main" val="20006"/>
                    </a:ext>
                  </a:extLst>
                </a:gridCol>
                <a:gridCol w="956575">
                  <a:extLst>
                    <a:ext uri="{9D8B030D-6E8A-4147-A177-3AD203B41FA5}">
                      <a16:colId xmlns:a16="http://schemas.microsoft.com/office/drawing/2014/main" val="20007"/>
                    </a:ext>
                  </a:extLst>
                </a:gridCol>
              </a:tblGrid>
              <a:tr h="304775">
                <a:tc>
                  <a:txBody>
                    <a:bodyPr/>
                    <a:lstStyle/>
                    <a:p>
                      <a:pPr marL="0" marR="0" lvl="0" indent="0" algn="r" rtl="0">
                        <a:lnSpc>
                          <a:spcPct val="100000"/>
                        </a:lnSpc>
                        <a:spcBef>
                          <a:spcPts val="0"/>
                        </a:spcBef>
                        <a:spcAft>
                          <a:spcPts val="0"/>
                        </a:spcAft>
                        <a:buClr>
                          <a:srgbClr val="000000"/>
                        </a:buClr>
                        <a:buSzPts val="800"/>
                        <a:buFont typeface="Arial"/>
                        <a:buNone/>
                      </a:pP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chemeClr val="lt1"/>
                          </a:solidFill>
                          <a:latin typeface="Barlow"/>
                          <a:ea typeface="Barlow"/>
                          <a:cs typeface="Barlow"/>
                          <a:sym typeface="Barlow"/>
                        </a:rPr>
                        <a:t>SUNDAY</a:t>
                      </a:r>
                      <a:endParaRPr sz="700" u="none" strike="noStrike" cap="none">
                        <a:solidFill>
                          <a:schemeClr val="lt1"/>
                        </a:solidFill>
                        <a:latin typeface="Barlow"/>
                        <a:ea typeface="Barlow"/>
                        <a:cs typeface="Barlow"/>
                        <a:sym typeface="Barlow"/>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chemeClr val="lt1"/>
                          </a:solidFill>
                          <a:latin typeface="Barlow"/>
                          <a:ea typeface="Barlow"/>
                          <a:cs typeface="Barlow"/>
                          <a:sym typeface="Barlow"/>
                        </a:rPr>
                        <a:t>MONDAY</a:t>
                      </a:r>
                      <a:endParaRPr sz="700" u="none" strike="noStrike" cap="none">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chemeClr val="lt1"/>
                          </a:solidFill>
                          <a:latin typeface="Barlow"/>
                          <a:ea typeface="Barlow"/>
                          <a:cs typeface="Barlow"/>
                          <a:sym typeface="Barlow"/>
                        </a:rPr>
                        <a:t>TUESDAY</a:t>
                      </a:r>
                      <a:endParaRPr sz="700" u="none" strike="noStrike" cap="none">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chemeClr val="lt1"/>
                          </a:solidFill>
                          <a:latin typeface="Barlow"/>
                          <a:ea typeface="Barlow"/>
                          <a:cs typeface="Barlow"/>
                          <a:sym typeface="Barlow"/>
                        </a:rPr>
                        <a:t>WEDNESDAY</a:t>
                      </a:r>
                      <a:endParaRPr sz="700" u="none" strike="noStrike" cap="none">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chemeClr val="lt1"/>
                          </a:solidFill>
                          <a:latin typeface="Barlow"/>
                          <a:ea typeface="Barlow"/>
                          <a:cs typeface="Barlow"/>
                          <a:sym typeface="Barlow"/>
                        </a:rPr>
                        <a:t>THURSDAY</a:t>
                      </a:r>
                      <a:endParaRPr sz="700" u="none" strike="noStrike" cap="none">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chemeClr val="lt1"/>
                          </a:solidFill>
                          <a:latin typeface="Barlow"/>
                          <a:ea typeface="Barlow"/>
                          <a:cs typeface="Barlow"/>
                          <a:sym typeface="Barlow"/>
                        </a:rPr>
                        <a:t>FRIDAY</a:t>
                      </a:r>
                      <a:endParaRPr sz="700" u="none" strike="noStrike" cap="none">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chemeClr val="lt1"/>
                          </a:solidFill>
                          <a:latin typeface="Barlow"/>
                          <a:ea typeface="Barlow"/>
                          <a:cs typeface="Barlow"/>
                          <a:sym typeface="Barlow"/>
                        </a:rPr>
                        <a:t>SATURDAY</a:t>
                      </a:r>
                      <a:endParaRPr sz="700" u="none" strike="noStrike" cap="none">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83150">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2"/>
                          </a:solidFill>
                          <a:latin typeface="Barlow"/>
                          <a:ea typeface="Barlow"/>
                          <a:cs typeface="Barlow"/>
                          <a:sym typeface="Barlow"/>
                        </a:rPr>
                        <a:t>09:00 - 09:45</a:t>
                      </a: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2"/>
                          </a:solidFill>
                          <a:latin typeface="Barlow"/>
                          <a:ea typeface="Barlow"/>
                          <a:cs typeface="Barlow"/>
                          <a:sym typeface="Barlow"/>
                        </a:rPr>
                        <a:t>10:00 - 10:45</a:t>
                      </a: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2"/>
                          </a:solidFill>
                          <a:latin typeface="Barlow"/>
                          <a:ea typeface="Barlow"/>
                          <a:cs typeface="Barlow"/>
                          <a:sym typeface="Barlow"/>
                        </a:rPr>
                        <a:t>11:00 - 11:45</a:t>
                      </a: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2"/>
                          </a:solidFill>
                          <a:latin typeface="Barlow"/>
                          <a:ea typeface="Barlow"/>
                          <a:cs typeface="Barlow"/>
                          <a:sym typeface="Barlow"/>
                        </a:rPr>
                        <a:t>12:00 - 13:15</a:t>
                      </a: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 Free time</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 Free time</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 Free time</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 Free time</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 Free time</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 Free time</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 Free time</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411"/>
                      </a:srgbClr>
                    </a:solidFill>
                  </a:tcPr>
                </a:tc>
                <a:extLst>
                  <a:ext uri="{0D108BD9-81ED-4DB2-BD59-A6C34878D82A}">
                    <a16:rowId xmlns:a16="http://schemas.microsoft.com/office/drawing/2014/main" val="10004"/>
                  </a:ext>
                </a:extLst>
              </a:tr>
              <a:tr h="383150">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2"/>
                          </a:solidFill>
                          <a:latin typeface="Barlow"/>
                          <a:ea typeface="Barlow"/>
                          <a:cs typeface="Barlow"/>
                          <a:sym typeface="Barlow"/>
                        </a:rPr>
                        <a:t>13:30 - 14:15</a:t>
                      </a: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2"/>
                          </a:solidFill>
                          <a:latin typeface="Barlow"/>
                          <a:ea typeface="Barlow"/>
                          <a:cs typeface="Barlow"/>
                          <a:sym typeface="Barlow"/>
                        </a:rPr>
                        <a:t>14:30 - 15:15</a:t>
                      </a: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marR="0" lvl="0" indent="0" algn="r" rtl="0">
                        <a:lnSpc>
                          <a:spcPct val="100000"/>
                        </a:lnSpc>
                        <a:spcBef>
                          <a:spcPts val="0"/>
                        </a:spcBef>
                        <a:spcAft>
                          <a:spcPts val="0"/>
                        </a:spcAft>
                        <a:buClr>
                          <a:srgbClr val="000000"/>
                        </a:buClr>
                        <a:buSzPts val="800"/>
                        <a:buFont typeface="Arial"/>
                        <a:buNone/>
                      </a:pPr>
                      <a:r>
                        <a:rPr lang="en" sz="800" u="none" strike="noStrike" cap="none">
                          <a:solidFill>
                            <a:schemeClr val="dk2"/>
                          </a:solidFill>
                          <a:latin typeface="Barlow"/>
                          <a:ea typeface="Barlow"/>
                          <a:cs typeface="Barlow"/>
                          <a:sym typeface="Barlow"/>
                        </a:rPr>
                        <a:t>15:30 - 16:15</a:t>
                      </a:r>
                      <a:endParaRPr sz="800" u="none" strike="noStrike" cap="none">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chemeClr val="dk1"/>
                          </a:solidFill>
                          <a:latin typeface="Barlow"/>
                          <a:ea typeface="Barlow"/>
                          <a:cs typeface="Barlow"/>
                          <a:sym typeface="Barlow"/>
                        </a:rPr>
                        <a:t>Task</a:t>
                      </a:r>
                      <a:endParaRPr sz="800" u="none" strike="noStrike" cap="none">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grpSp>
        <p:nvGrpSpPr>
          <p:cNvPr id="775" name="Google Shape;775;p36"/>
          <p:cNvGrpSpPr/>
          <p:nvPr/>
        </p:nvGrpSpPr>
        <p:grpSpPr>
          <a:xfrm>
            <a:off x="7013192" y="1552381"/>
            <a:ext cx="592428" cy="684156"/>
            <a:chOff x="7013192" y="1552381"/>
            <a:chExt cx="592428" cy="684156"/>
          </a:xfrm>
        </p:grpSpPr>
        <p:sp>
          <p:nvSpPr>
            <p:cNvPr id="776" name="Google Shape;776;p36"/>
            <p:cNvSpPr/>
            <p:nvPr/>
          </p:nvSpPr>
          <p:spPr>
            <a:xfrm>
              <a:off x="7259907" y="1552381"/>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4123" y="2113894"/>
                  </a:lnTo>
                  <a:lnTo>
                    <a:pt x="2061958" y="2974386"/>
                  </a:lnTo>
                  <a:lnTo>
                    <a:pt x="323527" y="1838506"/>
                  </a:lnTo>
                  <a:lnTo>
                    <a:pt x="1624" y="32846"/>
                  </a:lnTo>
                  <a:cubicBezTo>
                    <a:pt x="-4478" y="-2245"/>
                    <a:pt x="22983" y="-11400"/>
                    <a:pt x="48155" y="16063"/>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77" name="Google Shape;777;p36"/>
            <p:cNvSpPr/>
            <p:nvPr/>
          </p:nvSpPr>
          <p:spPr>
            <a:xfrm>
              <a:off x="7233820" y="1571322"/>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3360" y="2114657"/>
                  </a:lnTo>
                  <a:lnTo>
                    <a:pt x="2061195" y="2975149"/>
                  </a:lnTo>
                  <a:lnTo>
                    <a:pt x="324290" y="1838506"/>
                  </a:lnTo>
                  <a:lnTo>
                    <a:pt x="1624" y="32846"/>
                  </a:lnTo>
                  <a:cubicBezTo>
                    <a:pt x="-4478" y="-2245"/>
                    <a:pt x="22983" y="-11400"/>
                    <a:pt x="48155" y="16063"/>
                  </a:cubicBezTo>
                  <a:close/>
                </a:path>
              </a:pathLst>
            </a:custGeom>
            <a:gradFill>
              <a:gsLst>
                <a:gs pos="0">
                  <a:srgbClr val="FFFFFF">
                    <a:alpha val="40000"/>
                  </a:srgbClr>
                </a:gs>
                <a:gs pos="100000">
                  <a:srgbClr val="FFFFFF">
                    <a:alpha val="9803"/>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78" name="Google Shape;778;p36"/>
            <p:cNvSpPr/>
            <p:nvPr/>
          </p:nvSpPr>
          <p:spPr>
            <a:xfrm>
              <a:off x="7037302" y="1843970"/>
              <a:ext cx="227087" cy="267454"/>
            </a:xfrm>
            <a:custGeom>
              <a:avLst/>
              <a:gdLst/>
              <a:ahLst/>
              <a:cxnLst/>
              <a:rect l="l" t="t" r="r" b="b"/>
              <a:pathLst>
                <a:path w="2270867" h="2674543" extrusionOk="0">
                  <a:moveTo>
                    <a:pt x="2270105" y="1310572"/>
                  </a:moveTo>
                  <a:lnTo>
                    <a:pt x="0" y="0"/>
                  </a:lnTo>
                  <a:lnTo>
                    <a:pt x="763" y="1183177"/>
                  </a:lnTo>
                  <a:lnTo>
                    <a:pt x="2070250" y="2377796"/>
                  </a:lnTo>
                  <a:lnTo>
                    <a:pt x="2270868" y="2674544"/>
                  </a:lnTo>
                  <a:lnTo>
                    <a:pt x="2270105" y="1310572"/>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79" name="Google Shape;779;p36"/>
            <p:cNvSpPr/>
            <p:nvPr/>
          </p:nvSpPr>
          <p:spPr>
            <a:xfrm>
              <a:off x="7013192" y="1857967"/>
              <a:ext cx="85663" cy="81548"/>
            </a:xfrm>
            <a:custGeom>
              <a:avLst/>
              <a:gdLst/>
              <a:ahLst/>
              <a:cxnLst/>
              <a:rect l="l" t="t" r="r" b="b"/>
              <a:pathLst>
                <a:path w="856628" h="815484" extrusionOk="0">
                  <a:moveTo>
                    <a:pt x="0" y="321159"/>
                  </a:moveTo>
                  <a:lnTo>
                    <a:pt x="0" y="0"/>
                  </a:lnTo>
                  <a:lnTo>
                    <a:pt x="856629" y="494325"/>
                  </a:lnTo>
                  <a:lnTo>
                    <a:pt x="856629" y="815484"/>
                  </a:lnTo>
                  <a:lnTo>
                    <a:pt x="0" y="32115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0" name="Google Shape;780;p36"/>
            <p:cNvSpPr/>
            <p:nvPr/>
          </p:nvSpPr>
          <p:spPr>
            <a:xfrm>
              <a:off x="7155873" y="1941190"/>
              <a:ext cx="49735" cy="39058"/>
            </a:xfrm>
            <a:custGeom>
              <a:avLst/>
              <a:gdLst/>
              <a:ahLst/>
              <a:cxnLst/>
              <a:rect l="l" t="t" r="r" b="b"/>
              <a:pathLst>
                <a:path w="497348" h="390578" extrusionOk="0">
                  <a:moveTo>
                    <a:pt x="497348" y="286831"/>
                  </a:moveTo>
                  <a:lnTo>
                    <a:pt x="0" y="0"/>
                  </a:lnTo>
                  <a:lnTo>
                    <a:pt x="0" y="103747"/>
                  </a:lnTo>
                  <a:lnTo>
                    <a:pt x="497348" y="390578"/>
                  </a:lnTo>
                  <a:lnTo>
                    <a:pt x="497348" y="28683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1" name="Google Shape;781;p36"/>
            <p:cNvSpPr/>
            <p:nvPr/>
          </p:nvSpPr>
          <p:spPr>
            <a:xfrm>
              <a:off x="7109859" y="1935332"/>
              <a:ext cx="95884" cy="65681"/>
            </a:xfrm>
            <a:custGeom>
              <a:avLst/>
              <a:gdLst/>
              <a:ahLst/>
              <a:cxnLst/>
              <a:rect l="l" t="t" r="r" b="b"/>
              <a:pathLst>
                <a:path w="958844" h="656811" extrusionOk="0">
                  <a:moveTo>
                    <a:pt x="958845" y="553065"/>
                  </a:moveTo>
                  <a:lnTo>
                    <a:pt x="0" y="0"/>
                  </a:lnTo>
                  <a:lnTo>
                    <a:pt x="0" y="103747"/>
                  </a:lnTo>
                  <a:lnTo>
                    <a:pt x="958845" y="656812"/>
                  </a:lnTo>
                  <a:lnTo>
                    <a:pt x="958845" y="55306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2" name="Google Shape;782;p36"/>
            <p:cNvSpPr/>
            <p:nvPr/>
          </p:nvSpPr>
          <p:spPr>
            <a:xfrm>
              <a:off x="7089704" y="1944385"/>
              <a:ext cx="116175" cy="77429"/>
            </a:xfrm>
            <a:custGeom>
              <a:avLst/>
              <a:gdLst/>
              <a:ahLst/>
              <a:cxnLst/>
              <a:rect l="l" t="t" r="r" b="b"/>
              <a:pathLst>
                <a:path w="1161750" h="774290" extrusionOk="0">
                  <a:moveTo>
                    <a:pt x="1161750" y="670543"/>
                  </a:moveTo>
                  <a:lnTo>
                    <a:pt x="0" y="0"/>
                  </a:lnTo>
                  <a:lnTo>
                    <a:pt x="0" y="103747"/>
                  </a:lnTo>
                  <a:lnTo>
                    <a:pt x="1161750" y="774290"/>
                  </a:lnTo>
                  <a:lnTo>
                    <a:pt x="1161750" y="67054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3" name="Google Shape;783;p36"/>
            <p:cNvSpPr/>
            <p:nvPr/>
          </p:nvSpPr>
          <p:spPr>
            <a:xfrm>
              <a:off x="7217706" y="1975891"/>
              <a:ext cx="25783" cy="38347"/>
            </a:xfrm>
            <a:custGeom>
              <a:avLst/>
              <a:gdLst/>
              <a:ahLst/>
              <a:cxnLst/>
              <a:rect l="l" t="t" r="r" b="b"/>
              <a:pathLst>
                <a:path w="257827" h="383473" extrusionOk="0">
                  <a:moveTo>
                    <a:pt x="0" y="117359"/>
                  </a:moveTo>
                  <a:cubicBezTo>
                    <a:pt x="0" y="215004"/>
                    <a:pt x="57973" y="327143"/>
                    <a:pt x="128914" y="368336"/>
                  </a:cubicBezTo>
                  <a:cubicBezTo>
                    <a:pt x="199855" y="409530"/>
                    <a:pt x="257828" y="363759"/>
                    <a:pt x="257828" y="266115"/>
                  </a:cubicBezTo>
                  <a:cubicBezTo>
                    <a:pt x="257828" y="168470"/>
                    <a:pt x="199855" y="56332"/>
                    <a:pt x="128914" y="15138"/>
                  </a:cubicBezTo>
                  <a:cubicBezTo>
                    <a:pt x="57210" y="-26056"/>
                    <a:pt x="0" y="19715"/>
                    <a:pt x="0" y="11735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4" name="Google Shape;784;p36"/>
            <p:cNvSpPr/>
            <p:nvPr/>
          </p:nvSpPr>
          <p:spPr>
            <a:xfrm>
              <a:off x="7283190" y="1877213"/>
              <a:ext cx="227087" cy="249375"/>
            </a:xfrm>
            <a:custGeom>
              <a:avLst/>
              <a:gdLst/>
              <a:ahLst/>
              <a:cxnLst/>
              <a:rect l="l" t="t" r="r" b="b"/>
              <a:pathLst>
                <a:path w="2270867" h="2493748" extrusionOk="0">
                  <a:moveTo>
                    <a:pt x="0" y="0"/>
                  </a:moveTo>
                  <a:lnTo>
                    <a:pt x="2270105" y="1310572"/>
                  </a:lnTo>
                  <a:lnTo>
                    <a:pt x="2270868" y="2493749"/>
                  </a:lnTo>
                  <a:lnTo>
                    <a:pt x="200617" y="1298367"/>
                  </a:lnTo>
                  <a:lnTo>
                    <a:pt x="763" y="1363972"/>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5" name="Google Shape;785;p36"/>
            <p:cNvSpPr/>
            <p:nvPr/>
          </p:nvSpPr>
          <p:spPr>
            <a:xfrm>
              <a:off x="7443667" y="1996647"/>
              <a:ext cx="85663" cy="81548"/>
            </a:xfrm>
            <a:custGeom>
              <a:avLst/>
              <a:gdLst/>
              <a:ahLst/>
              <a:cxnLst/>
              <a:rect l="l" t="t" r="r" b="b"/>
              <a:pathLst>
                <a:path w="856628" h="815484" extrusionOk="0">
                  <a:moveTo>
                    <a:pt x="0" y="321159"/>
                  </a:moveTo>
                  <a:lnTo>
                    <a:pt x="0" y="0"/>
                  </a:lnTo>
                  <a:lnTo>
                    <a:pt x="856629" y="494326"/>
                  </a:lnTo>
                  <a:lnTo>
                    <a:pt x="856629" y="815484"/>
                  </a:lnTo>
                  <a:lnTo>
                    <a:pt x="0" y="3211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6" name="Google Shape;786;p36"/>
            <p:cNvSpPr/>
            <p:nvPr/>
          </p:nvSpPr>
          <p:spPr>
            <a:xfrm>
              <a:off x="7341373" y="1939516"/>
              <a:ext cx="49735" cy="39058"/>
            </a:xfrm>
            <a:custGeom>
              <a:avLst/>
              <a:gdLst/>
              <a:ahLst/>
              <a:cxnLst/>
              <a:rect l="l" t="t" r="r" b="b"/>
              <a:pathLst>
                <a:path w="497348" h="390578" extrusionOk="0">
                  <a:moveTo>
                    <a:pt x="0" y="0"/>
                  </a:moveTo>
                  <a:lnTo>
                    <a:pt x="497348" y="286831"/>
                  </a:lnTo>
                  <a:lnTo>
                    <a:pt x="497348" y="390578"/>
                  </a:lnTo>
                  <a:lnTo>
                    <a:pt x="0" y="10374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7" name="Google Shape;787;p36"/>
            <p:cNvSpPr/>
            <p:nvPr/>
          </p:nvSpPr>
          <p:spPr>
            <a:xfrm>
              <a:off x="7341373" y="1960284"/>
              <a:ext cx="89782" cy="62172"/>
            </a:xfrm>
            <a:custGeom>
              <a:avLst/>
              <a:gdLst/>
              <a:ahLst/>
              <a:cxnLst/>
              <a:rect l="l" t="t" r="r" b="b"/>
              <a:pathLst>
                <a:path w="897820" h="621720" extrusionOk="0">
                  <a:moveTo>
                    <a:pt x="0" y="0"/>
                  </a:moveTo>
                  <a:lnTo>
                    <a:pt x="897820" y="517974"/>
                  </a:lnTo>
                  <a:lnTo>
                    <a:pt x="897820" y="621721"/>
                  </a:lnTo>
                  <a:lnTo>
                    <a:pt x="0" y="103748"/>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8" name="Google Shape;788;p36"/>
            <p:cNvSpPr/>
            <p:nvPr/>
          </p:nvSpPr>
          <p:spPr>
            <a:xfrm>
              <a:off x="7341449" y="1980976"/>
              <a:ext cx="116175" cy="77429"/>
            </a:xfrm>
            <a:custGeom>
              <a:avLst/>
              <a:gdLst/>
              <a:ahLst/>
              <a:cxnLst/>
              <a:rect l="l" t="t" r="r" b="b"/>
              <a:pathLst>
                <a:path w="1161750" h="774290" extrusionOk="0">
                  <a:moveTo>
                    <a:pt x="0" y="0"/>
                  </a:moveTo>
                  <a:lnTo>
                    <a:pt x="1161751" y="670543"/>
                  </a:lnTo>
                  <a:lnTo>
                    <a:pt x="1161751" y="774290"/>
                  </a:lnTo>
                  <a:lnTo>
                    <a:pt x="0" y="10374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89" name="Google Shape;789;p36"/>
            <p:cNvSpPr/>
            <p:nvPr/>
          </p:nvSpPr>
          <p:spPr>
            <a:xfrm>
              <a:off x="7303497" y="1916707"/>
              <a:ext cx="25783" cy="38347"/>
            </a:xfrm>
            <a:custGeom>
              <a:avLst/>
              <a:gdLst/>
              <a:ahLst/>
              <a:cxnLst/>
              <a:rect l="l" t="t" r="r" b="b"/>
              <a:pathLst>
                <a:path w="257827" h="383474" extrusionOk="0">
                  <a:moveTo>
                    <a:pt x="257828" y="266115"/>
                  </a:moveTo>
                  <a:cubicBezTo>
                    <a:pt x="257828" y="363759"/>
                    <a:pt x="199855" y="409530"/>
                    <a:pt x="128914" y="368336"/>
                  </a:cubicBezTo>
                  <a:cubicBezTo>
                    <a:pt x="57973" y="327143"/>
                    <a:pt x="0" y="215004"/>
                    <a:pt x="0" y="117359"/>
                  </a:cubicBezTo>
                  <a:cubicBezTo>
                    <a:pt x="0" y="19715"/>
                    <a:pt x="57973" y="-26056"/>
                    <a:pt x="128914" y="15138"/>
                  </a:cubicBezTo>
                  <a:cubicBezTo>
                    <a:pt x="199855" y="56332"/>
                    <a:pt x="257828" y="169233"/>
                    <a:pt x="257828" y="26611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0" name="Google Shape;790;p36"/>
            <p:cNvSpPr/>
            <p:nvPr/>
          </p:nvSpPr>
          <p:spPr>
            <a:xfrm>
              <a:off x="7405335" y="2087629"/>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1" name="Google Shape;791;p36"/>
            <p:cNvSpPr/>
            <p:nvPr/>
          </p:nvSpPr>
          <p:spPr>
            <a:xfrm>
              <a:off x="7439941" y="2124600"/>
              <a:ext cx="40734" cy="32040"/>
            </a:xfrm>
            <a:custGeom>
              <a:avLst/>
              <a:gdLst/>
              <a:ahLst/>
              <a:cxnLst/>
              <a:rect l="l" t="t" r="r" b="b"/>
              <a:pathLst>
                <a:path w="407337" h="320395" extrusionOk="0">
                  <a:moveTo>
                    <a:pt x="0" y="0"/>
                  </a:moveTo>
                  <a:lnTo>
                    <a:pt x="407338" y="235720"/>
                  </a:lnTo>
                  <a:lnTo>
                    <a:pt x="407338" y="320396"/>
                  </a:lnTo>
                  <a:lnTo>
                    <a:pt x="0" y="84676"/>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2" name="Google Shape;792;p36"/>
            <p:cNvSpPr/>
            <p:nvPr/>
          </p:nvSpPr>
          <p:spPr>
            <a:xfrm>
              <a:off x="7439941" y="2141564"/>
              <a:ext cx="86807" cy="58739"/>
            </a:xfrm>
            <a:custGeom>
              <a:avLst/>
              <a:gdLst/>
              <a:ahLst/>
              <a:cxnLst/>
              <a:rect l="l" t="t" r="r" b="b"/>
              <a:pathLst>
                <a:path w="868071" h="587392" extrusionOk="0">
                  <a:moveTo>
                    <a:pt x="0" y="0"/>
                  </a:moveTo>
                  <a:lnTo>
                    <a:pt x="868071" y="501191"/>
                  </a:lnTo>
                  <a:lnTo>
                    <a:pt x="868071" y="587393"/>
                  </a:lnTo>
                  <a:lnTo>
                    <a:pt x="0" y="862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3" name="Google Shape;793;p36"/>
            <p:cNvSpPr/>
            <p:nvPr/>
          </p:nvSpPr>
          <p:spPr>
            <a:xfrm>
              <a:off x="7417428" y="2111311"/>
              <a:ext cx="15409" cy="22838"/>
            </a:xfrm>
            <a:custGeom>
              <a:avLst/>
              <a:gdLst/>
              <a:ahLst/>
              <a:cxnLst/>
              <a:rect l="l" t="t" r="r" b="b"/>
              <a:pathLst>
                <a:path w="154086" h="228378" extrusionOk="0">
                  <a:moveTo>
                    <a:pt x="154087" y="158434"/>
                  </a:moveTo>
                  <a:cubicBezTo>
                    <a:pt x="154087" y="216411"/>
                    <a:pt x="119760" y="243873"/>
                    <a:pt x="77043" y="219462"/>
                  </a:cubicBezTo>
                  <a:cubicBezTo>
                    <a:pt x="34326" y="195051"/>
                    <a:pt x="0" y="127920"/>
                    <a:pt x="0" y="69944"/>
                  </a:cubicBezTo>
                  <a:cubicBezTo>
                    <a:pt x="0" y="11968"/>
                    <a:pt x="34326" y="-15495"/>
                    <a:pt x="77043" y="8916"/>
                  </a:cubicBezTo>
                  <a:cubicBezTo>
                    <a:pt x="119760" y="33328"/>
                    <a:pt x="154087" y="100458"/>
                    <a:pt x="154087" y="15843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4" name="Google Shape;794;p36"/>
            <p:cNvSpPr/>
            <p:nvPr/>
          </p:nvSpPr>
          <p:spPr>
            <a:xfrm>
              <a:off x="7031141" y="1979606"/>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5" name="Google Shape;795;p36"/>
            <p:cNvSpPr/>
            <p:nvPr/>
          </p:nvSpPr>
          <p:spPr>
            <a:xfrm>
              <a:off x="7065747" y="2016577"/>
              <a:ext cx="40734" cy="32040"/>
            </a:xfrm>
            <a:custGeom>
              <a:avLst/>
              <a:gdLst/>
              <a:ahLst/>
              <a:cxnLst/>
              <a:rect l="l" t="t" r="r" b="b"/>
              <a:pathLst>
                <a:path w="407337" h="320395" extrusionOk="0">
                  <a:moveTo>
                    <a:pt x="0" y="0"/>
                  </a:moveTo>
                  <a:lnTo>
                    <a:pt x="407337" y="235720"/>
                  </a:lnTo>
                  <a:lnTo>
                    <a:pt x="407337" y="320396"/>
                  </a:lnTo>
                  <a:lnTo>
                    <a:pt x="0" y="84676"/>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6" name="Google Shape;796;p36"/>
            <p:cNvSpPr/>
            <p:nvPr/>
          </p:nvSpPr>
          <p:spPr>
            <a:xfrm>
              <a:off x="7065747" y="2033542"/>
              <a:ext cx="86807" cy="58739"/>
            </a:xfrm>
            <a:custGeom>
              <a:avLst/>
              <a:gdLst/>
              <a:ahLst/>
              <a:cxnLst/>
              <a:rect l="l" t="t" r="r" b="b"/>
              <a:pathLst>
                <a:path w="868070" h="587392" extrusionOk="0">
                  <a:moveTo>
                    <a:pt x="0" y="0"/>
                  </a:moveTo>
                  <a:lnTo>
                    <a:pt x="868071" y="501191"/>
                  </a:lnTo>
                  <a:lnTo>
                    <a:pt x="868071" y="587393"/>
                  </a:lnTo>
                  <a:lnTo>
                    <a:pt x="0" y="862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7" name="Google Shape;797;p36"/>
            <p:cNvSpPr/>
            <p:nvPr/>
          </p:nvSpPr>
          <p:spPr>
            <a:xfrm>
              <a:off x="7043234" y="2003289"/>
              <a:ext cx="15409" cy="22838"/>
            </a:xfrm>
            <a:custGeom>
              <a:avLst/>
              <a:gdLst/>
              <a:ahLst/>
              <a:cxnLst/>
              <a:rect l="l" t="t" r="r" b="b"/>
              <a:pathLst>
                <a:path w="154086" h="228378" extrusionOk="0">
                  <a:moveTo>
                    <a:pt x="154086" y="158434"/>
                  </a:moveTo>
                  <a:cubicBezTo>
                    <a:pt x="154086" y="216411"/>
                    <a:pt x="119760" y="243873"/>
                    <a:pt x="77043" y="219462"/>
                  </a:cubicBezTo>
                  <a:cubicBezTo>
                    <a:pt x="34326" y="195051"/>
                    <a:pt x="0" y="127920"/>
                    <a:pt x="0" y="69944"/>
                  </a:cubicBezTo>
                  <a:cubicBezTo>
                    <a:pt x="0" y="11968"/>
                    <a:pt x="34326" y="-15495"/>
                    <a:pt x="77043" y="8916"/>
                  </a:cubicBezTo>
                  <a:cubicBezTo>
                    <a:pt x="119760" y="33328"/>
                    <a:pt x="154086" y="100458"/>
                    <a:pt x="154086" y="15843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8" name="Google Shape;798;p36"/>
            <p:cNvSpPr/>
            <p:nvPr/>
          </p:nvSpPr>
          <p:spPr>
            <a:xfrm>
              <a:off x="7153135" y="1803880"/>
              <a:ext cx="60185" cy="102450"/>
            </a:xfrm>
            <a:custGeom>
              <a:avLst/>
              <a:gdLst/>
              <a:ahLst/>
              <a:cxnLst/>
              <a:rect l="l" t="t" r="r" b="b"/>
              <a:pathLst>
                <a:path w="601852" h="1024504" extrusionOk="0">
                  <a:moveTo>
                    <a:pt x="326480" y="298273"/>
                  </a:moveTo>
                  <a:lnTo>
                    <a:pt x="0" y="109850"/>
                  </a:lnTo>
                  <a:lnTo>
                    <a:pt x="0" y="0"/>
                  </a:lnTo>
                  <a:lnTo>
                    <a:pt x="326480" y="188423"/>
                  </a:lnTo>
                  <a:cubicBezTo>
                    <a:pt x="353178" y="203680"/>
                    <a:pt x="392081" y="234957"/>
                    <a:pt x="424882" y="283016"/>
                  </a:cubicBezTo>
                  <a:cubicBezTo>
                    <a:pt x="460734" y="334127"/>
                    <a:pt x="485906" y="398969"/>
                    <a:pt x="485906" y="469151"/>
                  </a:cubicBezTo>
                  <a:cubicBezTo>
                    <a:pt x="485906" y="546962"/>
                    <a:pt x="466073" y="591207"/>
                    <a:pt x="428696" y="603412"/>
                  </a:cubicBezTo>
                  <a:cubicBezTo>
                    <a:pt x="393607" y="614855"/>
                    <a:pt x="351653" y="595021"/>
                    <a:pt x="326480" y="580527"/>
                  </a:cubicBezTo>
                  <a:lnTo>
                    <a:pt x="192227" y="502717"/>
                  </a:lnTo>
                  <a:lnTo>
                    <a:pt x="191464" y="501954"/>
                  </a:lnTo>
                  <a:cubicBezTo>
                    <a:pt x="180022" y="495088"/>
                    <a:pt x="161714" y="488222"/>
                    <a:pt x="147221" y="492799"/>
                  </a:cubicBezTo>
                  <a:cubicBezTo>
                    <a:pt x="135016" y="496614"/>
                    <a:pt x="122049" y="508056"/>
                    <a:pt x="122049" y="551539"/>
                  </a:cubicBezTo>
                  <a:cubicBezTo>
                    <a:pt x="122049" y="595021"/>
                    <a:pt x="135779" y="620958"/>
                    <a:pt x="146458" y="636978"/>
                  </a:cubicBezTo>
                  <a:cubicBezTo>
                    <a:pt x="160189" y="656812"/>
                    <a:pt x="178496" y="670543"/>
                    <a:pt x="189938" y="676646"/>
                  </a:cubicBezTo>
                  <a:lnTo>
                    <a:pt x="191464" y="677409"/>
                  </a:lnTo>
                  <a:lnTo>
                    <a:pt x="601852" y="914654"/>
                  </a:lnTo>
                  <a:lnTo>
                    <a:pt x="601852" y="1024504"/>
                  </a:lnTo>
                  <a:lnTo>
                    <a:pt x="193752" y="788784"/>
                  </a:lnTo>
                  <a:cubicBezTo>
                    <a:pt x="165528" y="774290"/>
                    <a:pt x="125100" y="743014"/>
                    <a:pt x="90011" y="694191"/>
                  </a:cubicBezTo>
                  <a:cubicBezTo>
                    <a:pt x="51871" y="640029"/>
                    <a:pt x="25935" y="572136"/>
                    <a:pt x="25935" y="496614"/>
                  </a:cubicBezTo>
                  <a:cubicBezTo>
                    <a:pt x="25935" y="421092"/>
                    <a:pt x="51871" y="382949"/>
                    <a:pt x="89248" y="372270"/>
                  </a:cubicBezTo>
                  <a:cubicBezTo>
                    <a:pt x="124337" y="362353"/>
                    <a:pt x="164766" y="376847"/>
                    <a:pt x="192989" y="393629"/>
                  </a:cubicBezTo>
                  <a:lnTo>
                    <a:pt x="325717" y="469914"/>
                  </a:lnTo>
                  <a:cubicBezTo>
                    <a:pt x="344787" y="481357"/>
                    <a:pt x="359281" y="485934"/>
                    <a:pt x="369197" y="482882"/>
                  </a:cubicBezTo>
                  <a:cubicBezTo>
                    <a:pt x="376825" y="480594"/>
                    <a:pt x="390556" y="469914"/>
                    <a:pt x="390556" y="414226"/>
                  </a:cubicBezTo>
                  <a:cubicBezTo>
                    <a:pt x="390556" y="377610"/>
                    <a:pt x="379114" y="353961"/>
                    <a:pt x="367672" y="338704"/>
                  </a:cubicBezTo>
                  <a:cubicBezTo>
                    <a:pt x="354704" y="318870"/>
                    <a:pt x="337159" y="304376"/>
                    <a:pt x="326480" y="298273"/>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99" name="Google Shape;799;p36"/>
            <p:cNvSpPr/>
            <p:nvPr/>
          </p:nvSpPr>
          <p:spPr>
            <a:xfrm>
              <a:off x="7133360" y="1785767"/>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0" name="Google Shape;800;p36"/>
            <p:cNvSpPr/>
            <p:nvPr/>
          </p:nvSpPr>
          <p:spPr>
            <a:xfrm>
              <a:off x="7204092" y="1883139"/>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1" name="Google Shape;801;p36"/>
            <p:cNvSpPr/>
            <p:nvPr/>
          </p:nvSpPr>
          <p:spPr>
            <a:xfrm>
              <a:off x="7320153" y="2067089"/>
              <a:ext cx="33792" cy="84633"/>
            </a:xfrm>
            <a:custGeom>
              <a:avLst/>
              <a:gdLst/>
              <a:ahLst/>
              <a:cxnLst/>
              <a:rect l="l" t="t" r="r" b="b"/>
              <a:pathLst>
                <a:path w="337922" h="846332" extrusionOk="0">
                  <a:moveTo>
                    <a:pt x="0" y="0"/>
                  </a:moveTo>
                  <a:lnTo>
                    <a:pt x="0" y="643080"/>
                  </a:lnTo>
                  <a:cubicBezTo>
                    <a:pt x="0" y="649946"/>
                    <a:pt x="6865" y="657575"/>
                    <a:pt x="11442" y="655286"/>
                  </a:cubicBezTo>
                  <a:lnTo>
                    <a:pt x="161714" y="562981"/>
                  </a:lnTo>
                  <a:lnTo>
                    <a:pt x="315038" y="834555"/>
                  </a:lnTo>
                  <a:cubicBezTo>
                    <a:pt x="323429" y="849049"/>
                    <a:pt x="337922" y="850575"/>
                    <a:pt x="337922" y="836844"/>
                  </a:cubicBezTo>
                  <a:lnTo>
                    <a:pt x="337922" y="196052"/>
                  </a:lnTo>
                  <a:lnTo>
                    <a:pt x="0" y="0"/>
                  </a:lnTo>
                  <a:close/>
                </a:path>
              </a:pathLst>
            </a:custGeom>
            <a:gradFill>
              <a:gsLst>
                <a:gs pos="0">
                  <a:srgbClr val="FFFFFF">
                    <a:alpha val="29411"/>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802" name="Google Shape;802;p36"/>
          <p:cNvGrpSpPr/>
          <p:nvPr/>
        </p:nvGrpSpPr>
        <p:grpSpPr>
          <a:xfrm>
            <a:off x="2391537" y="1496825"/>
            <a:ext cx="650771" cy="684242"/>
            <a:chOff x="2391537" y="1496825"/>
            <a:chExt cx="650771" cy="684242"/>
          </a:xfrm>
        </p:grpSpPr>
        <p:sp>
          <p:nvSpPr>
            <p:cNvPr id="803" name="Google Shape;803;p36"/>
            <p:cNvSpPr/>
            <p:nvPr/>
          </p:nvSpPr>
          <p:spPr>
            <a:xfrm>
              <a:off x="2716951" y="1496825"/>
              <a:ext cx="212909" cy="505686"/>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4" name="Google Shape;804;p36"/>
            <p:cNvSpPr/>
            <p:nvPr/>
          </p:nvSpPr>
          <p:spPr>
            <a:xfrm>
              <a:off x="2683255" y="1522123"/>
              <a:ext cx="212909" cy="505686"/>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gradFill>
              <a:gsLst>
                <a:gs pos="0">
                  <a:srgbClr val="FFFFFF">
                    <a:alpha val="4000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5" name="Google Shape;805;p36"/>
            <p:cNvSpPr/>
            <p:nvPr/>
          </p:nvSpPr>
          <p:spPr>
            <a:xfrm>
              <a:off x="2573324" y="1793912"/>
              <a:ext cx="157907" cy="384082"/>
            </a:xfrm>
            <a:custGeom>
              <a:avLst/>
              <a:gdLst/>
              <a:ahLst/>
              <a:cxnLst/>
              <a:rect l="l" t="t" r="r" b="b"/>
              <a:pathLst>
                <a:path w="1579073" h="3840818" extrusionOk="0">
                  <a:moveTo>
                    <a:pt x="0" y="0"/>
                  </a:moveTo>
                  <a:lnTo>
                    <a:pt x="1579073" y="912427"/>
                  </a:lnTo>
                  <a:lnTo>
                    <a:pt x="1579073" y="3840818"/>
                  </a:lnTo>
                  <a:lnTo>
                    <a:pt x="0" y="2928391"/>
                  </a:lnTo>
                  <a:lnTo>
                    <a:pt x="0" y="0"/>
                  </a:lnTo>
                  <a:close/>
                </a:path>
              </a:pathLst>
            </a:custGeom>
            <a:gradFill>
              <a:gsLst>
                <a:gs pos="0">
                  <a:srgbClr val="FFFFFF">
                    <a:alpha val="29411"/>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6" name="Google Shape;806;p36"/>
            <p:cNvSpPr/>
            <p:nvPr/>
          </p:nvSpPr>
          <p:spPr>
            <a:xfrm>
              <a:off x="2598258" y="1979599"/>
              <a:ext cx="94119" cy="65874"/>
            </a:xfrm>
            <a:custGeom>
              <a:avLst/>
              <a:gdLst/>
              <a:ahLst/>
              <a:cxnLst/>
              <a:rect l="l" t="t" r="r" b="b"/>
              <a:pathLst>
                <a:path w="941191" h="658740" extrusionOk="0">
                  <a:moveTo>
                    <a:pt x="845" y="0"/>
                  </a:moveTo>
                  <a:lnTo>
                    <a:pt x="941192" y="543735"/>
                  </a:lnTo>
                  <a:lnTo>
                    <a:pt x="941192" y="658740"/>
                  </a:lnTo>
                  <a:lnTo>
                    <a:pt x="0" y="115004"/>
                  </a:lnTo>
                  <a:lnTo>
                    <a:pt x="84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7" name="Google Shape;807;p36"/>
            <p:cNvSpPr/>
            <p:nvPr/>
          </p:nvSpPr>
          <p:spPr>
            <a:xfrm>
              <a:off x="2608030" y="2008017"/>
              <a:ext cx="74603" cy="54543"/>
            </a:xfrm>
            <a:custGeom>
              <a:avLst/>
              <a:gdLst/>
              <a:ahLst/>
              <a:cxnLst/>
              <a:rect l="l" t="t" r="r" b="b"/>
              <a:pathLst>
                <a:path w="746025" h="545426" extrusionOk="0">
                  <a:moveTo>
                    <a:pt x="0" y="0"/>
                  </a:moveTo>
                  <a:lnTo>
                    <a:pt x="746025" y="430422"/>
                  </a:lnTo>
                  <a:lnTo>
                    <a:pt x="746025" y="545427"/>
                  </a:lnTo>
                  <a:lnTo>
                    <a:pt x="0" y="11500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8" name="Google Shape;808;p36"/>
            <p:cNvSpPr/>
            <p:nvPr/>
          </p:nvSpPr>
          <p:spPr>
            <a:xfrm>
              <a:off x="2523960" y="1996633"/>
              <a:ext cx="109834" cy="96232"/>
            </a:xfrm>
            <a:custGeom>
              <a:avLst/>
              <a:gdLst/>
              <a:ahLst/>
              <a:cxnLst/>
              <a:rect l="l" t="t" r="r" b="b"/>
              <a:pathLst>
                <a:path w="1098338" h="962318" extrusionOk="0">
                  <a:moveTo>
                    <a:pt x="1098339" y="635062"/>
                  </a:moveTo>
                  <a:lnTo>
                    <a:pt x="0" y="0"/>
                  </a:lnTo>
                  <a:lnTo>
                    <a:pt x="0" y="327256"/>
                  </a:lnTo>
                  <a:lnTo>
                    <a:pt x="1098339" y="962319"/>
                  </a:lnTo>
                  <a:lnTo>
                    <a:pt x="1098339" y="635062"/>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9" name="Google Shape;809;p36"/>
            <p:cNvSpPr/>
            <p:nvPr/>
          </p:nvSpPr>
          <p:spPr>
            <a:xfrm>
              <a:off x="2618055" y="1859771"/>
              <a:ext cx="60662" cy="103335"/>
            </a:xfrm>
            <a:custGeom>
              <a:avLst/>
              <a:gdLst/>
              <a:ahLst/>
              <a:cxnLst/>
              <a:rect l="l" t="t" r="r" b="b"/>
              <a:pathLst>
                <a:path w="606620" h="1033350" extrusionOk="0">
                  <a:moveTo>
                    <a:pt x="328657" y="301042"/>
                  </a:moveTo>
                  <a:lnTo>
                    <a:pt x="0" y="110777"/>
                  </a:lnTo>
                  <a:lnTo>
                    <a:pt x="0" y="0"/>
                  </a:lnTo>
                  <a:lnTo>
                    <a:pt x="328657" y="190265"/>
                  </a:lnTo>
                  <a:cubicBezTo>
                    <a:pt x="355693" y="205486"/>
                    <a:pt x="394557" y="237620"/>
                    <a:pt x="427507" y="285821"/>
                  </a:cubicBezTo>
                  <a:cubicBezTo>
                    <a:pt x="462992" y="337403"/>
                    <a:pt x="489183" y="402516"/>
                    <a:pt x="489183" y="473549"/>
                  </a:cubicBezTo>
                  <a:cubicBezTo>
                    <a:pt x="489183" y="551346"/>
                    <a:pt x="468906" y="596164"/>
                    <a:pt x="431732" y="608848"/>
                  </a:cubicBezTo>
                  <a:cubicBezTo>
                    <a:pt x="396247" y="620687"/>
                    <a:pt x="354003" y="600392"/>
                    <a:pt x="328657" y="585171"/>
                  </a:cubicBezTo>
                  <a:lnTo>
                    <a:pt x="193477" y="507374"/>
                  </a:lnTo>
                  <a:lnTo>
                    <a:pt x="192632" y="506528"/>
                  </a:lnTo>
                  <a:cubicBezTo>
                    <a:pt x="180803" y="499763"/>
                    <a:pt x="162216" y="492998"/>
                    <a:pt x="147853" y="497226"/>
                  </a:cubicBezTo>
                  <a:cubicBezTo>
                    <a:pt x="136025" y="500609"/>
                    <a:pt x="122507" y="512447"/>
                    <a:pt x="122507" y="556420"/>
                  </a:cubicBezTo>
                  <a:cubicBezTo>
                    <a:pt x="122507" y="599546"/>
                    <a:pt x="136025" y="626606"/>
                    <a:pt x="147008" y="642673"/>
                  </a:cubicBezTo>
                  <a:cubicBezTo>
                    <a:pt x="161371" y="662123"/>
                    <a:pt x="179114" y="676498"/>
                    <a:pt x="190942" y="682418"/>
                  </a:cubicBezTo>
                  <a:lnTo>
                    <a:pt x="192632" y="683263"/>
                  </a:lnTo>
                  <a:lnTo>
                    <a:pt x="606621" y="922574"/>
                  </a:lnTo>
                  <a:lnTo>
                    <a:pt x="606621" y="1033351"/>
                  </a:lnTo>
                  <a:lnTo>
                    <a:pt x="196011" y="795731"/>
                  </a:lnTo>
                  <a:cubicBezTo>
                    <a:pt x="168130" y="781355"/>
                    <a:pt x="126731" y="750067"/>
                    <a:pt x="92091" y="700176"/>
                  </a:cubicBezTo>
                  <a:cubicBezTo>
                    <a:pt x="53227" y="646056"/>
                    <a:pt x="27036" y="577560"/>
                    <a:pt x="27036" y="500609"/>
                  </a:cubicBezTo>
                  <a:cubicBezTo>
                    <a:pt x="27036" y="424503"/>
                    <a:pt x="53227" y="385604"/>
                    <a:pt x="91247" y="374611"/>
                  </a:cubicBezTo>
                  <a:cubicBezTo>
                    <a:pt x="126731" y="364463"/>
                    <a:pt x="167285" y="378839"/>
                    <a:pt x="195166" y="396597"/>
                  </a:cubicBezTo>
                  <a:lnTo>
                    <a:pt x="328657" y="474394"/>
                  </a:lnTo>
                  <a:cubicBezTo>
                    <a:pt x="348089" y="485387"/>
                    <a:pt x="362452" y="490461"/>
                    <a:pt x="372590" y="487079"/>
                  </a:cubicBezTo>
                  <a:cubicBezTo>
                    <a:pt x="380194" y="484542"/>
                    <a:pt x="393712" y="474394"/>
                    <a:pt x="393712" y="417738"/>
                  </a:cubicBezTo>
                  <a:cubicBezTo>
                    <a:pt x="393712" y="381376"/>
                    <a:pt x="381884" y="357699"/>
                    <a:pt x="370901" y="341632"/>
                  </a:cubicBezTo>
                  <a:cubicBezTo>
                    <a:pt x="357382" y="322182"/>
                    <a:pt x="339640" y="307807"/>
                    <a:pt x="328657" y="30104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0" name="Google Shape;810;p36"/>
            <p:cNvSpPr/>
            <p:nvPr/>
          </p:nvSpPr>
          <p:spPr>
            <a:xfrm>
              <a:off x="2601207" y="1844331"/>
              <a:ext cx="28557" cy="42890"/>
            </a:xfrm>
            <a:custGeom>
              <a:avLst/>
              <a:gdLst/>
              <a:ahLst/>
              <a:cxnLst/>
              <a:rect l="l" t="t" r="r" b="b"/>
              <a:pathLst>
                <a:path w="285567" h="428904" extrusionOk="0">
                  <a:moveTo>
                    <a:pt x="285568" y="296901"/>
                  </a:moveTo>
                  <a:cubicBezTo>
                    <a:pt x="285568" y="405986"/>
                    <a:pt x="221357" y="457569"/>
                    <a:pt x="142784" y="412751"/>
                  </a:cubicBezTo>
                  <a:cubicBezTo>
                    <a:pt x="64211" y="367087"/>
                    <a:pt x="0" y="241935"/>
                    <a:pt x="0" y="132004"/>
                  </a:cubicBezTo>
                  <a:cubicBezTo>
                    <a:pt x="0" y="22919"/>
                    <a:pt x="64211" y="-28664"/>
                    <a:pt x="142784" y="16154"/>
                  </a:cubicBezTo>
                  <a:cubicBezTo>
                    <a:pt x="222202" y="61817"/>
                    <a:pt x="285568" y="187815"/>
                    <a:pt x="285568" y="29690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1" name="Google Shape;811;p36"/>
            <p:cNvSpPr/>
            <p:nvPr/>
          </p:nvSpPr>
          <p:spPr>
            <a:xfrm>
              <a:off x="2671125" y="1940463"/>
              <a:ext cx="28557" cy="42890"/>
            </a:xfrm>
            <a:custGeom>
              <a:avLst/>
              <a:gdLst/>
              <a:ahLst/>
              <a:cxnLst/>
              <a:rect l="l" t="t" r="r" b="b"/>
              <a:pathLst>
                <a:path w="285567" h="428904" extrusionOk="0">
                  <a:moveTo>
                    <a:pt x="285568" y="296901"/>
                  </a:moveTo>
                  <a:cubicBezTo>
                    <a:pt x="285568" y="405986"/>
                    <a:pt x="221357" y="457569"/>
                    <a:pt x="142784" y="412751"/>
                  </a:cubicBezTo>
                  <a:cubicBezTo>
                    <a:pt x="64211" y="367087"/>
                    <a:pt x="0" y="241935"/>
                    <a:pt x="0" y="132004"/>
                  </a:cubicBezTo>
                  <a:cubicBezTo>
                    <a:pt x="0" y="22919"/>
                    <a:pt x="64211" y="-28664"/>
                    <a:pt x="142784" y="16154"/>
                  </a:cubicBezTo>
                  <a:cubicBezTo>
                    <a:pt x="222202" y="61818"/>
                    <a:pt x="285568" y="187815"/>
                    <a:pt x="285568" y="29690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2" name="Google Shape;812;p36"/>
            <p:cNvSpPr/>
            <p:nvPr/>
          </p:nvSpPr>
          <p:spPr>
            <a:xfrm>
              <a:off x="2418240" y="1527861"/>
              <a:ext cx="251519" cy="296475"/>
            </a:xfrm>
            <a:custGeom>
              <a:avLst/>
              <a:gdLst/>
              <a:ahLst/>
              <a:cxnLst/>
              <a:rect l="l" t="t" r="r" b="b"/>
              <a:pathLst>
                <a:path w="2515195" h="2964753" extrusionOk="0">
                  <a:moveTo>
                    <a:pt x="2513506" y="1452780"/>
                  </a:moveTo>
                  <a:lnTo>
                    <a:pt x="0" y="0"/>
                  </a:lnTo>
                  <a:lnTo>
                    <a:pt x="845" y="1311561"/>
                  </a:lnTo>
                  <a:lnTo>
                    <a:pt x="2292993" y="2635806"/>
                  </a:lnTo>
                  <a:lnTo>
                    <a:pt x="2515196" y="2964753"/>
                  </a:lnTo>
                  <a:lnTo>
                    <a:pt x="2513506" y="1452780"/>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3" name="Google Shape;813;p36"/>
            <p:cNvSpPr/>
            <p:nvPr/>
          </p:nvSpPr>
          <p:spPr>
            <a:xfrm>
              <a:off x="2391537" y="1543377"/>
              <a:ext cx="94879" cy="90397"/>
            </a:xfrm>
            <a:custGeom>
              <a:avLst/>
              <a:gdLst/>
              <a:ahLst/>
              <a:cxnLst/>
              <a:rect l="l" t="t" r="r" b="b"/>
              <a:pathLst>
                <a:path w="948795" h="903970" extrusionOk="0">
                  <a:moveTo>
                    <a:pt x="0" y="356007"/>
                  </a:moveTo>
                  <a:lnTo>
                    <a:pt x="0" y="0"/>
                  </a:lnTo>
                  <a:lnTo>
                    <a:pt x="948796" y="547964"/>
                  </a:lnTo>
                  <a:lnTo>
                    <a:pt x="948796" y="903971"/>
                  </a:lnTo>
                  <a:lnTo>
                    <a:pt x="0" y="356007"/>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4" name="Google Shape;814;p36"/>
            <p:cNvSpPr/>
            <p:nvPr/>
          </p:nvSpPr>
          <p:spPr>
            <a:xfrm>
              <a:off x="2549569" y="1635547"/>
              <a:ext cx="55086" cy="43296"/>
            </a:xfrm>
            <a:custGeom>
              <a:avLst/>
              <a:gdLst/>
              <a:ahLst/>
              <a:cxnLst/>
              <a:rect l="l" t="t" r="r" b="b"/>
              <a:pathLst>
                <a:path w="550859" h="432958" extrusionOk="0">
                  <a:moveTo>
                    <a:pt x="550859" y="318800"/>
                  </a:moveTo>
                  <a:lnTo>
                    <a:pt x="0" y="0"/>
                  </a:lnTo>
                  <a:lnTo>
                    <a:pt x="0" y="115005"/>
                  </a:lnTo>
                  <a:lnTo>
                    <a:pt x="550859" y="432959"/>
                  </a:lnTo>
                  <a:lnTo>
                    <a:pt x="550859" y="31880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5" name="Google Shape;815;p36"/>
            <p:cNvSpPr/>
            <p:nvPr/>
          </p:nvSpPr>
          <p:spPr>
            <a:xfrm>
              <a:off x="2498604" y="1629138"/>
              <a:ext cx="106201" cy="72893"/>
            </a:xfrm>
            <a:custGeom>
              <a:avLst/>
              <a:gdLst/>
              <a:ahLst/>
              <a:cxnLst/>
              <a:rect l="l" t="t" r="r" b="b"/>
              <a:pathLst>
                <a:path w="1062009" h="728926" extrusionOk="0">
                  <a:moveTo>
                    <a:pt x="1062009" y="613076"/>
                  </a:moveTo>
                  <a:lnTo>
                    <a:pt x="0" y="0"/>
                  </a:lnTo>
                  <a:lnTo>
                    <a:pt x="0" y="115005"/>
                  </a:lnTo>
                  <a:lnTo>
                    <a:pt x="1062009" y="728927"/>
                  </a:lnTo>
                  <a:lnTo>
                    <a:pt x="1062009" y="61307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6" name="Google Shape;816;p36"/>
            <p:cNvSpPr/>
            <p:nvPr/>
          </p:nvSpPr>
          <p:spPr>
            <a:xfrm>
              <a:off x="2476197" y="1639173"/>
              <a:ext cx="128675" cy="85915"/>
            </a:xfrm>
            <a:custGeom>
              <a:avLst/>
              <a:gdLst/>
              <a:ahLst/>
              <a:cxnLst/>
              <a:rect l="l" t="t" r="r" b="b"/>
              <a:pathLst>
                <a:path w="1286746" h="859152" extrusionOk="0">
                  <a:moveTo>
                    <a:pt x="1286746" y="743302"/>
                  </a:moveTo>
                  <a:lnTo>
                    <a:pt x="0" y="0"/>
                  </a:lnTo>
                  <a:lnTo>
                    <a:pt x="0" y="115005"/>
                  </a:lnTo>
                  <a:lnTo>
                    <a:pt x="1286746" y="859153"/>
                  </a:lnTo>
                  <a:lnTo>
                    <a:pt x="1286746" y="743302"/>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7" name="Google Shape;817;p36"/>
            <p:cNvSpPr/>
            <p:nvPr/>
          </p:nvSpPr>
          <p:spPr>
            <a:xfrm>
              <a:off x="2617970" y="1674144"/>
              <a:ext cx="28557" cy="42461"/>
            </a:xfrm>
            <a:custGeom>
              <a:avLst/>
              <a:gdLst/>
              <a:ahLst/>
              <a:cxnLst/>
              <a:rect l="l" t="t" r="r" b="b"/>
              <a:pathLst>
                <a:path w="285567" h="424610" extrusionOk="0">
                  <a:moveTo>
                    <a:pt x="0" y="129621"/>
                  </a:moveTo>
                  <a:cubicBezTo>
                    <a:pt x="0" y="237860"/>
                    <a:pt x="64211" y="362167"/>
                    <a:pt x="142784" y="407830"/>
                  </a:cubicBezTo>
                  <a:cubicBezTo>
                    <a:pt x="221358" y="453494"/>
                    <a:pt x="285568" y="402757"/>
                    <a:pt x="285568" y="294517"/>
                  </a:cubicBezTo>
                  <a:cubicBezTo>
                    <a:pt x="285568" y="186277"/>
                    <a:pt x="221358" y="61971"/>
                    <a:pt x="142784" y="16307"/>
                  </a:cubicBezTo>
                  <a:cubicBezTo>
                    <a:pt x="64211" y="-28511"/>
                    <a:pt x="0" y="22226"/>
                    <a:pt x="0" y="12962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8" name="Google Shape;818;p36"/>
            <p:cNvSpPr/>
            <p:nvPr/>
          </p:nvSpPr>
          <p:spPr>
            <a:xfrm>
              <a:off x="2769684" y="1904633"/>
              <a:ext cx="251519" cy="276434"/>
            </a:xfrm>
            <a:custGeom>
              <a:avLst/>
              <a:gdLst/>
              <a:ahLst/>
              <a:cxnLst/>
              <a:rect l="l" t="t" r="r" b="b"/>
              <a:pathLst>
                <a:path w="2515195" h="2764340" extrusionOk="0">
                  <a:moveTo>
                    <a:pt x="0" y="0"/>
                  </a:moveTo>
                  <a:lnTo>
                    <a:pt x="2514351" y="1452780"/>
                  </a:lnTo>
                  <a:lnTo>
                    <a:pt x="2515196" y="2764341"/>
                  </a:lnTo>
                  <a:lnTo>
                    <a:pt x="223047" y="1439250"/>
                  </a:lnTo>
                  <a:lnTo>
                    <a:pt x="1690" y="1511974"/>
                  </a:lnTo>
                  <a:lnTo>
                    <a:pt x="0" y="0"/>
                  </a:lnTo>
                  <a:close/>
                </a:path>
              </a:pathLst>
            </a:custGeom>
            <a:gradFill>
              <a:gsLst>
                <a:gs pos="0">
                  <a:srgbClr val="FFFFFF">
                    <a:alpha val="29411"/>
                  </a:srgbClr>
                </a:gs>
                <a:gs pos="100000">
                  <a:srgbClr val="FFFFFF">
                    <a:alpha val="29411"/>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9" name="Google Shape;819;p36"/>
            <p:cNvSpPr/>
            <p:nvPr/>
          </p:nvSpPr>
          <p:spPr>
            <a:xfrm>
              <a:off x="2947428" y="2037026"/>
              <a:ext cx="94880" cy="90397"/>
            </a:xfrm>
            <a:custGeom>
              <a:avLst/>
              <a:gdLst/>
              <a:ahLst/>
              <a:cxnLst/>
              <a:rect l="l" t="t" r="r" b="b"/>
              <a:pathLst>
                <a:path w="948796" h="903970" extrusionOk="0">
                  <a:moveTo>
                    <a:pt x="0" y="356007"/>
                  </a:moveTo>
                  <a:lnTo>
                    <a:pt x="0" y="0"/>
                  </a:lnTo>
                  <a:lnTo>
                    <a:pt x="948796" y="547964"/>
                  </a:lnTo>
                  <a:lnTo>
                    <a:pt x="948796" y="903971"/>
                  </a:lnTo>
                  <a:lnTo>
                    <a:pt x="0" y="35600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0" name="Google Shape;820;p36"/>
            <p:cNvSpPr/>
            <p:nvPr/>
          </p:nvSpPr>
          <p:spPr>
            <a:xfrm>
              <a:off x="2834211" y="1973696"/>
              <a:ext cx="55086" cy="43296"/>
            </a:xfrm>
            <a:custGeom>
              <a:avLst/>
              <a:gdLst/>
              <a:ahLst/>
              <a:cxnLst/>
              <a:rect l="l" t="t" r="r" b="b"/>
              <a:pathLst>
                <a:path w="550859" h="432958" extrusionOk="0">
                  <a:moveTo>
                    <a:pt x="0" y="0"/>
                  </a:moveTo>
                  <a:lnTo>
                    <a:pt x="550859" y="317954"/>
                  </a:lnTo>
                  <a:lnTo>
                    <a:pt x="550859" y="432959"/>
                  </a:lnTo>
                  <a:lnTo>
                    <a:pt x="0" y="11500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1" name="Google Shape;821;p36"/>
            <p:cNvSpPr/>
            <p:nvPr/>
          </p:nvSpPr>
          <p:spPr>
            <a:xfrm>
              <a:off x="2834211" y="1996718"/>
              <a:ext cx="99442" cy="68918"/>
            </a:xfrm>
            <a:custGeom>
              <a:avLst/>
              <a:gdLst/>
              <a:ahLst/>
              <a:cxnLst/>
              <a:rect l="l" t="t" r="r" b="b"/>
              <a:pathLst>
                <a:path w="994419" h="689182" extrusionOk="0">
                  <a:moveTo>
                    <a:pt x="0" y="0"/>
                  </a:moveTo>
                  <a:lnTo>
                    <a:pt x="994419" y="574178"/>
                  </a:lnTo>
                  <a:lnTo>
                    <a:pt x="994419" y="689183"/>
                  </a:lnTo>
                  <a:lnTo>
                    <a:pt x="0" y="11500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2" name="Google Shape;822;p36"/>
            <p:cNvSpPr/>
            <p:nvPr/>
          </p:nvSpPr>
          <p:spPr>
            <a:xfrm>
              <a:off x="2834211" y="2019654"/>
              <a:ext cx="128674" cy="85831"/>
            </a:xfrm>
            <a:custGeom>
              <a:avLst/>
              <a:gdLst/>
              <a:ahLst/>
              <a:cxnLst/>
              <a:rect l="l" t="t" r="r" b="b"/>
              <a:pathLst>
                <a:path w="1286745" h="858307" extrusionOk="0">
                  <a:moveTo>
                    <a:pt x="0" y="0"/>
                  </a:moveTo>
                  <a:lnTo>
                    <a:pt x="1286746" y="743303"/>
                  </a:lnTo>
                  <a:lnTo>
                    <a:pt x="1286746" y="858307"/>
                  </a:lnTo>
                  <a:lnTo>
                    <a:pt x="0" y="11500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3" name="Google Shape;823;p36"/>
            <p:cNvSpPr/>
            <p:nvPr/>
          </p:nvSpPr>
          <p:spPr>
            <a:xfrm>
              <a:off x="2792176" y="1948412"/>
              <a:ext cx="28557" cy="42508"/>
            </a:xfrm>
            <a:custGeom>
              <a:avLst/>
              <a:gdLst/>
              <a:ahLst/>
              <a:cxnLst/>
              <a:rect l="l" t="t" r="r" b="b"/>
              <a:pathLst>
                <a:path w="285568" h="425084" extrusionOk="0">
                  <a:moveTo>
                    <a:pt x="285568" y="294991"/>
                  </a:moveTo>
                  <a:cubicBezTo>
                    <a:pt x="285568" y="403230"/>
                    <a:pt x="221358" y="453968"/>
                    <a:pt x="142784" y="408304"/>
                  </a:cubicBezTo>
                  <a:cubicBezTo>
                    <a:pt x="64211" y="362640"/>
                    <a:pt x="0" y="238334"/>
                    <a:pt x="0" y="130094"/>
                  </a:cubicBezTo>
                  <a:cubicBezTo>
                    <a:pt x="0" y="21854"/>
                    <a:pt x="64211" y="-28883"/>
                    <a:pt x="142784" y="16781"/>
                  </a:cubicBezTo>
                  <a:cubicBezTo>
                    <a:pt x="222203" y="62444"/>
                    <a:pt x="285568" y="187596"/>
                    <a:pt x="285568" y="29499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4" name="Google Shape;824;p36"/>
            <p:cNvSpPr/>
            <p:nvPr/>
          </p:nvSpPr>
          <p:spPr>
            <a:xfrm>
              <a:off x="2465627" y="1807865"/>
              <a:ext cx="58544" cy="77504"/>
            </a:xfrm>
            <a:custGeom>
              <a:avLst/>
              <a:gdLst/>
              <a:ahLst/>
              <a:cxnLst/>
              <a:rect l="l" t="t" r="r" b="b"/>
              <a:pathLst>
                <a:path w="585442" h="775041" extrusionOk="0">
                  <a:moveTo>
                    <a:pt x="292721" y="775042"/>
                  </a:moveTo>
                  <a:cubicBezTo>
                    <a:pt x="-278415" y="41041"/>
                    <a:pt x="134729" y="-222793"/>
                    <a:pt x="292721" y="206783"/>
                  </a:cubicBezTo>
                  <a:cubicBezTo>
                    <a:pt x="450713" y="-39293"/>
                    <a:pt x="863857" y="701472"/>
                    <a:pt x="292721" y="775042"/>
                  </a:cubicBezTo>
                  <a:close/>
                </a:path>
              </a:pathLst>
            </a:custGeom>
            <a:gradFill>
              <a:gsLst>
                <a:gs pos="0">
                  <a:srgbClr val="FFFFFF">
                    <a:alpha val="29411"/>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5" name="Google Shape;825;p36"/>
            <p:cNvSpPr/>
            <p:nvPr/>
          </p:nvSpPr>
          <p:spPr>
            <a:xfrm>
              <a:off x="2922409" y="1869735"/>
              <a:ext cx="88543" cy="93244"/>
            </a:xfrm>
            <a:custGeom>
              <a:avLst/>
              <a:gdLst/>
              <a:ahLst/>
              <a:cxnLst/>
              <a:rect l="l" t="t" r="r" b="b"/>
              <a:pathLst>
                <a:path w="885429" h="932441" extrusionOk="0">
                  <a:moveTo>
                    <a:pt x="885430" y="679748"/>
                  </a:moveTo>
                  <a:lnTo>
                    <a:pt x="585499" y="922442"/>
                  </a:lnTo>
                  <a:cubicBezTo>
                    <a:pt x="553394" y="948656"/>
                    <a:pt x="495097" y="921596"/>
                    <a:pt x="457078" y="861557"/>
                  </a:cubicBezTo>
                  <a:cubicBezTo>
                    <a:pt x="418214" y="801518"/>
                    <a:pt x="413144" y="732176"/>
                    <a:pt x="445249" y="705962"/>
                  </a:cubicBezTo>
                  <a:lnTo>
                    <a:pt x="571136" y="604488"/>
                  </a:lnTo>
                  <a:lnTo>
                    <a:pt x="91247" y="327123"/>
                  </a:lnTo>
                  <a:cubicBezTo>
                    <a:pt x="40554" y="297526"/>
                    <a:pt x="0" y="227340"/>
                    <a:pt x="0" y="168992"/>
                  </a:cubicBezTo>
                  <a:cubicBezTo>
                    <a:pt x="0" y="110644"/>
                    <a:pt x="40554" y="86966"/>
                    <a:pt x="91247" y="115717"/>
                  </a:cubicBezTo>
                  <a:lnTo>
                    <a:pt x="571136" y="393082"/>
                  </a:lnTo>
                  <a:lnTo>
                    <a:pt x="444405" y="145314"/>
                  </a:lnTo>
                  <a:cubicBezTo>
                    <a:pt x="412299" y="81893"/>
                    <a:pt x="417368" y="18471"/>
                    <a:pt x="456233" y="3250"/>
                  </a:cubicBezTo>
                  <a:cubicBezTo>
                    <a:pt x="495097" y="-11972"/>
                    <a:pt x="552549" y="27773"/>
                    <a:pt x="584654" y="91194"/>
                  </a:cubicBezTo>
                  <a:lnTo>
                    <a:pt x="885430" y="679748"/>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826" name="Google Shape;826;p36"/>
          <p:cNvGrpSpPr/>
          <p:nvPr/>
        </p:nvGrpSpPr>
        <p:grpSpPr>
          <a:xfrm>
            <a:off x="5427606" y="1552655"/>
            <a:ext cx="726137" cy="683768"/>
            <a:chOff x="5427606" y="1552655"/>
            <a:chExt cx="726137" cy="683768"/>
          </a:xfrm>
        </p:grpSpPr>
        <p:sp>
          <p:nvSpPr>
            <p:cNvPr id="827" name="Google Shape;827;p36"/>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8" name="Google Shape;828;p36"/>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9" name="Google Shape;829;p36"/>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0" name="Google Shape;830;p36"/>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1" name="Google Shape;831;p36"/>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2" name="Google Shape;832;p36"/>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3" name="Google Shape;833;p36"/>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4" name="Google Shape;834;p36"/>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5" name="Google Shape;835;p36"/>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6" name="Google Shape;836;p36"/>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7" name="Google Shape;837;p36"/>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8" name="Google Shape;838;p36"/>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9" name="Google Shape;839;p36"/>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0" name="Google Shape;840;p36"/>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1" name="Google Shape;841;p36"/>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2" name="Google Shape;842;p36"/>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3" name="Google Shape;843;p36"/>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4" name="Google Shape;844;p36"/>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5" name="Google Shape;845;p36"/>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6" name="Google Shape;846;p36"/>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7" name="Google Shape;847;p36"/>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8" name="Google Shape;848;p36"/>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9" name="Google Shape;849;p36"/>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0" name="Google Shape;850;p36"/>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1" name="Google Shape;851;p36"/>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2" name="Google Shape;852;p36"/>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853" name="Google Shape;853;p36"/>
          <p:cNvGrpSpPr/>
          <p:nvPr/>
        </p:nvGrpSpPr>
        <p:grpSpPr>
          <a:xfrm>
            <a:off x="3901448" y="1603620"/>
            <a:ext cx="642025" cy="684521"/>
            <a:chOff x="3901448" y="1603620"/>
            <a:chExt cx="642025" cy="684521"/>
          </a:xfrm>
        </p:grpSpPr>
        <p:sp>
          <p:nvSpPr>
            <p:cNvPr id="854" name="Google Shape;854;p36"/>
            <p:cNvSpPr/>
            <p:nvPr/>
          </p:nvSpPr>
          <p:spPr>
            <a:xfrm>
              <a:off x="4417115" y="1603620"/>
              <a:ext cx="125464" cy="188513"/>
            </a:xfrm>
            <a:custGeom>
              <a:avLst/>
              <a:gdLst/>
              <a:ahLst/>
              <a:cxnLst/>
              <a:rect l="l" t="t" r="r" b="b"/>
              <a:pathLst>
                <a:path w="1254638" h="1885134" extrusionOk="0">
                  <a:moveTo>
                    <a:pt x="1254638" y="1305215"/>
                  </a:moveTo>
                  <a:cubicBezTo>
                    <a:pt x="1254638" y="1785455"/>
                    <a:pt x="973936" y="2012559"/>
                    <a:pt x="626871" y="1812384"/>
                  </a:cubicBezTo>
                  <a:cubicBezTo>
                    <a:pt x="280702" y="1612210"/>
                    <a:pt x="0" y="1061056"/>
                    <a:pt x="0" y="579919"/>
                  </a:cubicBezTo>
                  <a:cubicBezTo>
                    <a:pt x="0" y="99680"/>
                    <a:pt x="280702" y="-127424"/>
                    <a:pt x="627767" y="72750"/>
                  </a:cubicBezTo>
                  <a:cubicBezTo>
                    <a:pt x="973936" y="272925"/>
                    <a:pt x="1254638" y="824976"/>
                    <a:pt x="1254638" y="1305215"/>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5" name="Google Shape;855;p36"/>
            <p:cNvSpPr/>
            <p:nvPr/>
          </p:nvSpPr>
          <p:spPr>
            <a:xfrm>
              <a:off x="4187314" y="1682392"/>
              <a:ext cx="125464" cy="188513"/>
            </a:xfrm>
            <a:custGeom>
              <a:avLst/>
              <a:gdLst/>
              <a:ahLst/>
              <a:cxnLst/>
              <a:rect l="l" t="t" r="r" b="b"/>
              <a:pathLst>
                <a:path w="1254637" h="1885134" extrusionOk="0">
                  <a:moveTo>
                    <a:pt x="1254638" y="1305215"/>
                  </a:moveTo>
                  <a:cubicBezTo>
                    <a:pt x="1254638" y="1785455"/>
                    <a:pt x="973936" y="2012559"/>
                    <a:pt x="626870" y="1812384"/>
                  </a:cubicBezTo>
                  <a:cubicBezTo>
                    <a:pt x="280702" y="1612210"/>
                    <a:pt x="0" y="1060159"/>
                    <a:pt x="0" y="579919"/>
                  </a:cubicBezTo>
                  <a:cubicBezTo>
                    <a:pt x="0" y="99680"/>
                    <a:pt x="280702" y="-127424"/>
                    <a:pt x="627767" y="72750"/>
                  </a:cubicBezTo>
                  <a:cubicBezTo>
                    <a:pt x="973936" y="272925"/>
                    <a:pt x="1254638" y="824976"/>
                    <a:pt x="1254638" y="1305215"/>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6" name="Google Shape;856;p36"/>
            <p:cNvSpPr/>
            <p:nvPr/>
          </p:nvSpPr>
          <p:spPr>
            <a:xfrm>
              <a:off x="4418009" y="2002853"/>
              <a:ext cx="125464" cy="188513"/>
            </a:xfrm>
            <a:custGeom>
              <a:avLst/>
              <a:gdLst/>
              <a:ahLst/>
              <a:cxnLst/>
              <a:rect l="l" t="t" r="r" b="b"/>
              <a:pathLst>
                <a:path w="1254638" h="1885134" extrusionOk="0">
                  <a:moveTo>
                    <a:pt x="1254638" y="1305216"/>
                  </a:moveTo>
                  <a:cubicBezTo>
                    <a:pt x="1254638" y="1785455"/>
                    <a:pt x="973936" y="2012559"/>
                    <a:pt x="626871" y="1812385"/>
                  </a:cubicBezTo>
                  <a:cubicBezTo>
                    <a:pt x="280702" y="1612210"/>
                    <a:pt x="0" y="1060158"/>
                    <a:pt x="0" y="579919"/>
                  </a:cubicBezTo>
                  <a:cubicBezTo>
                    <a:pt x="0" y="99680"/>
                    <a:pt x="280702" y="-127424"/>
                    <a:pt x="627767" y="72750"/>
                  </a:cubicBezTo>
                  <a:cubicBezTo>
                    <a:pt x="973936" y="272925"/>
                    <a:pt x="1254638" y="824976"/>
                    <a:pt x="1254638" y="1305216"/>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7" name="Google Shape;857;p36"/>
            <p:cNvSpPr/>
            <p:nvPr/>
          </p:nvSpPr>
          <p:spPr>
            <a:xfrm>
              <a:off x="4151994" y="1630832"/>
              <a:ext cx="355854" cy="588504"/>
            </a:xfrm>
            <a:custGeom>
              <a:avLst/>
              <a:gdLst/>
              <a:ahLst/>
              <a:cxnLst/>
              <a:rect l="l" t="t" r="r" b="b"/>
              <a:pathLst>
                <a:path w="3558543" h="5885036" extrusionOk="0">
                  <a:moveTo>
                    <a:pt x="2930777" y="1812384"/>
                  </a:moveTo>
                  <a:cubicBezTo>
                    <a:pt x="3276946" y="2012559"/>
                    <a:pt x="3557647" y="1785455"/>
                    <a:pt x="3558544" y="1305215"/>
                  </a:cubicBezTo>
                  <a:cubicBezTo>
                    <a:pt x="3558544" y="824976"/>
                    <a:pt x="3277842" y="272925"/>
                    <a:pt x="2931674" y="72750"/>
                  </a:cubicBezTo>
                  <a:cubicBezTo>
                    <a:pt x="2585505" y="-127424"/>
                    <a:pt x="2304803" y="99680"/>
                    <a:pt x="2303906" y="579919"/>
                  </a:cubicBezTo>
                  <a:cubicBezTo>
                    <a:pt x="2303906" y="685841"/>
                    <a:pt x="2317359" y="794456"/>
                    <a:pt x="2342469" y="902173"/>
                  </a:cubicBezTo>
                  <a:lnTo>
                    <a:pt x="1066308" y="1378822"/>
                  </a:lnTo>
                  <a:cubicBezTo>
                    <a:pt x="953309" y="1160695"/>
                    <a:pt x="798161" y="976678"/>
                    <a:pt x="627767" y="877937"/>
                  </a:cubicBezTo>
                  <a:cubicBezTo>
                    <a:pt x="281598" y="677762"/>
                    <a:pt x="897" y="904866"/>
                    <a:pt x="0" y="1385106"/>
                  </a:cubicBezTo>
                  <a:cubicBezTo>
                    <a:pt x="0" y="1865345"/>
                    <a:pt x="280702" y="2417397"/>
                    <a:pt x="626870" y="2617571"/>
                  </a:cubicBezTo>
                  <a:cubicBezTo>
                    <a:pt x="790987" y="2712721"/>
                    <a:pt x="940754" y="2710926"/>
                    <a:pt x="1052855" y="2632831"/>
                  </a:cubicBezTo>
                  <a:lnTo>
                    <a:pt x="2303906" y="4545710"/>
                  </a:lnTo>
                  <a:cubicBezTo>
                    <a:pt x="2303906" y="4557380"/>
                    <a:pt x="2303009" y="4568151"/>
                    <a:pt x="2303009" y="4579821"/>
                  </a:cubicBezTo>
                  <a:cubicBezTo>
                    <a:pt x="2303009" y="5060060"/>
                    <a:pt x="2583711" y="5612111"/>
                    <a:pt x="2929880" y="5812286"/>
                  </a:cubicBezTo>
                  <a:cubicBezTo>
                    <a:pt x="3276049" y="6012461"/>
                    <a:pt x="3556750" y="5785357"/>
                    <a:pt x="3557647" y="5305117"/>
                  </a:cubicBezTo>
                  <a:cubicBezTo>
                    <a:pt x="3557647" y="4824878"/>
                    <a:pt x="3276946" y="4272827"/>
                    <a:pt x="2930777" y="4072652"/>
                  </a:cubicBezTo>
                  <a:cubicBezTo>
                    <a:pt x="2702987" y="3941596"/>
                    <a:pt x="2503895" y="3994557"/>
                    <a:pt x="2393587" y="4182164"/>
                  </a:cubicBezTo>
                  <a:lnTo>
                    <a:pt x="1217869" y="2384184"/>
                  </a:lnTo>
                  <a:cubicBezTo>
                    <a:pt x="1242083" y="2306088"/>
                    <a:pt x="1254638" y="2214529"/>
                    <a:pt x="1254638" y="2110402"/>
                  </a:cubicBezTo>
                  <a:cubicBezTo>
                    <a:pt x="1254638" y="2015252"/>
                    <a:pt x="1243876" y="1918306"/>
                    <a:pt x="1223249" y="1821361"/>
                  </a:cubicBezTo>
                  <a:lnTo>
                    <a:pt x="2508379" y="1341121"/>
                  </a:lnTo>
                  <a:cubicBezTo>
                    <a:pt x="2619583" y="1546682"/>
                    <a:pt x="2768454" y="1718132"/>
                    <a:pt x="2930777" y="1812384"/>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8" name="Google Shape;858;p36"/>
            <p:cNvSpPr/>
            <p:nvPr/>
          </p:nvSpPr>
          <p:spPr>
            <a:xfrm>
              <a:off x="4013845" y="1984954"/>
              <a:ext cx="178196" cy="261663"/>
            </a:xfrm>
            <a:custGeom>
              <a:avLst/>
              <a:gdLst/>
              <a:ahLst/>
              <a:cxnLst/>
              <a:rect l="l" t="t" r="r" b="b"/>
              <a:pathLst>
                <a:path w="1781962" h="2616632" extrusionOk="0">
                  <a:moveTo>
                    <a:pt x="0" y="0"/>
                  </a:moveTo>
                  <a:lnTo>
                    <a:pt x="1781066" y="1029598"/>
                  </a:lnTo>
                  <a:lnTo>
                    <a:pt x="1781963" y="2616632"/>
                  </a:lnTo>
                  <a:lnTo>
                    <a:pt x="897" y="1587035"/>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9" name="Google Shape;859;p36"/>
            <p:cNvSpPr/>
            <p:nvPr/>
          </p:nvSpPr>
          <p:spPr>
            <a:xfrm>
              <a:off x="4013845" y="1984954"/>
              <a:ext cx="178196" cy="146675"/>
            </a:xfrm>
            <a:custGeom>
              <a:avLst/>
              <a:gdLst/>
              <a:ahLst/>
              <a:cxnLst/>
              <a:rect l="l" t="t" r="r" b="b"/>
              <a:pathLst>
                <a:path w="1781962" h="1466750" extrusionOk="0">
                  <a:moveTo>
                    <a:pt x="0" y="0"/>
                  </a:moveTo>
                  <a:lnTo>
                    <a:pt x="891430" y="1466751"/>
                  </a:lnTo>
                  <a:lnTo>
                    <a:pt x="1781963" y="102870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0" name="Google Shape;860;p36"/>
            <p:cNvSpPr/>
            <p:nvPr/>
          </p:nvSpPr>
          <p:spPr>
            <a:xfrm>
              <a:off x="4087793" y="2103886"/>
              <a:ext cx="30312" cy="44141"/>
            </a:xfrm>
            <a:custGeom>
              <a:avLst/>
              <a:gdLst/>
              <a:ahLst/>
              <a:cxnLst/>
              <a:rect l="l" t="t" r="r" b="b"/>
              <a:pathLst>
                <a:path w="303121" h="441407" extrusionOk="0">
                  <a:moveTo>
                    <a:pt x="303122" y="308224"/>
                  </a:moveTo>
                  <a:cubicBezTo>
                    <a:pt x="303122" y="420429"/>
                    <a:pt x="235861" y="471595"/>
                    <a:pt x="151561" y="423122"/>
                  </a:cubicBezTo>
                  <a:cubicBezTo>
                    <a:pt x="68158" y="374649"/>
                    <a:pt x="0" y="244491"/>
                    <a:pt x="0" y="133183"/>
                  </a:cubicBezTo>
                  <a:cubicBezTo>
                    <a:pt x="0" y="20978"/>
                    <a:pt x="67261" y="-30188"/>
                    <a:pt x="151561" y="18285"/>
                  </a:cubicBezTo>
                  <a:cubicBezTo>
                    <a:pt x="235861" y="66758"/>
                    <a:pt x="303122" y="196916"/>
                    <a:pt x="303122" y="30822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1" name="Google Shape;861;p36"/>
            <p:cNvSpPr/>
            <p:nvPr/>
          </p:nvSpPr>
          <p:spPr>
            <a:xfrm>
              <a:off x="3929793" y="1754097"/>
              <a:ext cx="266980" cy="310674"/>
            </a:xfrm>
            <a:custGeom>
              <a:avLst/>
              <a:gdLst/>
              <a:ahLst/>
              <a:cxnLst/>
              <a:rect l="l" t="t" r="r" b="b"/>
              <a:pathLst>
                <a:path w="2669804" h="3106745" extrusionOk="0">
                  <a:moveTo>
                    <a:pt x="2668011" y="1540357"/>
                  </a:moveTo>
                  <a:lnTo>
                    <a:pt x="0" y="0"/>
                  </a:lnTo>
                  <a:lnTo>
                    <a:pt x="897" y="1358135"/>
                  </a:lnTo>
                  <a:lnTo>
                    <a:pt x="2433944" y="2762948"/>
                  </a:lnTo>
                  <a:lnTo>
                    <a:pt x="2669805" y="3106746"/>
                  </a:lnTo>
                  <a:lnTo>
                    <a:pt x="2668011" y="1540357"/>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2" name="Google Shape;862;p36"/>
            <p:cNvSpPr/>
            <p:nvPr/>
          </p:nvSpPr>
          <p:spPr>
            <a:xfrm>
              <a:off x="3901448" y="1769762"/>
              <a:ext cx="100712" cy="95060"/>
            </a:xfrm>
            <a:custGeom>
              <a:avLst/>
              <a:gdLst/>
              <a:ahLst/>
              <a:cxnLst/>
              <a:rect l="l" t="t" r="r" b="b"/>
              <a:pathLst>
                <a:path w="1007118" h="950604" extrusionOk="0">
                  <a:moveTo>
                    <a:pt x="0" y="368932"/>
                  </a:moveTo>
                  <a:lnTo>
                    <a:pt x="0" y="0"/>
                  </a:lnTo>
                  <a:lnTo>
                    <a:pt x="1007118" y="581673"/>
                  </a:lnTo>
                  <a:lnTo>
                    <a:pt x="1007118" y="950605"/>
                  </a:lnTo>
                  <a:lnTo>
                    <a:pt x="0" y="36893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3" name="Google Shape;863;p36"/>
            <p:cNvSpPr/>
            <p:nvPr/>
          </p:nvSpPr>
          <p:spPr>
            <a:xfrm>
              <a:off x="4069105" y="1867512"/>
              <a:ext cx="58472" cy="45690"/>
            </a:xfrm>
            <a:custGeom>
              <a:avLst/>
              <a:gdLst/>
              <a:ahLst/>
              <a:cxnLst/>
              <a:rect l="l" t="t" r="r" b="b"/>
              <a:pathLst>
                <a:path w="584720" h="456901" extrusionOk="0">
                  <a:moveTo>
                    <a:pt x="584720" y="337514"/>
                  </a:moveTo>
                  <a:lnTo>
                    <a:pt x="0" y="0"/>
                  </a:lnTo>
                  <a:lnTo>
                    <a:pt x="0" y="119387"/>
                  </a:lnTo>
                  <a:lnTo>
                    <a:pt x="584720" y="456901"/>
                  </a:lnTo>
                  <a:lnTo>
                    <a:pt x="584720" y="337514"/>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4" name="Google Shape;864;p36"/>
            <p:cNvSpPr/>
            <p:nvPr/>
          </p:nvSpPr>
          <p:spPr>
            <a:xfrm>
              <a:off x="4015097" y="1860082"/>
              <a:ext cx="112729" cy="77018"/>
            </a:xfrm>
            <a:custGeom>
              <a:avLst/>
              <a:gdLst/>
              <a:ahLst/>
              <a:cxnLst/>
              <a:rect l="l" t="t" r="r" b="b"/>
              <a:pathLst>
                <a:path w="1127290" h="770178" extrusionOk="0">
                  <a:moveTo>
                    <a:pt x="1127291" y="650792"/>
                  </a:moveTo>
                  <a:lnTo>
                    <a:pt x="0" y="0"/>
                  </a:lnTo>
                  <a:lnTo>
                    <a:pt x="0" y="119387"/>
                  </a:lnTo>
                  <a:lnTo>
                    <a:pt x="1127291" y="770178"/>
                  </a:lnTo>
                  <a:lnTo>
                    <a:pt x="1127291" y="650792"/>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5" name="Google Shape;865;p36"/>
            <p:cNvSpPr/>
            <p:nvPr/>
          </p:nvSpPr>
          <p:spPr>
            <a:xfrm>
              <a:off x="3991312" y="1870197"/>
              <a:ext cx="136584" cy="90752"/>
            </a:xfrm>
            <a:custGeom>
              <a:avLst/>
              <a:gdLst/>
              <a:ahLst/>
              <a:cxnLst/>
              <a:rect l="l" t="t" r="r" b="b"/>
              <a:pathLst>
                <a:path w="1365842" h="907518" extrusionOk="0">
                  <a:moveTo>
                    <a:pt x="1365842" y="788132"/>
                  </a:moveTo>
                  <a:lnTo>
                    <a:pt x="0" y="0"/>
                  </a:lnTo>
                  <a:lnTo>
                    <a:pt x="0" y="119387"/>
                  </a:lnTo>
                  <a:lnTo>
                    <a:pt x="1365842" y="907518"/>
                  </a:lnTo>
                  <a:lnTo>
                    <a:pt x="1365842" y="788132"/>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6" name="Google Shape;866;p36"/>
            <p:cNvSpPr/>
            <p:nvPr/>
          </p:nvSpPr>
          <p:spPr>
            <a:xfrm>
              <a:off x="4141801" y="1908579"/>
              <a:ext cx="30312" cy="44115"/>
            </a:xfrm>
            <a:custGeom>
              <a:avLst/>
              <a:gdLst/>
              <a:ahLst/>
              <a:cxnLst/>
              <a:rect l="l" t="t" r="r" b="b"/>
              <a:pathLst>
                <a:path w="303121" h="441146" extrusionOk="0">
                  <a:moveTo>
                    <a:pt x="0" y="133053"/>
                  </a:moveTo>
                  <a:cubicBezTo>
                    <a:pt x="0" y="245258"/>
                    <a:pt x="68158" y="374519"/>
                    <a:pt x="151561" y="422992"/>
                  </a:cubicBezTo>
                  <a:cubicBezTo>
                    <a:pt x="234964" y="471465"/>
                    <a:pt x="303122" y="419401"/>
                    <a:pt x="303122" y="308093"/>
                  </a:cubicBezTo>
                  <a:cubicBezTo>
                    <a:pt x="303122" y="195888"/>
                    <a:pt x="234964" y="66627"/>
                    <a:pt x="151561" y="18154"/>
                  </a:cubicBezTo>
                  <a:cubicBezTo>
                    <a:pt x="67261" y="-30319"/>
                    <a:pt x="0" y="21745"/>
                    <a:pt x="0" y="1330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7" name="Google Shape;867;p36"/>
            <p:cNvSpPr/>
            <p:nvPr/>
          </p:nvSpPr>
          <p:spPr>
            <a:xfrm>
              <a:off x="4219951" y="1998292"/>
              <a:ext cx="266891" cy="289849"/>
            </a:xfrm>
            <a:custGeom>
              <a:avLst/>
              <a:gdLst/>
              <a:ahLst/>
              <a:cxnLst/>
              <a:rect l="l" t="t" r="r" b="b"/>
              <a:pathLst>
                <a:path w="2668907" h="2898492" extrusionOk="0">
                  <a:moveTo>
                    <a:pt x="0" y="0"/>
                  </a:moveTo>
                  <a:lnTo>
                    <a:pt x="2668011" y="1540357"/>
                  </a:lnTo>
                  <a:lnTo>
                    <a:pt x="2668908" y="2898492"/>
                  </a:lnTo>
                  <a:lnTo>
                    <a:pt x="235861" y="1493680"/>
                  </a:lnTo>
                  <a:lnTo>
                    <a:pt x="897" y="1565491"/>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8" name="Google Shape;868;p36"/>
            <p:cNvSpPr/>
            <p:nvPr/>
          </p:nvSpPr>
          <p:spPr>
            <a:xfrm>
              <a:off x="4408621" y="2137934"/>
              <a:ext cx="100712" cy="95060"/>
            </a:xfrm>
            <a:custGeom>
              <a:avLst/>
              <a:gdLst/>
              <a:ahLst/>
              <a:cxnLst/>
              <a:rect l="l" t="t" r="r" b="b"/>
              <a:pathLst>
                <a:path w="1007118" h="950604" extrusionOk="0">
                  <a:moveTo>
                    <a:pt x="0" y="368931"/>
                  </a:moveTo>
                  <a:lnTo>
                    <a:pt x="0" y="0"/>
                  </a:lnTo>
                  <a:lnTo>
                    <a:pt x="1007118" y="581673"/>
                  </a:lnTo>
                  <a:lnTo>
                    <a:pt x="1007118" y="950605"/>
                  </a:lnTo>
                  <a:lnTo>
                    <a:pt x="0" y="36893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9" name="Google Shape;869;p36"/>
            <p:cNvSpPr/>
            <p:nvPr/>
          </p:nvSpPr>
          <p:spPr>
            <a:xfrm>
              <a:off x="4288355" y="2070709"/>
              <a:ext cx="58472" cy="45690"/>
            </a:xfrm>
            <a:custGeom>
              <a:avLst/>
              <a:gdLst/>
              <a:ahLst/>
              <a:cxnLst/>
              <a:rect l="l" t="t" r="r" b="b"/>
              <a:pathLst>
                <a:path w="584720" h="456901" extrusionOk="0">
                  <a:moveTo>
                    <a:pt x="0" y="0"/>
                  </a:moveTo>
                  <a:lnTo>
                    <a:pt x="584721" y="337514"/>
                  </a:lnTo>
                  <a:lnTo>
                    <a:pt x="584721" y="456901"/>
                  </a:lnTo>
                  <a:lnTo>
                    <a:pt x="0" y="11938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0" name="Google Shape;870;p36"/>
            <p:cNvSpPr/>
            <p:nvPr/>
          </p:nvSpPr>
          <p:spPr>
            <a:xfrm>
              <a:off x="4288355" y="2094520"/>
              <a:ext cx="105555" cy="72889"/>
            </a:xfrm>
            <a:custGeom>
              <a:avLst/>
              <a:gdLst/>
              <a:ahLst/>
              <a:cxnLst/>
              <a:rect l="l" t="t" r="r" b="b"/>
              <a:pathLst>
                <a:path w="1055546" h="728886" extrusionOk="0">
                  <a:moveTo>
                    <a:pt x="0" y="0"/>
                  </a:moveTo>
                  <a:lnTo>
                    <a:pt x="1055546" y="609500"/>
                  </a:lnTo>
                  <a:lnTo>
                    <a:pt x="1055546" y="728887"/>
                  </a:lnTo>
                  <a:lnTo>
                    <a:pt x="0" y="12028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1" name="Google Shape;871;p36"/>
            <p:cNvSpPr/>
            <p:nvPr/>
          </p:nvSpPr>
          <p:spPr>
            <a:xfrm>
              <a:off x="4288355" y="2118420"/>
              <a:ext cx="136584" cy="90752"/>
            </a:xfrm>
            <a:custGeom>
              <a:avLst/>
              <a:gdLst/>
              <a:ahLst/>
              <a:cxnLst/>
              <a:rect l="l" t="t" r="r" b="b"/>
              <a:pathLst>
                <a:path w="1365842" h="907518" extrusionOk="0">
                  <a:moveTo>
                    <a:pt x="0" y="0"/>
                  </a:moveTo>
                  <a:lnTo>
                    <a:pt x="1365842" y="788132"/>
                  </a:lnTo>
                  <a:lnTo>
                    <a:pt x="1365842" y="907518"/>
                  </a:lnTo>
                  <a:lnTo>
                    <a:pt x="0" y="11938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2" name="Google Shape;872;p36"/>
            <p:cNvSpPr/>
            <p:nvPr/>
          </p:nvSpPr>
          <p:spPr>
            <a:xfrm>
              <a:off x="4243825" y="2044090"/>
              <a:ext cx="30312" cy="44141"/>
            </a:xfrm>
            <a:custGeom>
              <a:avLst/>
              <a:gdLst/>
              <a:ahLst/>
              <a:cxnLst/>
              <a:rect l="l" t="t" r="r" b="b"/>
              <a:pathLst>
                <a:path w="303121" h="441407" extrusionOk="0">
                  <a:moveTo>
                    <a:pt x="303122" y="308224"/>
                  </a:moveTo>
                  <a:cubicBezTo>
                    <a:pt x="303122" y="420430"/>
                    <a:pt x="235861" y="471595"/>
                    <a:pt x="151561" y="423122"/>
                  </a:cubicBezTo>
                  <a:cubicBezTo>
                    <a:pt x="68157" y="374649"/>
                    <a:pt x="0" y="244491"/>
                    <a:pt x="0" y="133183"/>
                  </a:cubicBezTo>
                  <a:cubicBezTo>
                    <a:pt x="0" y="20978"/>
                    <a:pt x="67261" y="-30188"/>
                    <a:pt x="151561" y="18285"/>
                  </a:cubicBezTo>
                  <a:cubicBezTo>
                    <a:pt x="234964" y="66758"/>
                    <a:pt x="302225" y="196916"/>
                    <a:pt x="303122" y="30822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3" name="Google Shape;873;p36"/>
            <p:cNvSpPr/>
            <p:nvPr/>
          </p:nvSpPr>
          <p:spPr>
            <a:xfrm>
              <a:off x="4037451" y="1690900"/>
              <a:ext cx="70758" cy="120553"/>
            </a:xfrm>
            <a:custGeom>
              <a:avLst/>
              <a:gdLst/>
              <a:ahLst/>
              <a:cxnLst/>
              <a:rect l="l" t="t" r="r" b="b"/>
              <a:pathLst>
                <a:path w="707583" h="1205535" extrusionOk="0">
                  <a:moveTo>
                    <a:pt x="383835" y="350979"/>
                  </a:moveTo>
                  <a:lnTo>
                    <a:pt x="0" y="129261"/>
                  </a:lnTo>
                  <a:lnTo>
                    <a:pt x="0" y="0"/>
                  </a:lnTo>
                  <a:lnTo>
                    <a:pt x="383835" y="221718"/>
                  </a:lnTo>
                  <a:cubicBezTo>
                    <a:pt x="415223" y="239671"/>
                    <a:pt x="460961" y="276474"/>
                    <a:pt x="499524" y="333026"/>
                  </a:cubicBezTo>
                  <a:cubicBezTo>
                    <a:pt x="541674" y="393168"/>
                    <a:pt x="571268" y="469468"/>
                    <a:pt x="571268" y="552051"/>
                  </a:cubicBezTo>
                  <a:cubicBezTo>
                    <a:pt x="571268" y="643611"/>
                    <a:pt x="547951" y="695674"/>
                    <a:pt x="504008" y="710036"/>
                  </a:cubicBezTo>
                  <a:cubicBezTo>
                    <a:pt x="462754" y="723501"/>
                    <a:pt x="413430" y="700162"/>
                    <a:pt x="383835" y="683107"/>
                  </a:cubicBezTo>
                  <a:lnTo>
                    <a:pt x="225996" y="591547"/>
                  </a:lnTo>
                  <a:lnTo>
                    <a:pt x="225099" y="590650"/>
                  </a:lnTo>
                  <a:cubicBezTo>
                    <a:pt x="211647" y="582571"/>
                    <a:pt x="190124" y="574492"/>
                    <a:pt x="173084" y="579878"/>
                  </a:cubicBezTo>
                  <a:cubicBezTo>
                    <a:pt x="158736" y="584366"/>
                    <a:pt x="143490" y="597831"/>
                    <a:pt x="143490" y="648997"/>
                  </a:cubicBezTo>
                  <a:cubicBezTo>
                    <a:pt x="143490" y="700162"/>
                    <a:pt x="159632" y="730682"/>
                    <a:pt x="172188" y="749533"/>
                  </a:cubicBezTo>
                  <a:cubicBezTo>
                    <a:pt x="188330" y="772872"/>
                    <a:pt x="209854" y="789029"/>
                    <a:pt x="223306" y="796210"/>
                  </a:cubicBezTo>
                  <a:lnTo>
                    <a:pt x="225099" y="797108"/>
                  </a:lnTo>
                  <a:lnTo>
                    <a:pt x="707584" y="1076275"/>
                  </a:lnTo>
                  <a:lnTo>
                    <a:pt x="707584" y="1205536"/>
                  </a:lnTo>
                  <a:lnTo>
                    <a:pt x="227790" y="928164"/>
                  </a:lnTo>
                  <a:cubicBezTo>
                    <a:pt x="194608" y="911109"/>
                    <a:pt x="147077" y="874305"/>
                    <a:pt x="105824" y="816856"/>
                  </a:cubicBezTo>
                  <a:cubicBezTo>
                    <a:pt x="60983" y="753123"/>
                    <a:pt x="30492" y="673233"/>
                    <a:pt x="30492" y="584366"/>
                  </a:cubicBezTo>
                  <a:cubicBezTo>
                    <a:pt x="30492" y="495499"/>
                    <a:pt x="60983" y="450617"/>
                    <a:pt x="104927" y="438050"/>
                  </a:cubicBezTo>
                  <a:cubicBezTo>
                    <a:pt x="146180" y="426381"/>
                    <a:pt x="193711" y="443436"/>
                    <a:pt x="226893" y="463184"/>
                  </a:cubicBezTo>
                  <a:lnTo>
                    <a:pt x="382938" y="553846"/>
                  </a:lnTo>
                  <a:cubicBezTo>
                    <a:pt x="405358" y="567311"/>
                    <a:pt x="422398" y="572697"/>
                    <a:pt x="434056" y="569106"/>
                  </a:cubicBezTo>
                  <a:cubicBezTo>
                    <a:pt x="443024" y="566413"/>
                    <a:pt x="459167" y="553846"/>
                    <a:pt x="459167" y="488318"/>
                  </a:cubicBezTo>
                  <a:cubicBezTo>
                    <a:pt x="459167" y="445231"/>
                    <a:pt x="445715" y="417404"/>
                    <a:pt x="432263" y="399452"/>
                  </a:cubicBezTo>
                  <a:cubicBezTo>
                    <a:pt x="417017" y="375215"/>
                    <a:pt x="397287" y="358160"/>
                    <a:pt x="383835" y="350979"/>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4" name="Google Shape;874;p36"/>
            <p:cNvSpPr/>
            <p:nvPr/>
          </p:nvSpPr>
          <p:spPr>
            <a:xfrm>
              <a:off x="4014292" y="1669586"/>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5" name="Google Shape;875;p36"/>
            <p:cNvSpPr/>
            <p:nvPr/>
          </p:nvSpPr>
          <p:spPr>
            <a:xfrm>
              <a:off x="4097450" y="1784165"/>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6" name="Google Shape;876;p36"/>
            <p:cNvSpPr/>
            <p:nvPr/>
          </p:nvSpPr>
          <p:spPr>
            <a:xfrm>
              <a:off x="4179263" y="2187131"/>
              <a:ext cx="48613" cy="64577"/>
            </a:xfrm>
            <a:custGeom>
              <a:avLst/>
              <a:gdLst/>
              <a:ahLst/>
              <a:cxnLst/>
              <a:rect l="l" t="t" r="r" b="b"/>
              <a:pathLst>
                <a:path w="486133" h="645773" extrusionOk="0">
                  <a:moveTo>
                    <a:pt x="243067" y="645774"/>
                  </a:moveTo>
                  <a:cubicBezTo>
                    <a:pt x="-231346" y="34479"/>
                    <a:pt x="112132" y="-185444"/>
                    <a:pt x="243067" y="171818"/>
                  </a:cubicBezTo>
                  <a:cubicBezTo>
                    <a:pt x="374001" y="-34640"/>
                    <a:pt x="717479" y="582939"/>
                    <a:pt x="243067" y="645774"/>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877" name="Google Shape;877;p36"/>
          <p:cNvGrpSpPr/>
          <p:nvPr/>
        </p:nvGrpSpPr>
        <p:grpSpPr>
          <a:xfrm>
            <a:off x="996049" y="1552369"/>
            <a:ext cx="485510" cy="684774"/>
            <a:chOff x="996049" y="1552369"/>
            <a:chExt cx="485510" cy="684774"/>
          </a:xfrm>
        </p:grpSpPr>
        <p:sp>
          <p:nvSpPr>
            <p:cNvPr id="878" name="Google Shape;878;p3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9" name="Google Shape;879;p3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0" name="Google Shape;880;p3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1" name="Google Shape;881;p3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2" name="Google Shape;882;p3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3" name="Google Shape;883;p3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4" name="Google Shape;884;p3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5" name="Google Shape;885;p3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6" name="Google Shape;886;p3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7" name="Google Shape;887;p3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8" name="Google Shape;888;p3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9" name="Google Shape;889;p3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0" name="Google Shape;890;p3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1" name="Google Shape;891;p3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2" name="Google Shape;892;p3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3" name="Google Shape;893;p3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4" name="Google Shape;894;p3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5" name="Google Shape;895;p3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6" name="Google Shape;896;p3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7" name="Google Shape;897;p3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8" name="Google Shape;898;p3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9" name="Google Shape;899;p3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0" name="Google Shape;900;p3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1" name="Google Shape;901;p3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2" name="Google Shape;902;p3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903" name="Google Shape;903;p36"/>
          <p:cNvGrpSpPr/>
          <p:nvPr/>
        </p:nvGrpSpPr>
        <p:grpSpPr>
          <a:xfrm>
            <a:off x="6928587" y="2421571"/>
            <a:ext cx="761805" cy="683582"/>
            <a:chOff x="6928587" y="2421571"/>
            <a:chExt cx="761805" cy="683582"/>
          </a:xfrm>
        </p:grpSpPr>
        <p:sp>
          <p:nvSpPr>
            <p:cNvPr id="904" name="Google Shape;904;p3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5" name="Google Shape;905;p3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6" name="Google Shape;906;p3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7" name="Google Shape;907;p3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8" name="Google Shape;908;p3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9" name="Google Shape;909;p3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0" name="Google Shape;910;p3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1" name="Google Shape;911;p3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2" name="Google Shape;912;p3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3" name="Google Shape;913;p3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4" name="Google Shape;914;p3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5" name="Google Shape;915;p3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6" name="Google Shape;916;p3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7" name="Google Shape;917;p3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8" name="Google Shape;918;p3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9" name="Google Shape;919;p3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0" name="Google Shape;920;p3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1" name="Google Shape;921;p3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2" name="Google Shape;922;p3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3" name="Google Shape;923;p3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4" name="Google Shape;924;p3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5" name="Google Shape;925;p3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6" name="Google Shape;926;p3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7" name="Google Shape;927;p3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8" name="Google Shape;928;p3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9" name="Google Shape;929;p3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0" name="Google Shape;930;p3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1" name="Google Shape;931;p3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2" name="Google Shape;932;p3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411"/>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933" name="Google Shape;933;p36"/>
          <p:cNvGrpSpPr/>
          <p:nvPr/>
        </p:nvGrpSpPr>
        <p:grpSpPr>
          <a:xfrm>
            <a:off x="3996195" y="2421505"/>
            <a:ext cx="533131" cy="683680"/>
            <a:chOff x="3996195" y="2421505"/>
            <a:chExt cx="533131" cy="683680"/>
          </a:xfrm>
        </p:grpSpPr>
        <p:sp>
          <p:nvSpPr>
            <p:cNvPr id="934" name="Google Shape;934;p36"/>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5" name="Google Shape;935;p36"/>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6" name="Google Shape;936;p36"/>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9803"/>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7" name="Google Shape;937;p36"/>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411"/>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8" name="Google Shape;938;p36"/>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411"/>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9" name="Google Shape;939;p36"/>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0" name="Google Shape;940;p36"/>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1" name="Google Shape;941;p36"/>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2" name="Google Shape;942;p36"/>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3" name="Google Shape;943;p36"/>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4" name="Google Shape;944;p36"/>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5" name="Google Shape;945;p36"/>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6" name="Google Shape;946;p36"/>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7" name="Google Shape;947;p36"/>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8" name="Google Shape;948;p36"/>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9" name="Google Shape;949;p36"/>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0" name="Google Shape;950;p36"/>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1" name="Google Shape;951;p36"/>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2" name="Google Shape;952;p36"/>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3" name="Google Shape;953;p36"/>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4" name="Google Shape;954;p36"/>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411"/>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5" name="Google Shape;955;p36"/>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6" name="Google Shape;956;p36"/>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7" name="Google Shape;957;p36"/>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8" name="Google Shape;958;p36"/>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9" name="Google Shape;959;p36"/>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0" name="Google Shape;960;p36"/>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411"/>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961" name="Google Shape;961;p36"/>
          <p:cNvGrpSpPr/>
          <p:nvPr/>
        </p:nvGrpSpPr>
        <p:grpSpPr>
          <a:xfrm>
            <a:off x="2522057" y="2360511"/>
            <a:ext cx="554801" cy="683772"/>
            <a:chOff x="2522057" y="2360511"/>
            <a:chExt cx="554801" cy="683772"/>
          </a:xfrm>
        </p:grpSpPr>
        <p:sp>
          <p:nvSpPr>
            <p:cNvPr id="962" name="Google Shape;962;p36"/>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3" name="Google Shape;963;p36"/>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4" name="Google Shape;964;p36"/>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5" name="Google Shape;965;p36"/>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9803"/>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6" name="Google Shape;966;p36"/>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7" name="Google Shape;967;p36"/>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8" name="Google Shape;968;p36"/>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29411"/>
                  </a:srgbClr>
                </a:gs>
                <a:gs pos="58999">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9" name="Google Shape;969;p36"/>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0" name="Google Shape;970;p36"/>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1" name="Google Shape;971;p36"/>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2" name="Google Shape;972;p36"/>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3" name="Google Shape;973;p36"/>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4" name="Google Shape;974;p36"/>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5" name="Google Shape;975;p36"/>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6" name="Google Shape;976;p36"/>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7" name="Google Shape;977;p36"/>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8" name="Google Shape;978;p36"/>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9" name="Google Shape;979;p36"/>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0" name="Google Shape;980;p36"/>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1" name="Google Shape;981;p36"/>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2" name="Google Shape;982;p36"/>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3" name="Google Shape;983;p36"/>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4" name="Google Shape;984;p36"/>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5" name="Google Shape;985;p36"/>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6" name="Google Shape;986;p36"/>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7" name="Google Shape;987;p36"/>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8" name="Google Shape;988;p36"/>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989" name="Google Shape;989;p36"/>
          <p:cNvGrpSpPr/>
          <p:nvPr/>
        </p:nvGrpSpPr>
        <p:grpSpPr>
          <a:xfrm>
            <a:off x="855298" y="2421399"/>
            <a:ext cx="767176" cy="684028"/>
            <a:chOff x="855298" y="2421399"/>
            <a:chExt cx="767176" cy="684028"/>
          </a:xfrm>
        </p:grpSpPr>
        <p:sp>
          <p:nvSpPr>
            <p:cNvPr id="990" name="Google Shape;990;p36"/>
            <p:cNvSpPr/>
            <p:nvPr/>
          </p:nvSpPr>
          <p:spPr>
            <a:xfrm>
              <a:off x="1212548" y="2426660"/>
              <a:ext cx="361763" cy="544547"/>
            </a:xfrm>
            <a:custGeom>
              <a:avLst/>
              <a:gdLst/>
              <a:ahLst/>
              <a:cxnLst/>
              <a:rect l="l" t="t" r="r" b="b"/>
              <a:pathLst>
                <a:path w="3617625" h="5445470" extrusionOk="0">
                  <a:moveTo>
                    <a:pt x="0" y="0"/>
                  </a:moveTo>
                  <a:lnTo>
                    <a:pt x="3617625" y="5445470"/>
                  </a:lnTo>
                  <a:lnTo>
                    <a:pt x="909" y="3357146"/>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1" name="Google Shape;991;p36"/>
            <p:cNvSpPr/>
            <p:nvPr/>
          </p:nvSpPr>
          <p:spPr>
            <a:xfrm>
              <a:off x="1171554" y="2423768"/>
              <a:ext cx="390451" cy="586039"/>
            </a:xfrm>
            <a:custGeom>
              <a:avLst/>
              <a:gdLst/>
              <a:ahLst/>
              <a:cxnLst/>
              <a:rect l="l" t="t" r="r" b="b"/>
              <a:pathLst>
                <a:path w="3904510" h="5860389" extrusionOk="0">
                  <a:moveTo>
                    <a:pt x="3865046" y="5854663"/>
                  </a:moveTo>
                  <a:cubicBezTo>
                    <a:pt x="3902341" y="5876492"/>
                    <a:pt x="3918715" y="5831924"/>
                    <a:pt x="3889606" y="5788266"/>
                  </a:cubicBezTo>
                  <a:lnTo>
                    <a:pt x="63675" y="29910"/>
                  </a:lnTo>
                  <a:cubicBezTo>
                    <a:pt x="38205" y="-9200"/>
                    <a:pt x="0" y="-10110"/>
                    <a:pt x="0" y="28091"/>
                  </a:cubicBezTo>
                  <a:lnTo>
                    <a:pt x="910" y="3577152"/>
                  </a:lnTo>
                  <a:cubicBezTo>
                    <a:pt x="910" y="3602619"/>
                    <a:pt x="18193" y="3632634"/>
                    <a:pt x="40024" y="3645368"/>
                  </a:cubicBezTo>
                  <a:lnTo>
                    <a:pt x="3865046" y="5854663"/>
                  </a:lnTo>
                  <a:close/>
                  <a:moveTo>
                    <a:pt x="566704" y="1668918"/>
                  </a:moveTo>
                  <a:cubicBezTo>
                    <a:pt x="566704" y="1630717"/>
                    <a:pt x="604908" y="1631626"/>
                    <a:pt x="630378" y="1670737"/>
                  </a:cubicBezTo>
                  <a:lnTo>
                    <a:pt x="2307748" y="4192007"/>
                  </a:lnTo>
                  <a:cubicBezTo>
                    <a:pt x="2336857" y="4235666"/>
                    <a:pt x="2320483" y="4280234"/>
                    <a:pt x="2283188" y="4258404"/>
                  </a:cubicBezTo>
                  <a:lnTo>
                    <a:pt x="606728" y="3289735"/>
                  </a:lnTo>
                  <a:cubicBezTo>
                    <a:pt x="584896" y="3277001"/>
                    <a:pt x="567613" y="3246986"/>
                    <a:pt x="567613" y="3221518"/>
                  </a:cubicBezTo>
                  <a:lnTo>
                    <a:pt x="566704" y="1668918"/>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2" name="Google Shape;992;p36"/>
            <p:cNvSpPr/>
            <p:nvPr/>
          </p:nvSpPr>
          <p:spPr>
            <a:xfrm>
              <a:off x="1351766" y="2438542"/>
              <a:ext cx="270708" cy="297422"/>
            </a:xfrm>
            <a:custGeom>
              <a:avLst/>
              <a:gdLst/>
              <a:ahLst/>
              <a:cxnLst/>
              <a:rect l="l" t="t" r="r" b="b"/>
              <a:pathLst>
                <a:path w="2707078" h="2974225" extrusionOk="0">
                  <a:moveTo>
                    <a:pt x="0" y="0"/>
                  </a:moveTo>
                  <a:lnTo>
                    <a:pt x="2707079" y="1563515"/>
                  </a:lnTo>
                  <a:lnTo>
                    <a:pt x="2707079" y="2974226"/>
                  </a:lnTo>
                  <a:lnTo>
                    <a:pt x="239234" y="1548053"/>
                  </a:lnTo>
                  <a:lnTo>
                    <a:pt x="909" y="1626274"/>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3" name="Google Shape;993;p36"/>
            <p:cNvSpPr/>
            <p:nvPr/>
          </p:nvSpPr>
          <p:spPr>
            <a:xfrm>
              <a:off x="1375891" y="2485721"/>
              <a:ext cx="30746" cy="45722"/>
            </a:xfrm>
            <a:custGeom>
              <a:avLst/>
              <a:gdLst/>
              <a:ahLst/>
              <a:cxnLst/>
              <a:rect l="l" t="t" r="r" b="b"/>
              <a:pathLst>
                <a:path w="307457" h="457219" extrusionOk="0">
                  <a:moveTo>
                    <a:pt x="307457" y="317291"/>
                  </a:moveTo>
                  <a:cubicBezTo>
                    <a:pt x="307457" y="433713"/>
                    <a:pt x="238325" y="488286"/>
                    <a:pt x="153729" y="439170"/>
                  </a:cubicBezTo>
                  <a:cubicBezTo>
                    <a:pt x="69133" y="390055"/>
                    <a:pt x="0" y="256351"/>
                    <a:pt x="0" y="139929"/>
                  </a:cubicBezTo>
                  <a:cubicBezTo>
                    <a:pt x="0" y="23506"/>
                    <a:pt x="69133" y="-31067"/>
                    <a:pt x="153729" y="18049"/>
                  </a:cubicBezTo>
                  <a:cubicBezTo>
                    <a:pt x="239234" y="67165"/>
                    <a:pt x="307457" y="200868"/>
                    <a:pt x="307457" y="31729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4" name="Google Shape;994;p36"/>
            <p:cNvSpPr/>
            <p:nvPr/>
          </p:nvSpPr>
          <p:spPr>
            <a:xfrm>
              <a:off x="1421149" y="2512826"/>
              <a:ext cx="59308" cy="46660"/>
            </a:xfrm>
            <a:custGeom>
              <a:avLst/>
              <a:gdLst/>
              <a:ahLst/>
              <a:cxnLst/>
              <a:rect l="l" t="t" r="r" b="b"/>
              <a:pathLst>
                <a:path w="593083" h="466598" extrusionOk="0">
                  <a:moveTo>
                    <a:pt x="0" y="0"/>
                  </a:moveTo>
                  <a:lnTo>
                    <a:pt x="593083" y="342900"/>
                  </a:lnTo>
                  <a:lnTo>
                    <a:pt x="593083" y="466599"/>
                  </a:lnTo>
                  <a:lnTo>
                    <a:pt x="0" y="12369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5" name="Google Shape;995;p36"/>
            <p:cNvSpPr/>
            <p:nvPr/>
          </p:nvSpPr>
          <p:spPr>
            <a:xfrm>
              <a:off x="1421149" y="2537588"/>
              <a:ext cx="177106" cy="114694"/>
            </a:xfrm>
            <a:custGeom>
              <a:avLst/>
              <a:gdLst/>
              <a:ahLst/>
              <a:cxnLst/>
              <a:rect l="l" t="t" r="r" b="b"/>
              <a:pathLst>
                <a:path w="1771062" h="1146941" extrusionOk="0">
                  <a:moveTo>
                    <a:pt x="0" y="0"/>
                  </a:moveTo>
                  <a:lnTo>
                    <a:pt x="1771063" y="1023243"/>
                  </a:lnTo>
                  <a:lnTo>
                    <a:pt x="1771063" y="1146941"/>
                  </a:lnTo>
                  <a:lnTo>
                    <a:pt x="0" y="12369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6" name="Google Shape;996;p36"/>
            <p:cNvSpPr/>
            <p:nvPr/>
          </p:nvSpPr>
          <p:spPr>
            <a:xfrm>
              <a:off x="1421149" y="2562349"/>
              <a:ext cx="138538" cy="92410"/>
            </a:xfrm>
            <a:custGeom>
              <a:avLst/>
              <a:gdLst/>
              <a:ahLst/>
              <a:cxnLst/>
              <a:rect l="l" t="t" r="r" b="b"/>
              <a:pathLst>
                <a:path w="1385376" h="924101" extrusionOk="0">
                  <a:moveTo>
                    <a:pt x="0" y="0"/>
                  </a:moveTo>
                  <a:lnTo>
                    <a:pt x="1385377" y="800403"/>
                  </a:lnTo>
                  <a:lnTo>
                    <a:pt x="1385377" y="924102"/>
                  </a:lnTo>
                  <a:lnTo>
                    <a:pt x="0" y="12369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7" name="Google Shape;997;p36"/>
            <p:cNvSpPr/>
            <p:nvPr/>
          </p:nvSpPr>
          <p:spPr>
            <a:xfrm>
              <a:off x="855298" y="2629287"/>
              <a:ext cx="270708" cy="318979"/>
            </a:xfrm>
            <a:custGeom>
              <a:avLst/>
              <a:gdLst/>
              <a:ahLst/>
              <a:cxnLst/>
              <a:rect l="l" t="t" r="r" b="b"/>
              <a:pathLst>
                <a:path w="2707078" h="3189788" extrusionOk="0">
                  <a:moveTo>
                    <a:pt x="2706169" y="1563515"/>
                  </a:moveTo>
                  <a:lnTo>
                    <a:pt x="0" y="0"/>
                  </a:lnTo>
                  <a:lnTo>
                    <a:pt x="0" y="1410711"/>
                  </a:lnTo>
                  <a:lnTo>
                    <a:pt x="2467844" y="2835974"/>
                  </a:lnTo>
                  <a:lnTo>
                    <a:pt x="2707079" y="3189789"/>
                  </a:lnTo>
                  <a:lnTo>
                    <a:pt x="2706169" y="1563515"/>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8" name="Google Shape;998;p36"/>
            <p:cNvSpPr/>
            <p:nvPr/>
          </p:nvSpPr>
          <p:spPr>
            <a:xfrm>
              <a:off x="1070338" y="2786719"/>
              <a:ext cx="30746" cy="45671"/>
            </a:xfrm>
            <a:custGeom>
              <a:avLst/>
              <a:gdLst/>
              <a:ahLst/>
              <a:cxnLst/>
              <a:rect l="l" t="t" r="r" b="b"/>
              <a:pathLst>
                <a:path w="307457" h="456710" extrusionOk="0">
                  <a:moveTo>
                    <a:pt x="0" y="139419"/>
                  </a:moveTo>
                  <a:cubicBezTo>
                    <a:pt x="0" y="255842"/>
                    <a:pt x="69132" y="389545"/>
                    <a:pt x="153729" y="438661"/>
                  </a:cubicBezTo>
                  <a:cubicBezTo>
                    <a:pt x="238325" y="487777"/>
                    <a:pt x="307457" y="433204"/>
                    <a:pt x="307457" y="316781"/>
                  </a:cubicBezTo>
                  <a:cubicBezTo>
                    <a:pt x="307457" y="200359"/>
                    <a:pt x="238325" y="66655"/>
                    <a:pt x="153729" y="17540"/>
                  </a:cubicBezTo>
                  <a:cubicBezTo>
                    <a:pt x="69132" y="-30666"/>
                    <a:pt x="0" y="23907"/>
                    <a:pt x="0" y="1394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9" name="Google Shape;999;p36"/>
            <p:cNvSpPr/>
            <p:nvPr/>
          </p:nvSpPr>
          <p:spPr>
            <a:xfrm>
              <a:off x="996602" y="2745203"/>
              <a:ext cx="59308" cy="46660"/>
            </a:xfrm>
            <a:custGeom>
              <a:avLst/>
              <a:gdLst/>
              <a:ahLst/>
              <a:cxnLst/>
              <a:rect l="l" t="t" r="r" b="b"/>
              <a:pathLst>
                <a:path w="593083" h="466598" extrusionOk="0">
                  <a:moveTo>
                    <a:pt x="593083" y="342900"/>
                  </a:moveTo>
                  <a:lnTo>
                    <a:pt x="0" y="0"/>
                  </a:lnTo>
                  <a:lnTo>
                    <a:pt x="0" y="123699"/>
                  </a:lnTo>
                  <a:lnTo>
                    <a:pt x="593083" y="466599"/>
                  </a:lnTo>
                  <a:lnTo>
                    <a:pt x="593083" y="34290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0" name="Google Shape;1000;p36"/>
            <p:cNvSpPr/>
            <p:nvPr/>
          </p:nvSpPr>
          <p:spPr>
            <a:xfrm>
              <a:off x="879151" y="2702030"/>
              <a:ext cx="177197" cy="114694"/>
            </a:xfrm>
            <a:custGeom>
              <a:avLst/>
              <a:gdLst/>
              <a:ahLst/>
              <a:cxnLst/>
              <a:rect l="l" t="t" r="r" b="b"/>
              <a:pathLst>
                <a:path w="1771972" h="1146941" extrusionOk="0">
                  <a:moveTo>
                    <a:pt x="1771972" y="1023243"/>
                  </a:moveTo>
                  <a:lnTo>
                    <a:pt x="0" y="0"/>
                  </a:lnTo>
                  <a:lnTo>
                    <a:pt x="0" y="123698"/>
                  </a:lnTo>
                  <a:lnTo>
                    <a:pt x="1771063" y="1146941"/>
                  </a:lnTo>
                  <a:lnTo>
                    <a:pt x="1771972" y="102324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1" name="Google Shape;1001;p36"/>
            <p:cNvSpPr/>
            <p:nvPr/>
          </p:nvSpPr>
          <p:spPr>
            <a:xfrm>
              <a:off x="917697" y="2749013"/>
              <a:ext cx="138538" cy="92410"/>
            </a:xfrm>
            <a:custGeom>
              <a:avLst/>
              <a:gdLst/>
              <a:ahLst/>
              <a:cxnLst/>
              <a:rect l="l" t="t" r="r" b="b"/>
              <a:pathLst>
                <a:path w="1385376" h="924101" extrusionOk="0">
                  <a:moveTo>
                    <a:pt x="1385377" y="800403"/>
                  </a:moveTo>
                  <a:lnTo>
                    <a:pt x="0" y="0"/>
                  </a:lnTo>
                  <a:lnTo>
                    <a:pt x="0" y="123699"/>
                  </a:lnTo>
                  <a:lnTo>
                    <a:pt x="1385377" y="924102"/>
                  </a:lnTo>
                  <a:lnTo>
                    <a:pt x="1385377" y="80040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2" name="Google Shape;1002;p36"/>
            <p:cNvSpPr/>
            <p:nvPr/>
          </p:nvSpPr>
          <p:spPr>
            <a:xfrm>
              <a:off x="1029162" y="2421399"/>
              <a:ext cx="113159" cy="310247"/>
            </a:xfrm>
            <a:custGeom>
              <a:avLst/>
              <a:gdLst/>
              <a:ahLst/>
              <a:cxnLst/>
              <a:rect l="l" t="t" r="r" b="b"/>
              <a:pathLst>
                <a:path w="1131587" h="3102471" extrusionOk="0">
                  <a:moveTo>
                    <a:pt x="0" y="0"/>
                  </a:moveTo>
                  <a:lnTo>
                    <a:pt x="1130678" y="653056"/>
                  </a:lnTo>
                  <a:lnTo>
                    <a:pt x="1131588" y="3102472"/>
                  </a:lnTo>
                  <a:lnTo>
                    <a:pt x="0" y="2449416"/>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3" name="Google Shape;1003;p36"/>
            <p:cNvSpPr/>
            <p:nvPr/>
          </p:nvSpPr>
          <p:spPr>
            <a:xfrm>
              <a:off x="993881" y="2488428"/>
              <a:ext cx="88962" cy="80768"/>
            </a:xfrm>
            <a:custGeom>
              <a:avLst/>
              <a:gdLst/>
              <a:ahLst/>
              <a:cxnLst/>
              <a:rect l="l" t="t" r="r" b="b"/>
              <a:pathLst>
                <a:path w="889624" h="807679" extrusionOk="0">
                  <a:moveTo>
                    <a:pt x="0" y="0"/>
                  </a:moveTo>
                  <a:lnTo>
                    <a:pt x="889625" y="513895"/>
                  </a:lnTo>
                  <a:lnTo>
                    <a:pt x="889625" y="807680"/>
                  </a:lnTo>
                  <a:lnTo>
                    <a:pt x="0" y="29378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4" name="Google Shape;1004;p36"/>
            <p:cNvSpPr/>
            <p:nvPr/>
          </p:nvSpPr>
          <p:spPr>
            <a:xfrm>
              <a:off x="1029162" y="2629378"/>
              <a:ext cx="113068" cy="101597"/>
            </a:xfrm>
            <a:custGeom>
              <a:avLst/>
              <a:gdLst/>
              <a:ahLst/>
              <a:cxnLst/>
              <a:rect l="l" t="t" r="r" b="b"/>
              <a:pathLst>
                <a:path w="1130678" h="1015966" extrusionOk="0">
                  <a:moveTo>
                    <a:pt x="0" y="0"/>
                  </a:moveTo>
                  <a:lnTo>
                    <a:pt x="1130678" y="653056"/>
                  </a:lnTo>
                  <a:lnTo>
                    <a:pt x="1130678" y="1015966"/>
                  </a:lnTo>
                  <a:lnTo>
                    <a:pt x="0" y="362910"/>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5" name="Google Shape;1005;p36"/>
            <p:cNvSpPr/>
            <p:nvPr/>
          </p:nvSpPr>
          <p:spPr>
            <a:xfrm>
              <a:off x="1043038" y="2465752"/>
              <a:ext cx="46391" cy="39111"/>
            </a:xfrm>
            <a:custGeom>
              <a:avLst/>
              <a:gdLst/>
              <a:ahLst/>
              <a:cxnLst/>
              <a:rect l="l" t="t" r="r" b="b"/>
              <a:pathLst>
                <a:path w="463914" h="391106" extrusionOk="0">
                  <a:moveTo>
                    <a:pt x="0" y="0"/>
                  </a:moveTo>
                  <a:lnTo>
                    <a:pt x="463915" y="267407"/>
                  </a:lnTo>
                  <a:lnTo>
                    <a:pt x="463915" y="391106"/>
                  </a:lnTo>
                  <a:lnTo>
                    <a:pt x="0" y="12369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6" name="Google Shape;1006;p36"/>
            <p:cNvSpPr/>
            <p:nvPr/>
          </p:nvSpPr>
          <p:spPr>
            <a:xfrm>
              <a:off x="1043129" y="2490514"/>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7" name="Google Shape;1007;p36"/>
            <p:cNvSpPr/>
            <p:nvPr/>
          </p:nvSpPr>
          <p:spPr>
            <a:xfrm>
              <a:off x="1043129" y="2597904"/>
              <a:ext cx="48120" cy="40202"/>
            </a:xfrm>
            <a:custGeom>
              <a:avLst/>
              <a:gdLst/>
              <a:ahLst/>
              <a:cxnLst/>
              <a:rect l="l" t="t" r="r" b="b"/>
              <a:pathLst>
                <a:path w="481197" h="402020" extrusionOk="0">
                  <a:moveTo>
                    <a:pt x="481198" y="278322"/>
                  </a:moveTo>
                  <a:lnTo>
                    <a:pt x="481198" y="402021"/>
                  </a:lnTo>
                  <a:lnTo>
                    <a:pt x="0" y="123699"/>
                  </a:lnTo>
                  <a:lnTo>
                    <a:pt x="0" y="0"/>
                  </a:lnTo>
                  <a:lnTo>
                    <a:pt x="481198" y="278322"/>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8" name="Google Shape;1008;p36"/>
            <p:cNvSpPr/>
            <p:nvPr/>
          </p:nvSpPr>
          <p:spPr>
            <a:xfrm>
              <a:off x="1154594" y="2795180"/>
              <a:ext cx="113159" cy="310247"/>
            </a:xfrm>
            <a:custGeom>
              <a:avLst/>
              <a:gdLst/>
              <a:ahLst/>
              <a:cxnLst/>
              <a:rect l="l" t="t" r="r" b="b"/>
              <a:pathLst>
                <a:path w="1131588" h="3102471" extrusionOk="0">
                  <a:moveTo>
                    <a:pt x="1130679" y="653056"/>
                  </a:moveTo>
                  <a:lnTo>
                    <a:pt x="0" y="0"/>
                  </a:lnTo>
                  <a:lnTo>
                    <a:pt x="910" y="2449416"/>
                  </a:lnTo>
                  <a:lnTo>
                    <a:pt x="1131588" y="3102472"/>
                  </a:lnTo>
                  <a:lnTo>
                    <a:pt x="1130679" y="653056"/>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9" name="Google Shape;1009;p36"/>
            <p:cNvSpPr/>
            <p:nvPr/>
          </p:nvSpPr>
          <p:spPr>
            <a:xfrm>
              <a:off x="1213909" y="2916811"/>
              <a:ext cx="88962" cy="80768"/>
            </a:xfrm>
            <a:custGeom>
              <a:avLst/>
              <a:gdLst/>
              <a:ahLst/>
              <a:cxnLst/>
              <a:rect l="l" t="t" r="r" b="b"/>
              <a:pathLst>
                <a:path w="889624" h="807679" extrusionOk="0">
                  <a:moveTo>
                    <a:pt x="889625" y="513895"/>
                  </a:moveTo>
                  <a:lnTo>
                    <a:pt x="0" y="0"/>
                  </a:lnTo>
                  <a:lnTo>
                    <a:pt x="0" y="293784"/>
                  </a:lnTo>
                  <a:lnTo>
                    <a:pt x="889625" y="807679"/>
                  </a:lnTo>
                  <a:lnTo>
                    <a:pt x="889625" y="51389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0" name="Google Shape;1010;p36"/>
            <p:cNvSpPr/>
            <p:nvPr/>
          </p:nvSpPr>
          <p:spPr>
            <a:xfrm>
              <a:off x="1154685" y="3003159"/>
              <a:ext cx="113068" cy="101597"/>
            </a:xfrm>
            <a:custGeom>
              <a:avLst/>
              <a:gdLst/>
              <a:ahLst/>
              <a:cxnLst/>
              <a:rect l="l" t="t" r="r" b="b"/>
              <a:pathLst>
                <a:path w="1130678" h="1015966" extrusionOk="0">
                  <a:moveTo>
                    <a:pt x="1130679" y="653056"/>
                  </a:moveTo>
                  <a:lnTo>
                    <a:pt x="0" y="0"/>
                  </a:lnTo>
                  <a:lnTo>
                    <a:pt x="0" y="362910"/>
                  </a:lnTo>
                  <a:lnTo>
                    <a:pt x="1130679" y="1015966"/>
                  </a:lnTo>
                  <a:lnTo>
                    <a:pt x="1130679" y="653056"/>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1" name="Google Shape;1011;p36"/>
            <p:cNvSpPr/>
            <p:nvPr/>
          </p:nvSpPr>
          <p:spPr>
            <a:xfrm>
              <a:off x="1171645" y="2841347"/>
              <a:ext cx="46391" cy="39111"/>
            </a:xfrm>
            <a:custGeom>
              <a:avLst/>
              <a:gdLst/>
              <a:ahLst/>
              <a:cxnLst/>
              <a:rect l="l" t="t" r="r" b="b"/>
              <a:pathLst>
                <a:path w="463914" h="391106" extrusionOk="0">
                  <a:moveTo>
                    <a:pt x="0" y="0"/>
                  </a:moveTo>
                  <a:lnTo>
                    <a:pt x="463915" y="267408"/>
                  </a:lnTo>
                  <a:lnTo>
                    <a:pt x="463915" y="391106"/>
                  </a:lnTo>
                  <a:lnTo>
                    <a:pt x="0" y="12369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2" name="Google Shape;1012;p36"/>
            <p:cNvSpPr/>
            <p:nvPr/>
          </p:nvSpPr>
          <p:spPr>
            <a:xfrm>
              <a:off x="1171645" y="2866109"/>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3" name="Google Shape;1013;p36"/>
            <p:cNvSpPr/>
            <p:nvPr/>
          </p:nvSpPr>
          <p:spPr>
            <a:xfrm>
              <a:off x="1205474" y="2993091"/>
              <a:ext cx="48120" cy="40202"/>
            </a:xfrm>
            <a:custGeom>
              <a:avLst/>
              <a:gdLst/>
              <a:ahLst/>
              <a:cxnLst/>
              <a:rect l="l" t="t" r="r" b="b"/>
              <a:pathLst>
                <a:path w="481197" h="402020" extrusionOk="0">
                  <a:moveTo>
                    <a:pt x="0" y="0"/>
                  </a:moveTo>
                  <a:lnTo>
                    <a:pt x="0" y="123699"/>
                  </a:lnTo>
                  <a:lnTo>
                    <a:pt x="481198" y="402021"/>
                  </a:lnTo>
                  <a:lnTo>
                    <a:pt x="481198" y="27832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4" name="Google Shape;1014;p36"/>
            <p:cNvSpPr/>
            <p:nvPr/>
          </p:nvSpPr>
          <p:spPr>
            <a:xfrm>
              <a:off x="1459513" y="2703561"/>
              <a:ext cx="76046" cy="103649"/>
            </a:xfrm>
            <a:custGeom>
              <a:avLst/>
              <a:gdLst/>
              <a:ahLst/>
              <a:cxnLst/>
              <a:rect l="l" t="t" r="r" b="b"/>
              <a:pathLst>
                <a:path w="760456" h="1036493" extrusionOk="0">
                  <a:moveTo>
                    <a:pt x="380228" y="13751"/>
                  </a:moveTo>
                  <a:cubicBezTo>
                    <a:pt x="434806" y="44675"/>
                    <a:pt x="478469" y="121078"/>
                    <a:pt x="478469" y="183836"/>
                  </a:cubicBezTo>
                  <a:lnTo>
                    <a:pt x="478469" y="461249"/>
                  </a:lnTo>
                  <a:lnTo>
                    <a:pt x="662215" y="566757"/>
                  </a:lnTo>
                  <a:cubicBezTo>
                    <a:pt x="716794" y="597681"/>
                    <a:pt x="760456" y="674083"/>
                    <a:pt x="760456" y="736842"/>
                  </a:cubicBezTo>
                  <a:cubicBezTo>
                    <a:pt x="760456" y="799601"/>
                    <a:pt x="716794" y="825069"/>
                    <a:pt x="662215" y="794144"/>
                  </a:cubicBezTo>
                  <a:lnTo>
                    <a:pt x="478469" y="688636"/>
                  </a:lnTo>
                  <a:lnTo>
                    <a:pt x="478469" y="966049"/>
                  </a:lnTo>
                  <a:cubicBezTo>
                    <a:pt x="478469" y="1028807"/>
                    <a:pt x="434806" y="1054275"/>
                    <a:pt x="380228" y="1023350"/>
                  </a:cubicBezTo>
                  <a:cubicBezTo>
                    <a:pt x="325650" y="992426"/>
                    <a:pt x="281987" y="916023"/>
                    <a:pt x="281987" y="853265"/>
                  </a:cubicBezTo>
                  <a:lnTo>
                    <a:pt x="281987" y="575852"/>
                  </a:lnTo>
                  <a:lnTo>
                    <a:pt x="98241" y="469435"/>
                  </a:lnTo>
                  <a:cubicBezTo>
                    <a:pt x="43662" y="438510"/>
                    <a:pt x="0" y="362108"/>
                    <a:pt x="0" y="298440"/>
                  </a:cubicBezTo>
                  <a:cubicBezTo>
                    <a:pt x="0" y="235681"/>
                    <a:pt x="43662" y="210213"/>
                    <a:pt x="98241" y="241138"/>
                  </a:cubicBezTo>
                  <a:lnTo>
                    <a:pt x="281987" y="346646"/>
                  </a:lnTo>
                  <a:lnTo>
                    <a:pt x="281987" y="69233"/>
                  </a:lnTo>
                  <a:cubicBezTo>
                    <a:pt x="281987" y="7384"/>
                    <a:pt x="325650" y="-18084"/>
                    <a:pt x="380228" y="13751"/>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015" name="Google Shape;1015;p36"/>
          <p:cNvGrpSpPr/>
          <p:nvPr/>
        </p:nvGrpSpPr>
        <p:grpSpPr>
          <a:xfrm>
            <a:off x="7031794" y="3223481"/>
            <a:ext cx="554527" cy="684768"/>
            <a:chOff x="7031794" y="3223481"/>
            <a:chExt cx="554527" cy="684768"/>
          </a:xfrm>
        </p:grpSpPr>
        <p:sp>
          <p:nvSpPr>
            <p:cNvPr id="1016" name="Google Shape;1016;p36"/>
            <p:cNvSpPr/>
            <p:nvPr/>
          </p:nvSpPr>
          <p:spPr>
            <a:xfrm>
              <a:off x="7480756" y="3263706"/>
              <a:ext cx="105565" cy="453010"/>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7" name="Google Shape;1017;p36"/>
            <p:cNvSpPr/>
            <p:nvPr/>
          </p:nvSpPr>
          <p:spPr>
            <a:xfrm>
              <a:off x="7340949" y="3223481"/>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8" name="Google Shape;1018;p36"/>
            <p:cNvSpPr/>
            <p:nvPr/>
          </p:nvSpPr>
          <p:spPr>
            <a:xfrm>
              <a:off x="7450379" y="3286503"/>
              <a:ext cx="105565" cy="453011"/>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9" name="Google Shape;1019;p36"/>
            <p:cNvSpPr/>
            <p:nvPr/>
          </p:nvSpPr>
          <p:spPr>
            <a:xfrm>
              <a:off x="7310572" y="3246277"/>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0" name="Google Shape;1020;p36"/>
            <p:cNvSpPr/>
            <p:nvPr/>
          </p:nvSpPr>
          <p:spPr>
            <a:xfrm>
              <a:off x="7141984" y="3232779"/>
              <a:ext cx="130243" cy="387096"/>
            </a:xfrm>
            <a:custGeom>
              <a:avLst/>
              <a:gdLst/>
              <a:ahLst/>
              <a:cxnLst/>
              <a:rect l="l" t="t" r="r" b="b"/>
              <a:pathLst>
                <a:path w="1302425" h="3870960" extrusionOk="0">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1" name="Google Shape;1021;p36"/>
            <p:cNvSpPr/>
            <p:nvPr/>
          </p:nvSpPr>
          <p:spPr>
            <a:xfrm>
              <a:off x="7117683" y="3280575"/>
              <a:ext cx="103509" cy="88544"/>
            </a:xfrm>
            <a:custGeom>
              <a:avLst/>
              <a:gdLst/>
              <a:ahLst/>
              <a:cxnLst/>
              <a:rect l="l" t="t" r="r" b="b"/>
              <a:pathLst>
                <a:path w="1035085" h="885444" extrusionOk="0">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2" name="Google Shape;1022;p36"/>
            <p:cNvSpPr/>
            <p:nvPr/>
          </p:nvSpPr>
          <p:spPr>
            <a:xfrm>
              <a:off x="7158083" y="3404891"/>
              <a:ext cx="99472" cy="102108"/>
            </a:xfrm>
            <a:custGeom>
              <a:avLst/>
              <a:gdLst/>
              <a:ahLst/>
              <a:cxnLst/>
              <a:rect l="l" t="t" r="r" b="b"/>
              <a:pathLst>
                <a:path w="994718" h="1021080" extrusionOk="0">
                  <a:moveTo>
                    <a:pt x="0" y="0"/>
                  </a:moveTo>
                  <a:lnTo>
                    <a:pt x="994718" y="574548"/>
                  </a:lnTo>
                  <a:lnTo>
                    <a:pt x="994718" y="1021080"/>
                  </a:lnTo>
                  <a:lnTo>
                    <a:pt x="0" y="4465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3" name="Google Shape;1023;p36"/>
            <p:cNvSpPr/>
            <p:nvPr/>
          </p:nvSpPr>
          <p:spPr>
            <a:xfrm>
              <a:off x="7158007" y="3351016"/>
              <a:ext cx="99624" cy="67894"/>
            </a:xfrm>
            <a:custGeom>
              <a:avLst/>
              <a:gdLst/>
              <a:ahLst/>
              <a:cxnLst/>
              <a:rect l="l" t="t" r="r" b="b"/>
              <a:pathLst>
                <a:path w="996241" h="678941" extrusionOk="0">
                  <a:moveTo>
                    <a:pt x="0" y="0"/>
                  </a:moveTo>
                  <a:lnTo>
                    <a:pt x="996241" y="575310"/>
                  </a:lnTo>
                  <a:lnTo>
                    <a:pt x="996241" y="678942"/>
                  </a:lnTo>
                  <a:lnTo>
                    <a:pt x="0" y="10439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4" name="Google Shape;1024;p36"/>
            <p:cNvSpPr/>
            <p:nvPr/>
          </p:nvSpPr>
          <p:spPr>
            <a:xfrm>
              <a:off x="7158007" y="3371229"/>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5" name="Google Shape;1025;p36"/>
            <p:cNvSpPr/>
            <p:nvPr/>
          </p:nvSpPr>
          <p:spPr>
            <a:xfrm>
              <a:off x="7142060" y="3232779"/>
              <a:ext cx="130166" cy="117043"/>
            </a:xfrm>
            <a:custGeom>
              <a:avLst/>
              <a:gdLst/>
              <a:ahLst/>
              <a:cxnLst/>
              <a:rect l="l" t="t" r="r" b="b"/>
              <a:pathLst>
                <a:path w="1301664" h="1170432" extrusionOk="0">
                  <a:moveTo>
                    <a:pt x="0" y="0"/>
                  </a:moveTo>
                  <a:lnTo>
                    <a:pt x="1301664" y="752094"/>
                  </a:lnTo>
                  <a:lnTo>
                    <a:pt x="1301664" y="1170432"/>
                  </a:lnTo>
                  <a:lnTo>
                    <a:pt x="0" y="418338"/>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6" name="Google Shape;1026;p36"/>
            <p:cNvSpPr/>
            <p:nvPr/>
          </p:nvSpPr>
          <p:spPr>
            <a:xfrm>
              <a:off x="7158007" y="3255479"/>
              <a:ext cx="16528" cy="24806"/>
            </a:xfrm>
            <a:custGeom>
              <a:avLst/>
              <a:gdLst/>
              <a:ahLst/>
              <a:cxnLst/>
              <a:rect l="l" t="t" r="r" b="b"/>
              <a:pathLst>
                <a:path w="165278" h="248063" extrusionOk="0">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7" name="Google Shape;1027;p36"/>
            <p:cNvSpPr/>
            <p:nvPr/>
          </p:nvSpPr>
          <p:spPr>
            <a:xfrm>
              <a:off x="7301459" y="3521153"/>
              <a:ext cx="130243" cy="387096"/>
            </a:xfrm>
            <a:custGeom>
              <a:avLst/>
              <a:gdLst/>
              <a:ahLst/>
              <a:cxnLst/>
              <a:rect l="l" t="t" r="r" b="b"/>
              <a:pathLst>
                <a:path w="1302426" h="3870960" extrusionOk="0">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8" name="Google Shape;1028;p36"/>
            <p:cNvSpPr/>
            <p:nvPr/>
          </p:nvSpPr>
          <p:spPr>
            <a:xfrm>
              <a:off x="7350897" y="3611654"/>
              <a:ext cx="103585" cy="88392"/>
            </a:xfrm>
            <a:custGeom>
              <a:avLst/>
              <a:gdLst/>
              <a:ahLst/>
              <a:cxnLst/>
              <a:rect l="l" t="t" r="r" b="b"/>
              <a:pathLst>
                <a:path w="1035847" h="883920" extrusionOk="0">
                  <a:moveTo>
                    <a:pt x="762" y="0"/>
                  </a:moveTo>
                  <a:lnTo>
                    <a:pt x="1035847" y="597408"/>
                  </a:lnTo>
                  <a:lnTo>
                    <a:pt x="1035847" y="883920"/>
                  </a:lnTo>
                  <a:lnTo>
                    <a:pt x="0" y="286512"/>
                  </a:lnTo>
                  <a:lnTo>
                    <a:pt x="762"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9" name="Google Shape;1029;p36"/>
            <p:cNvSpPr/>
            <p:nvPr/>
          </p:nvSpPr>
          <p:spPr>
            <a:xfrm>
              <a:off x="7317559" y="3641213"/>
              <a:ext cx="99548" cy="102108"/>
            </a:xfrm>
            <a:custGeom>
              <a:avLst/>
              <a:gdLst/>
              <a:ahLst/>
              <a:cxnLst/>
              <a:rect l="l" t="t" r="r" b="b"/>
              <a:pathLst>
                <a:path w="995479" h="1021080" extrusionOk="0">
                  <a:moveTo>
                    <a:pt x="0" y="0"/>
                  </a:moveTo>
                  <a:lnTo>
                    <a:pt x="995480" y="575310"/>
                  </a:lnTo>
                  <a:lnTo>
                    <a:pt x="995480" y="1021080"/>
                  </a:lnTo>
                  <a:lnTo>
                    <a:pt x="0" y="44577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0" name="Google Shape;1030;p36"/>
            <p:cNvSpPr/>
            <p:nvPr/>
          </p:nvSpPr>
          <p:spPr>
            <a:xfrm>
              <a:off x="7317407" y="3704739"/>
              <a:ext cx="99624" cy="67894"/>
            </a:xfrm>
            <a:custGeom>
              <a:avLst/>
              <a:gdLst/>
              <a:ahLst/>
              <a:cxnLst/>
              <a:rect l="l" t="t" r="r" b="b"/>
              <a:pathLst>
                <a:path w="996241" h="678942" extrusionOk="0">
                  <a:moveTo>
                    <a:pt x="0" y="0"/>
                  </a:moveTo>
                  <a:lnTo>
                    <a:pt x="996242" y="575310"/>
                  </a:lnTo>
                  <a:lnTo>
                    <a:pt x="996242" y="678942"/>
                  </a:lnTo>
                  <a:lnTo>
                    <a:pt x="0" y="10439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1" name="Google Shape;1031;p36"/>
            <p:cNvSpPr/>
            <p:nvPr/>
          </p:nvSpPr>
          <p:spPr>
            <a:xfrm>
              <a:off x="7317407" y="3723432"/>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2" name="Google Shape;1032;p36"/>
            <p:cNvSpPr/>
            <p:nvPr/>
          </p:nvSpPr>
          <p:spPr>
            <a:xfrm>
              <a:off x="7301535" y="3521153"/>
              <a:ext cx="130166" cy="117043"/>
            </a:xfrm>
            <a:custGeom>
              <a:avLst/>
              <a:gdLst/>
              <a:ahLst/>
              <a:cxnLst/>
              <a:rect l="l" t="t" r="r" b="b"/>
              <a:pathLst>
                <a:path w="1301664" h="1170431" extrusionOk="0">
                  <a:moveTo>
                    <a:pt x="0" y="0"/>
                  </a:moveTo>
                  <a:lnTo>
                    <a:pt x="1301664" y="752094"/>
                  </a:lnTo>
                  <a:lnTo>
                    <a:pt x="1301664" y="1170432"/>
                  </a:lnTo>
                  <a:lnTo>
                    <a:pt x="0" y="418338"/>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3" name="Google Shape;1033;p36"/>
            <p:cNvSpPr/>
            <p:nvPr/>
          </p:nvSpPr>
          <p:spPr>
            <a:xfrm>
              <a:off x="7317483" y="3543928"/>
              <a:ext cx="16528" cy="24806"/>
            </a:xfrm>
            <a:custGeom>
              <a:avLst/>
              <a:gdLst/>
              <a:ahLst/>
              <a:cxnLst/>
              <a:rect l="l" t="t" r="r" b="b"/>
              <a:pathLst>
                <a:path w="165278" h="248063" extrusionOk="0">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4" name="Google Shape;1034;p36"/>
            <p:cNvSpPr/>
            <p:nvPr/>
          </p:nvSpPr>
          <p:spPr>
            <a:xfrm>
              <a:off x="7053133" y="3433767"/>
              <a:ext cx="226744" cy="267157"/>
            </a:xfrm>
            <a:custGeom>
              <a:avLst/>
              <a:gdLst/>
              <a:ahLst/>
              <a:cxnLst/>
              <a:rect l="l" t="t" r="r" b="b"/>
              <a:pathLst>
                <a:path w="2267439" h="2671571" extrusionOk="0">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5" name="Google Shape;1035;p36"/>
            <p:cNvSpPr/>
            <p:nvPr/>
          </p:nvSpPr>
          <p:spPr>
            <a:xfrm>
              <a:off x="7171449" y="3530803"/>
              <a:ext cx="49660" cy="39014"/>
            </a:xfrm>
            <a:custGeom>
              <a:avLst/>
              <a:gdLst/>
              <a:ahLst/>
              <a:cxnLst/>
              <a:rect l="l" t="t" r="r" b="b"/>
              <a:pathLst>
                <a:path w="496597" h="390144" extrusionOk="0">
                  <a:moveTo>
                    <a:pt x="496597" y="286512"/>
                  </a:moveTo>
                  <a:lnTo>
                    <a:pt x="0" y="0"/>
                  </a:lnTo>
                  <a:lnTo>
                    <a:pt x="0" y="103632"/>
                  </a:lnTo>
                  <a:lnTo>
                    <a:pt x="496597" y="390144"/>
                  </a:lnTo>
                  <a:lnTo>
                    <a:pt x="496597" y="286512"/>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6" name="Google Shape;1036;p36"/>
            <p:cNvSpPr/>
            <p:nvPr/>
          </p:nvSpPr>
          <p:spPr>
            <a:xfrm>
              <a:off x="7098394" y="3509298"/>
              <a:ext cx="123007" cy="81382"/>
            </a:xfrm>
            <a:custGeom>
              <a:avLst/>
              <a:gdLst/>
              <a:ahLst/>
              <a:cxnLst/>
              <a:rect l="l" t="t" r="r" b="b"/>
              <a:pathLst>
                <a:path w="1230068" h="813815" extrusionOk="0">
                  <a:moveTo>
                    <a:pt x="1229307" y="710184"/>
                  </a:moveTo>
                  <a:lnTo>
                    <a:pt x="0" y="0"/>
                  </a:lnTo>
                  <a:lnTo>
                    <a:pt x="0" y="103632"/>
                  </a:lnTo>
                  <a:lnTo>
                    <a:pt x="1230069" y="813816"/>
                  </a:lnTo>
                  <a:lnTo>
                    <a:pt x="1229307" y="710184"/>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7" name="Google Shape;1037;p36"/>
            <p:cNvSpPr/>
            <p:nvPr/>
          </p:nvSpPr>
          <p:spPr>
            <a:xfrm>
              <a:off x="7073029" y="3515377"/>
              <a:ext cx="148446" cy="96088"/>
            </a:xfrm>
            <a:custGeom>
              <a:avLst/>
              <a:gdLst/>
              <a:ahLst/>
              <a:cxnLst/>
              <a:rect l="l" t="t" r="r" b="b"/>
              <a:pathLst>
                <a:path w="1484460" h="960882" extrusionOk="0">
                  <a:moveTo>
                    <a:pt x="1484461" y="857250"/>
                  </a:moveTo>
                  <a:lnTo>
                    <a:pt x="0" y="0"/>
                  </a:lnTo>
                  <a:lnTo>
                    <a:pt x="0" y="103632"/>
                  </a:lnTo>
                  <a:lnTo>
                    <a:pt x="1484461" y="960882"/>
                  </a:lnTo>
                  <a:lnTo>
                    <a:pt x="1484461" y="85725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8" name="Google Shape;1038;p36"/>
            <p:cNvSpPr/>
            <p:nvPr/>
          </p:nvSpPr>
          <p:spPr>
            <a:xfrm>
              <a:off x="7233189" y="3565541"/>
              <a:ext cx="25744" cy="38305"/>
            </a:xfrm>
            <a:custGeom>
              <a:avLst/>
              <a:gdLst/>
              <a:ahLst/>
              <a:cxnLst/>
              <a:rect l="l" t="t" r="r" b="b"/>
              <a:pathLst>
                <a:path w="257438" h="383047" extrusionOk="0">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9" name="Google Shape;1039;p36"/>
            <p:cNvSpPr/>
            <p:nvPr/>
          </p:nvSpPr>
          <p:spPr>
            <a:xfrm>
              <a:off x="7045539" y="3323584"/>
              <a:ext cx="55448" cy="94336"/>
            </a:xfrm>
            <a:custGeom>
              <a:avLst/>
              <a:gdLst/>
              <a:ahLst/>
              <a:cxnLst/>
              <a:rect l="l" t="t" r="r" b="b"/>
              <a:pathLst>
                <a:path w="554483" h="943356" extrusionOk="0">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0" name="Google Shape;1040;p36"/>
            <p:cNvSpPr/>
            <p:nvPr/>
          </p:nvSpPr>
          <p:spPr>
            <a:xfrm>
              <a:off x="7031794" y="3311266"/>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1" name="Google Shape;1041;p36"/>
            <p:cNvSpPr/>
            <p:nvPr/>
          </p:nvSpPr>
          <p:spPr>
            <a:xfrm>
              <a:off x="7091787" y="3394852"/>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2" name="Google Shape;1042;p36"/>
            <p:cNvSpPr/>
            <p:nvPr/>
          </p:nvSpPr>
          <p:spPr>
            <a:xfrm>
              <a:off x="7163399" y="3681405"/>
              <a:ext cx="63674" cy="86984"/>
            </a:xfrm>
            <a:custGeom>
              <a:avLst/>
              <a:gdLst/>
              <a:ahLst/>
              <a:cxnLst/>
              <a:rect l="l" t="t" r="r" b="b"/>
              <a:pathLst>
                <a:path w="636741" h="869836" extrusionOk="0">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043" name="Google Shape;1043;p36"/>
          <p:cNvGrpSpPr/>
          <p:nvPr/>
        </p:nvGrpSpPr>
        <p:grpSpPr>
          <a:xfrm>
            <a:off x="5419407" y="3281869"/>
            <a:ext cx="743968" cy="852939"/>
            <a:chOff x="5419407" y="3281869"/>
            <a:chExt cx="743968" cy="852939"/>
          </a:xfrm>
        </p:grpSpPr>
        <p:sp>
          <p:nvSpPr>
            <p:cNvPr id="1044" name="Google Shape;1044;p36"/>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5" name="Google Shape;1045;p36"/>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6" name="Google Shape;1046;p36"/>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7" name="Google Shape;1047;p36"/>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 name="Google Shape;1048;p36"/>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9" name="Google Shape;1049;p36"/>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0" name="Google Shape;1050;p36"/>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1" name="Google Shape;1051;p36"/>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2" name="Google Shape;1052;p36"/>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3" name="Google Shape;1053;p36"/>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4" name="Google Shape;1054;p36"/>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5" name="Google Shape;1055;p36"/>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6" name="Google Shape;1056;p36"/>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7" name="Google Shape;1057;p36"/>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8" name="Google Shape;1058;p36"/>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59" name="Google Shape;1059;p36"/>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0" name="Google Shape;1060;p36"/>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1" name="Google Shape;1061;p36"/>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2" name="Google Shape;1062;p36"/>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3" name="Google Shape;1063;p36"/>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064" name="Google Shape;1064;p36"/>
          <p:cNvGrpSpPr/>
          <p:nvPr/>
        </p:nvGrpSpPr>
        <p:grpSpPr>
          <a:xfrm>
            <a:off x="3901453" y="3238685"/>
            <a:ext cx="725948" cy="654144"/>
            <a:chOff x="3901453" y="3238685"/>
            <a:chExt cx="725948" cy="654144"/>
          </a:xfrm>
        </p:grpSpPr>
        <p:sp>
          <p:nvSpPr>
            <p:cNvPr id="1065" name="Google Shape;1065;p36"/>
            <p:cNvSpPr/>
            <p:nvPr/>
          </p:nvSpPr>
          <p:spPr>
            <a:xfrm>
              <a:off x="4181946" y="3249749"/>
              <a:ext cx="250317" cy="466427"/>
            </a:xfrm>
            <a:custGeom>
              <a:avLst/>
              <a:gdLst/>
              <a:ahLst/>
              <a:cxnLst/>
              <a:rect l="l" t="t" r="r" b="b"/>
              <a:pathLst>
                <a:path w="2503170" h="4664273" extrusionOk="0">
                  <a:moveTo>
                    <a:pt x="2016910" y="887617"/>
                  </a:moveTo>
                  <a:cubicBezTo>
                    <a:pt x="2036912" y="899036"/>
                    <a:pt x="2055010" y="926632"/>
                    <a:pt x="2057868" y="951373"/>
                  </a:cubicBezTo>
                  <a:lnTo>
                    <a:pt x="2502685" y="4627325"/>
                  </a:lnTo>
                  <a:cubicBezTo>
                    <a:pt x="2506495" y="4658727"/>
                    <a:pt x="2487445" y="4673001"/>
                    <a:pt x="2461728" y="4658727"/>
                  </a:cubicBezTo>
                  <a:lnTo>
                    <a:pt x="41425" y="3262760"/>
                  </a:lnTo>
                  <a:cubicBezTo>
                    <a:pt x="16660" y="3248486"/>
                    <a:pt x="-3342" y="3211374"/>
                    <a:pt x="467" y="3184730"/>
                  </a:cubicBezTo>
                  <a:lnTo>
                    <a:pt x="446237" y="22631"/>
                  </a:lnTo>
                  <a:cubicBezTo>
                    <a:pt x="449095" y="745"/>
                    <a:pt x="466240" y="-5917"/>
                    <a:pt x="487195" y="5502"/>
                  </a:cubicBezTo>
                  <a:lnTo>
                    <a:pt x="2016910" y="887617"/>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6" name="Google Shape;1066;p36"/>
            <p:cNvSpPr/>
            <p:nvPr/>
          </p:nvSpPr>
          <p:spPr>
            <a:xfrm>
              <a:off x="4219790" y="3238685"/>
              <a:ext cx="101156" cy="105090"/>
            </a:xfrm>
            <a:custGeom>
              <a:avLst/>
              <a:gdLst/>
              <a:ahLst/>
              <a:cxnLst/>
              <a:rect l="l" t="t" r="r" b="b"/>
              <a:pathLst>
                <a:path w="1011555" h="1050897" extrusionOk="0">
                  <a:moveTo>
                    <a:pt x="1011555" y="1050898"/>
                  </a:moveTo>
                  <a:cubicBezTo>
                    <a:pt x="1011555" y="664556"/>
                    <a:pt x="784860" y="220169"/>
                    <a:pt x="505778" y="58400"/>
                  </a:cubicBezTo>
                  <a:cubicBezTo>
                    <a:pt x="226695" y="-102417"/>
                    <a:pt x="0" y="80286"/>
                    <a:pt x="0" y="466628"/>
                  </a:cubicBezTo>
                  <a:lnTo>
                    <a:pt x="109538" y="529432"/>
                  </a:lnTo>
                  <a:lnTo>
                    <a:pt x="109538" y="528481"/>
                  </a:lnTo>
                  <a:cubicBezTo>
                    <a:pt x="109538" y="224927"/>
                    <a:pt x="287655" y="81238"/>
                    <a:pt x="506730" y="207798"/>
                  </a:cubicBezTo>
                  <a:cubicBezTo>
                    <a:pt x="725805" y="334358"/>
                    <a:pt x="903922" y="683588"/>
                    <a:pt x="903922" y="987142"/>
                  </a:cubicBezTo>
                  <a:lnTo>
                    <a:pt x="903922" y="988094"/>
                  </a:lnTo>
                  <a:lnTo>
                    <a:pt x="1011555" y="105089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7" name="Google Shape;1067;p36"/>
            <p:cNvSpPr/>
            <p:nvPr/>
          </p:nvSpPr>
          <p:spPr>
            <a:xfrm>
              <a:off x="4145286" y="3269866"/>
              <a:ext cx="250412" cy="466427"/>
            </a:xfrm>
            <a:custGeom>
              <a:avLst/>
              <a:gdLst/>
              <a:ahLst/>
              <a:cxnLst/>
              <a:rect l="l" t="t" r="r" b="b"/>
              <a:pathLst>
                <a:path w="2504123" h="4664272" extrusionOk="0">
                  <a:moveTo>
                    <a:pt x="2058839" y="952324"/>
                  </a:moveTo>
                  <a:cubicBezTo>
                    <a:pt x="2055981" y="927583"/>
                    <a:pt x="2038836" y="899987"/>
                    <a:pt x="2017881" y="888568"/>
                  </a:cubicBezTo>
                  <a:lnTo>
                    <a:pt x="487214" y="5502"/>
                  </a:lnTo>
                  <a:cubicBezTo>
                    <a:pt x="467211" y="-5917"/>
                    <a:pt x="449114" y="745"/>
                    <a:pt x="446256" y="22631"/>
                  </a:cubicBezTo>
                  <a:lnTo>
                    <a:pt x="486" y="3184730"/>
                  </a:lnTo>
                  <a:cubicBezTo>
                    <a:pt x="-3324" y="3211375"/>
                    <a:pt x="15726" y="3248486"/>
                    <a:pt x="41443" y="3262760"/>
                  </a:cubicBezTo>
                  <a:lnTo>
                    <a:pt x="2462699" y="4658727"/>
                  </a:lnTo>
                  <a:cubicBezTo>
                    <a:pt x="2487463" y="4673001"/>
                    <a:pt x="2507466" y="4658727"/>
                    <a:pt x="2503656" y="4627325"/>
                  </a:cubicBezTo>
                  <a:lnTo>
                    <a:pt x="2058839" y="952324"/>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8" name="Google Shape;1068;p36"/>
            <p:cNvSpPr/>
            <p:nvPr/>
          </p:nvSpPr>
          <p:spPr>
            <a:xfrm>
              <a:off x="3931558" y="3250013"/>
              <a:ext cx="283559" cy="333624"/>
            </a:xfrm>
            <a:custGeom>
              <a:avLst/>
              <a:gdLst/>
              <a:ahLst/>
              <a:cxnLst/>
              <a:rect l="l" t="t" r="r" b="b"/>
              <a:pathLst>
                <a:path w="2835592" h="3336238" extrusionOk="0">
                  <a:moveTo>
                    <a:pt x="2834640" y="1634814"/>
                  </a:moveTo>
                  <a:lnTo>
                    <a:pt x="0" y="0"/>
                  </a:lnTo>
                  <a:lnTo>
                    <a:pt x="953" y="1475900"/>
                  </a:lnTo>
                  <a:lnTo>
                    <a:pt x="2585085" y="2966074"/>
                  </a:lnTo>
                  <a:lnTo>
                    <a:pt x="2835593" y="3336239"/>
                  </a:lnTo>
                  <a:lnTo>
                    <a:pt x="2834640" y="1634814"/>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69" name="Google Shape;1069;p36"/>
            <p:cNvSpPr/>
            <p:nvPr/>
          </p:nvSpPr>
          <p:spPr>
            <a:xfrm>
              <a:off x="3901453" y="3267473"/>
              <a:ext cx="106966" cy="101724"/>
            </a:xfrm>
            <a:custGeom>
              <a:avLst/>
              <a:gdLst/>
              <a:ahLst/>
              <a:cxnLst/>
              <a:rect l="l" t="t" r="r" b="b"/>
              <a:pathLst>
                <a:path w="1069657" h="1017238" extrusionOk="0">
                  <a:moveTo>
                    <a:pt x="0" y="400615"/>
                  </a:moveTo>
                  <a:lnTo>
                    <a:pt x="0" y="0"/>
                  </a:lnTo>
                  <a:lnTo>
                    <a:pt x="1069658" y="616624"/>
                  </a:lnTo>
                  <a:lnTo>
                    <a:pt x="1069658" y="1017239"/>
                  </a:lnTo>
                  <a:lnTo>
                    <a:pt x="0" y="40061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0" name="Google Shape;1070;p36"/>
            <p:cNvSpPr/>
            <p:nvPr/>
          </p:nvSpPr>
          <p:spPr>
            <a:xfrm>
              <a:off x="4079616" y="3371286"/>
              <a:ext cx="62103" cy="48721"/>
            </a:xfrm>
            <a:custGeom>
              <a:avLst/>
              <a:gdLst/>
              <a:ahLst/>
              <a:cxnLst/>
              <a:rect l="l" t="t" r="r" b="b"/>
              <a:pathLst>
                <a:path w="621029" h="487208" extrusionOk="0">
                  <a:moveTo>
                    <a:pt x="621030" y="357794"/>
                  </a:moveTo>
                  <a:lnTo>
                    <a:pt x="0" y="0"/>
                  </a:lnTo>
                  <a:lnTo>
                    <a:pt x="0" y="129415"/>
                  </a:lnTo>
                  <a:lnTo>
                    <a:pt x="621030" y="487209"/>
                  </a:lnTo>
                  <a:lnTo>
                    <a:pt x="621030" y="357794"/>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1" name="Google Shape;1071;p36"/>
            <p:cNvSpPr/>
            <p:nvPr/>
          </p:nvSpPr>
          <p:spPr>
            <a:xfrm>
              <a:off x="4022159" y="3363979"/>
              <a:ext cx="119729" cy="82026"/>
            </a:xfrm>
            <a:custGeom>
              <a:avLst/>
              <a:gdLst/>
              <a:ahLst/>
              <a:cxnLst/>
              <a:rect l="l" t="t" r="r" b="b"/>
              <a:pathLst>
                <a:path w="1197292" h="820261" extrusionOk="0">
                  <a:moveTo>
                    <a:pt x="1197293" y="689895"/>
                  </a:moveTo>
                  <a:lnTo>
                    <a:pt x="0" y="0"/>
                  </a:lnTo>
                  <a:lnTo>
                    <a:pt x="0" y="129415"/>
                  </a:lnTo>
                  <a:lnTo>
                    <a:pt x="1197293" y="820262"/>
                  </a:lnTo>
                  <a:lnTo>
                    <a:pt x="1197293" y="68989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2" name="Google Shape;1072;p36"/>
            <p:cNvSpPr/>
            <p:nvPr/>
          </p:nvSpPr>
          <p:spPr>
            <a:xfrm>
              <a:off x="3996897" y="3375272"/>
              <a:ext cx="145066" cy="96585"/>
            </a:xfrm>
            <a:custGeom>
              <a:avLst/>
              <a:gdLst/>
              <a:ahLst/>
              <a:cxnLst/>
              <a:rect l="l" t="t" r="r" b="b"/>
              <a:pathLst>
                <a:path w="1450657" h="965853" extrusionOk="0">
                  <a:moveTo>
                    <a:pt x="1450658" y="836439"/>
                  </a:moveTo>
                  <a:lnTo>
                    <a:pt x="0" y="0"/>
                  </a:lnTo>
                  <a:lnTo>
                    <a:pt x="0" y="129415"/>
                  </a:lnTo>
                  <a:lnTo>
                    <a:pt x="1450658" y="965853"/>
                  </a:lnTo>
                  <a:lnTo>
                    <a:pt x="1450658" y="836439"/>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3" name="Google Shape;1073;p36"/>
            <p:cNvSpPr/>
            <p:nvPr/>
          </p:nvSpPr>
          <p:spPr>
            <a:xfrm>
              <a:off x="4156731" y="3414572"/>
              <a:ext cx="32194" cy="47835"/>
            </a:xfrm>
            <a:custGeom>
              <a:avLst/>
              <a:gdLst/>
              <a:ahLst/>
              <a:cxnLst/>
              <a:rect l="l" t="t" r="r" b="b"/>
              <a:pathLst>
                <a:path w="321944" h="478347" extrusionOk="0">
                  <a:moveTo>
                    <a:pt x="0" y="146395"/>
                  </a:moveTo>
                  <a:cubicBezTo>
                    <a:pt x="0" y="268197"/>
                    <a:pt x="72390" y="408079"/>
                    <a:pt x="160972" y="459464"/>
                  </a:cubicBezTo>
                  <a:cubicBezTo>
                    <a:pt x="249555" y="510850"/>
                    <a:pt x="321945" y="453755"/>
                    <a:pt x="321945" y="331953"/>
                  </a:cubicBezTo>
                  <a:cubicBezTo>
                    <a:pt x="321945" y="210151"/>
                    <a:pt x="249555" y="70268"/>
                    <a:pt x="160972" y="18883"/>
                  </a:cubicBezTo>
                  <a:cubicBezTo>
                    <a:pt x="72390" y="-32502"/>
                    <a:pt x="0" y="24593"/>
                    <a:pt x="0" y="14639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4" name="Google Shape;1074;p36"/>
            <p:cNvSpPr/>
            <p:nvPr/>
          </p:nvSpPr>
          <p:spPr>
            <a:xfrm>
              <a:off x="4247142" y="3581853"/>
              <a:ext cx="283464" cy="310976"/>
            </a:xfrm>
            <a:custGeom>
              <a:avLst/>
              <a:gdLst/>
              <a:ahLst/>
              <a:cxnLst/>
              <a:rect l="l" t="t" r="r" b="b"/>
              <a:pathLst>
                <a:path w="2834639" h="3109762" extrusionOk="0">
                  <a:moveTo>
                    <a:pt x="0" y="0"/>
                  </a:moveTo>
                  <a:lnTo>
                    <a:pt x="2833688" y="1633863"/>
                  </a:lnTo>
                  <a:lnTo>
                    <a:pt x="2834640" y="3109763"/>
                  </a:lnTo>
                  <a:lnTo>
                    <a:pt x="250507" y="1619589"/>
                  </a:lnTo>
                  <a:lnTo>
                    <a:pt x="952" y="1701424"/>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5" name="Google Shape;1075;p36"/>
            <p:cNvSpPr/>
            <p:nvPr/>
          </p:nvSpPr>
          <p:spPr>
            <a:xfrm>
              <a:off x="4447527" y="3730835"/>
              <a:ext cx="106966" cy="101724"/>
            </a:xfrm>
            <a:custGeom>
              <a:avLst/>
              <a:gdLst/>
              <a:ahLst/>
              <a:cxnLst/>
              <a:rect l="l" t="t" r="r" b="b"/>
              <a:pathLst>
                <a:path w="1069657" h="1017238" extrusionOk="0">
                  <a:moveTo>
                    <a:pt x="0" y="400615"/>
                  </a:moveTo>
                  <a:lnTo>
                    <a:pt x="0" y="0"/>
                  </a:lnTo>
                  <a:lnTo>
                    <a:pt x="1069657" y="616624"/>
                  </a:lnTo>
                  <a:lnTo>
                    <a:pt x="1069657" y="1017239"/>
                  </a:lnTo>
                  <a:lnTo>
                    <a:pt x="0" y="40061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6" name="Google Shape;1076;p36"/>
            <p:cNvSpPr/>
            <p:nvPr/>
          </p:nvSpPr>
          <p:spPr>
            <a:xfrm>
              <a:off x="4319793" y="3659570"/>
              <a:ext cx="62103" cy="48721"/>
            </a:xfrm>
            <a:custGeom>
              <a:avLst/>
              <a:gdLst/>
              <a:ahLst/>
              <a:cxnLst/>
              <a:rect l="l" t="t" r="r" b="b"/>
              <a:pathLst>
                <a:path w="621029" h="487208" extrusionOk="0">
                  <a:moveTo>
                    <a:pt x="0" y="0"/>
                  </a:moveTo>
                  <a:lnTo>
                    <a:pt x="621030" y="357794"/>
                  </a:lnTo>
                  <a:lnTo>
                    <a:pt x="621030" y="487209"/>
                  </a:lnTo>
                  <a:lnTo>
                    <a:pt x="0" y="12941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7" name="Google Shape;1077;p36"/>
            <p:cNvSpPr/>
            <p:nvPr/>
          </p:nvSpPr>
          <p:spPr>
            <a:xfrm>
              <a:off x="4319793" y="3685476"/>
              <a:ext cx="112109" cy="77554"/>
            </a:xfrm>
            <a:custGeom>
              <a:avLst/>
              <a:gdLst/>
              <a:ahLst/>
              <a:cxnLst/>
              <a:rect l="l" t="t" r="r" b="b"/>
              <a:pathLst>
                <a:path w="1121092" h="775537" extrusionOk="0">
                  <a:moveTo>
                    <a:pt x="0" y="0"/>
                  </a:moveTo>
                  <a:lnTo>
                    <a:pt x="1121093" y="646123"/>
                  </a:lnTo>
                  <a:lnTo>
                    <a:pt x="1121093" y="775537"/>
                  </a:lnTo>
                  <a:lnTo>
                    <a:pt x="0" y="12941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8" name="Google Shape;1078;p36"/>
            <p:cNvSpPr/>
            <p:nvPr/>
          </p:nvSpPr>
          <p:spPr>
            <a:xfrm>
              <a:off x="4319793" y="3711287"/>
              <a:ext cx="145066" cy="96585"/>
            </a:xfrm>
            <a:custGeom>
              <a:avLst/>
              <a:gdLst/>
              <a:ahLst/>
              <a:cxnLst/>
              <a:rect l="l" t="t" r="r" b="b"/>
              <a:pathLst>
                <a:path w="1450657" h="965853" extrusionOk="0">
                  <a:moveTo>
                    <a:pt x="0" y="0"/>
                  </a:moveTo>
                  <a:lnTo>
                    <a:pt x="1450657" y="836438"/>
                  </a:lnTo>
                  <a:lnTo>
                    <a:pt x="1450657" y="965853"/>
                  </a:lnTo>
                  <a:lnTo>
                    <a:pt x="0" y="12941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79" name="Google Shape;1079;p36"/>
            <p:cNvSpPr/>
            <p:nvPr/>
          </p:nvSpPr>
          <p:spPr>
            <a:xfrm>
              <a:off x="4272403" y="3631117"/>
              <a:ext cx="32194" cy="47835"/>
            </a:xfrm>
            <a:custGeom>
              <a:avLst/>
              <a:gdLst/>
              <a:ahLst/>
              <a:cxnLst/>
              <a:rect l="l" t="t" r="r" b="b"/>
              <a:pathLst>
                <a:path w="321945" h="478347" extrusionOk="0">
                  <a:moveTo>
                    <a:pt x="321945" y="331953"/>
                  </a:moveTo>
                  <a:cubicBezTo>
                    <a:pt x="321945" y="453755"/>
                    <a:pt x="249555" y="510850"/>
                    <a:pt x="160973" y="459464"/>
                  </a:cubicBezTo>
                  <a:cubicBezTo>
                    <a:pt x="72390" y="408079"/>
                    <a:pt x="0" y="268197"/>
                    <a:pt x="0" y="146395"/>
                  </a:cubicBezTo>
                  <a:cubicBezTo>
                    <a:pt x="0" y="24592"/>
                    <a:pt x="72390" y="-32502"/>
                    <a:pt x="160973" y="18883"/>
                  </a:cubicBezTo>
                  <a:cubicBezTo>
                    <a:pt x="250508" y="70268"/>
                    <a:pt x="321945" y="211102"/>
                    <a:pt x="321945" y="3319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0" name="Google Shape;1080;p36"/>
            <p:cNvSpPr/>
            <p:nvPr/>
          </p:nvSpPr>
          <p:spPr>
            <a:xfrm>
              <a:off x="3950837" y="3441412"/>
              <a:ext cx="194119" cy="214105"/>
            </a:xfrm>
            <a:custGeom>
              <a:avLst/>
              <a:gdLst/>
              <a:ahLst/>
              <a:cxnLst/>
              <a:rect l="l" t="t" r="r" b="b"/>
              <a:pathLst>
                <a:path w="1941194" h="2141054" extrusionOk="0">
                  <a:moveTo>
                    <a:pt x="0" y="1021997"/>
                  </a:moveTo>
                  <a:lnTo>
                    <a:pt x="1941195" y="2141054"/>
                  </a:lnTo>
                  <a:lnTo>
                    <a:pt x="1941195" y="1119058"/>
                  </a:lnTo>
                  <a:lnTo>
                    <a:pt x="0" y="0"/>
                  </a:lnTo>
                  <a:lnTo>
                    <a:pt x="0" y="1021997"/>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1" name="Google Shape;1081;p36"/>
            <p:cNvSpPr/>
            <p:nvPr/>
          </p:nvSpPr>
          <p:spPr>
            <a:xfrm>
              <a:off x="4104972" y="3551770"/>
              <a:ext cx="22098" cy="33024"/>
            </a:xfrm>
            <a:custGeom>
              <a:avLst/>
              <a:gdLst/>
              <a:ahLst/>
              <a:cxnLst/>
              <a:rect l="l" t="t" r="r" b="b"/>
              <a:pathLst>
                <a:path w="220979" h="330237" extrusionOk="0">
                  <a:moveTo>
                    <a:pt x="0" y="101839"/>
                  </a:moveTo>
                  <a:cubicBezTo>
                    <a:pt x="0" y="17148"/>
                    <a:pt x="49530" y="-21867"/>
                    <a:pt x="110490" y="12390"/>
                  </a:cubicBezTo>
                  <a:cubicBezTo>
                    <a:pt x="171450" y="47599"/>
                    <a:pt x="220980" y="144660"/>
                    <a:pt x="220980" y="228399"/>
                  </a:cubicBezTo>
                  <a:cubicBezTo>
                    <a:pt x="220980" y="313090"/>
                    <a:pt x="171450" y="352104"/>
                    <a:pt x="110490" y="317847"/>
                  </a:cubicBezTo>
                  <a:cubicBezTo>
                    <a:pt x="49530" y="282639"/>
                    <a:pt x="0" y="186530"/>
                    <a:pt x="0" y="10183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2" name="Google Shape;1082;p36"/>
            <p:cNvSpPr/>
            <p:nvPr/>
          </p:nvSpPr>
          <p:spPr>
            <a:xfrm>
              <a:off x="3970686" y="3504326"/>
              <a:ext cx="124778" cy="84881"/>
            </a:xfrm>
            <a:custGeom>
              <a:avLst/>
              <a:gdLst/>
              <a:ahLst/>
              <a:cxnLst/>
              <a:rect l="l" t="t" r="r" b="b"/>
              <a:pathLst>
                <a:path w="1247775" h="848808" extrusionOk="0">
                  <a:moveTo>
                    <a:pt x="1247775" y="848809"/>
                  </a:moveTo>
                  <a:lnTo>
                    <a:pt x="0" y="129415"/>
                  </a:lnTo>
                  <a:lnTo>
                    <a:pt x="0" y="0"/>
                  </a:lnTo>
                  <a:lnTo>
                    <a:pt x="1247775" y="719394"/>
                  </a:lnTo>
                  <a:lnTo>
                    <a:pt x="1247775" y="848809"/>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3" name="Google Shape;1083;p36"/>
            <p:cNvSpPr/>
            <p:nvPr/>
          </p:nvSpPr>
          <p:spPr>
            <a:xfrm>
              <a:off x="4038114" y="3516946"/>
              <a:ext cx="56769" cy="45676"/>
            </a:xfrm>
            <a:custGeom>
              <a:avLst/>
              <a:gdLst/>
              <a:ahLst/>
              <a:cxnLst/>
              <a:rect l="l" t="t" r="r" b="b"/>
              <a:pathLst>
                <a:path w="567689" h="456758" extrusionOk="0">
                  <a:moveTo>
                    <a:pt x="567690" y="456758"/>
                  </a:moveTo>
                  <a:lnTo>
                    <a:pt x="0" y="129415"/>
                  </a:lnTo>
                  <a:lnTo>
                    <a:pt x="0" y="0"/>
                  </a:lnTo>
                  <a:lnTo>
                    <a:pt x="567690" y="327343"/>
                  </a:lnTo>
                  <a:lnTo>
                    <a:pt x="567690" y="45675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4" name="Google Shape;1084;p36"/>
            <p:cNvSpPr/>
            <p:nvPr/>
          </p:nvSpPr>
          <p:spPr>
            <a:xfrm>
              <a:off x="4433282" y="3567619"/>
              <a:ext cx="194119" cy="214105"/>
            </a:xfrm>
            <a:custGeom>
              <a:avLst/>
              <a:gdLst/>
              <a:ahLst/>
              <a:cxnLst/>
              <a:rect l="l" t="t" r="r" b="b"/>
              <a:pathLst>
                <a:path w="1941194" h="2141054" extrusionOk="0">
                  <a:moveTo>
                    <a:pt x="1940243" y="1119058"/>
                  </a:moveTo>
                  <a:lnTo>
                    <a:pt x="0" y="0"/>
                  </a:lnTo>
                  <a:lnTo>
                    <a:pt x="0" y="1021997"/>
                  </a:lnTo>
                  <a:lnTo>
                    <a:pt x="1941195" y="2141054"/>
                  </a:lnTo>
                  <a:lnTo>
                    <a:pt x="1940243" y="1119058"/>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5" name="Google Shape;1085;p36"/>
            <p:cNvSpPr/>
            <p:nvPr/>
          </p:nvSpPr>
          <p:spPr>
            <a:xfrm>
              <a:off x="4482476" y="3621234"/>
              <a:ext cx="47625" cy="40442"/>
            </a:xfrm>
            <a:custGeom>
              <a:avLst/>
              <a:gdLst/>
              <a:ahLst/>
              <a:cxnLst/>
              <a:rect l="l" t="t" r="r" b="b"/>
              <a:pathLst>
                <a:path w="476250" h="404421" extrusionOk="0">
                  <a:moveTo>
                    <a:pt x="0" y="0"/>
                  </a:moveTo>
                  <a:lnTo>
                    <a:pt x="476250" y="275007"/>
                  </a:lnTo>
                  <a:lnTo>
                    <a:pt x="476250" y="404421"/>
                  </a:lnTo>
                  <a:lnTo>
                    <a:pt x="0" y="12941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6" name="Google Shape;1086;p36"/>
            <p:cNvSpPr/>
            <p:nvPr/>
          </p:nvSpPr>
          <p:spPr>
            <a:xfrm>
              <a:off x="4482856" y="3646760"/>
              <a:ext cx="102394" cy="72035"/>
            </a:xfrm>
            <a:custGeom>
              <a:avLst/>
              <a:gdLst/>
              <a:ahLst/>
              <a:cxnLst/>
              <a:rect l="l" t="t" r="r" b="b"/>
              <a:pathLst>
                <a:path w="1023937" h="720345" extrusionOk="0">
                  <a:moveTo>
                    <a:pt x="0" y="0"/>
                  </a:moveTo>
                  <a:lnTo>
                    <a:pt x="1023938" y="590931"/>
                  </a:lnTo>
                  <a:lnTo>
                    <a:pt x="1023938" y="720346"/>
                  </a:lnTo>
                  <a:lnTo>
                    <a:pt x="0" y="12941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7" name="Google Shape;1087;p36"/>
            <p:cNvSpPr/>
            <p:nvPr/>
          </p:nvSpPr>
          <p:spPr>
            <a:xfrm>
              <a:off x="4450566" y="3600260"/>
              <a:ext cx="22098" cy="33024"/>
            </a:xfrm>
            <a:custGeom>
              <a:avLst/>
              <a:gdLst/>
              <a:ahLst/>
              <a:cxnLst/>
              <a:rect l="l" t="t" r="r" b="b"/>
              <a:pathLst>
                <a:path w="220979" h="330237" extrusionOk="0">
                  <a:moveTo>
                    <a:pt x="220980" y="228399"/>
                  </a:moveTo>
                  <a:cubicBezTo>
                    <a:pt x="220980" y="313090"/>
                    <a:pt x="171450" y="352104"/>
                    <a:pt x="110490" y="317847"/>
                  </a:cubicBezTo>
                  <a:cubicBezTo>
                    <a:pt x="49530" y="282639"/>
                    <a:pt x="0" y="185578"/>
                    <a:pt x="0" y="101839"/>
                  </a:cubicBezTo>
                  <a:cubicBezTo>
                    <a:pt x="0" y="17148"/>
                    <a:pt x="49530" y="-21867"/>
                    <a:pt x="110490" y="12390"/>
                  </a:cubicBezTo>
                  <a:cubicBezTo>
                    <a:pt x="171450" y="46647"/>
                    <a:pt x="220980" y="143708"/>
                    <a:pt x="220980" y="22839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8" name="Google Shape;1088;p36"/>
            <p:cNvSpPr/>
            <p:nvPr/>
          </p:nvSpPr>
          <p:spPr>
            <a:xfrm>
              <a:off x="4099990" y="3708390"/>
              <a:ext cx="66069" cy="87215"/>
            </a:xfrm>
            <a:custGeom>
              <a:avLst/>
              <a:gdLst/>
              <a:ahLst/>
              <a:cxnLst/>
              <a:rect l="l" t="t" r="r" b="b"/>
              <a:pathLst>
                <a:path w="660693" h="872154" extrusionOk="0">
                  <a:moveTo>
                    <a:pt x="330009" y="872155"/>
                  </a:moveTo>
                  <a:cubicBezTo>
                    <a:pt x="-313881" y="46184"/>
                    <a:pt x="151892" y="-250709"/>
                    <a:pt x="330009" y="232693"/>
                  </a:cubicBezTo>
                  <a:cubicBezTo>
                    <a:pt x="509080" y="-44216"/>
                    <a:pt x="974852" y="789367"/>
                    <a:pt x="330009" y="87215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89" name="Google Shape;1089;p36"/>
            <p:cNvSpPr/>
            <p:nvPr/>
          </p:nvSpPr>
          <p:spPr>
            <a:xfrm>
              <a:off x="4451326" y="3410658"/>
              <a:ext cx="79629" cy="108532"/>
            </a:xfrm>
            <a:custGeom>
              <a:avLst/>
              <a:gdLst/>
              <a:ahLst/>
              <a:cxnLst/>
              <a:rect l="l" t="t" r="r" b="b"/>
              <a:pathLst>
                <a:path w="796289" h="1085317" extrusionOk="0">
                  <a:moveTo>
                    <a:pt x="398145" y="14362"/>
                  </a:moveTo>
                  <a:cubicBezTo>
                    <a:pt x="455295" y="46716"/>
                    <a:pt x="501015" y="126649"/>
                    <a:pt x="501015" y="192308"/>
                  </a:cubicBezTo>
                  <a:lnTo>
                    <a:pt x="501015" y="482539"/>
                  </a:lnTo>
                  <a:lnTo>
                    <a:pt x="693420" y="592923"/>
                  </a:lnTo>
                  <a:cubicBezTo>
                    <a:pt x="750570" y="625276"/>
                    <a:pt x="796290" y="705209"/>
                    <a:pt x="796290" y="771820"/>
                  </a:cubicBezTo>
                  <a:cubicBezTo>
                    <a:pt x="796290" y="837479"/>
                    <a:pt x="750570" y="864123"/>
                    <a:pt x="693420" y="831769"/>
                  </a:cubicBezTo>
                  <a:lnTo>
                    <a:pt x="501015" y="721386"/>
                  </a:lnTo>
                  <a:lnTo>
                    <a:pt x="501015" y="1011618"/>
                  </a:lnTo>
                  <a:cubicBezTo>
                    <a:pt x="501015" y="1077277"/>
                    <a:pt x="455295" y="1103921"/>
                    <a:pt x="398145" y="1071567"/>
                  </a:cubicBezTo>
                  <a:cubicBezTo>
                    <a:pt x="340995" y="1039214"/>
                    <a:pt x="295275" y="959281"/>
                    <a:pt x="295275" y="892670"/>
                  </a:cubicBezTo>
                  <a:lnTo>
                    <a:pt x="295275" y="602438"/>
                  </a:lnTo>
                  <a:lnTo>
                    <a:pt x="102870" y="491104"/>
                  </a:lnTo>
                  <a:cubicBezTo>
                    <a:pt x="45720" y="458750"/>
                    <a:pt x="0" y="378817"/>
                    <a:pt x="0" y="313158"/>
                  </a:cubicBezTo>
                  <a:cubicBezTo>
                    <a:pt x="0" y="247499"/>
                    <a:pt x="45720" y="220855"/>
                    <a:pt x="102870" y="253209"/>
                  </a:cubicBezTo>
                  <a:lnTo>
                    <a:pt x="295275" y="363592"/>
                  </a:lnTo>
                  <a:lnTo>
                    <a:pt x="295275" y="73360"/>
                  </a:lnTo>
                  <a:cubicBezTo>
                    <a:pt x="295275" y="7701"/>
                    <a:pt x="340995" y="-18943"/>
                    <a:pt x="398145" y="14362"/>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090" name="Google Shape;1090;p36"/>
          <p:cNvGrpSpPr/>
          <p:nvPr/>
        </p:nvGrpSpPr>
        <p:grpSpPr>
          <a:xfrm>
            <a:off x="2352886" y="3223710"/>
            <a:ext cx="689484" cy="684104"/>
            <a:chOff x="2352886" y="3223710"/>
            <a:chExt cx="689484" cy="684104"/>
          </a:xfrm>
        </p:grpSpPr>
        <p:sp>
          <p:nvSpPr>
            <p:cNvPr id="1091" name="Google Shape;1091;p36"/>
            <p:cNvSpPr/>
            <p:nvPr/>
          </p:nvSpPr>
          <p:spPr>
            <a:xfrm>
              <a:off x="2671578" y="3223710"/>
              <a:ext cx="322245" cy="427853"/>
            </a:xfrm>
            <a:custGeom>
              <a:avLst/>
              <a:gdLst/>
              <a:ahLst/>
              <a:cxnLst/>
              <a:rect l="l" t="t" r="r" b="b"/>
              <a:pathLst>
                <a:path w="3222446" h="4278528" extrusionOk="0">
                  <a:moveTo>
                    <a:pt x="1610514" y="4278529"/>
                  </a:moveTo>
                  <a:cubicBezTo>
                    <a:pt x="-1531820" y="230636"/>
                    <a:pt x="741101" y="-1231103"/>
                    <a:pt x="1611443" y="1140390"/>
                  </a:cubicBezTo>
                  <a:cubicBezTo>
                    <a:pt x="2481785" y="-226564"/>
                    <a:pt x="4754705" y="3861287"/>
                    <a:pt x="1610514" y="4278529"/>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2" name="Google Shape;1092;p36"/>
            <p:cNvSpPr/>
            <p:nvPr/>
          </p:nvSpPr>
          <p:spPr>
            <a:xfrm>
              <a:off x="2641942" y="3260777"/>
              <a:ext cx="322245" cy="427853"/>
            </a:xfrm>
            <a:custGeom>
              <a:avLst/>
              <a:gdLst/>
              <a:ahLst/>
              <a:cxnLst/>
              <a:rect l="l" t="t" r="r" b="b"/>
              <a:pathLst>
                <a:path w="3222446" h="4278528" extrusionOk="0">
                  <a:moveTo>
                    <a:pt x="1610514" y="4278529"/>
                  </a:moveTo>
                  <a:cubicBezTo>
                    <a:pt x="-1531820" y="230636"/>
                    <a:pt x="741101" y="-1231103"/>
                    <a:pt x="1611443" y="1140389"/>
                  </a:cubicBezTo>
                  <a:cubicBezTo>
                    <a:pt x="2481785" y="-226564"/>
                    <a:pt x="4754705" y="3861287"/>
                    <a:pt x="1610514" y="4278529"/>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3" name="Google Shape;1093;p36"/>
            <p:cNvSpPr/>
            <p:nvPr/>
          </p:nvSpPr>
          <p:spPr>
            <a:xfrm>
              <a:off x="2404193" y="3508860"/>
              <a:ext cx="77653" cy="105892"/>
            </a:xfrm>
            <a:custGeom>
              <a:avLst/>
              <a:gdLst/>
              <a:ahLst/>
              <a:cxnLst/>
              <a:rect l="l" t="t" r="r" b="b"/>
              <a:pathLst>
                <a:path w="776527" h="1058917" extrusionOk="0">
                  <a:moveTo>
                    <a:pt x="388264" y="14002"/>
                  </a:moveTo>
                  <a:cubicBezTo>
                    <a:pt x="443995" y="45597"/>
                    <a:pt x="488580" y="123656"/>
                    <a:pt x="488580" y="187775"/>
                  </a:cubicBezTo>
                  <a:lnTo>
                    <a:pt x="488580" y="471202"/>
                  </a:lnTo>
                  <a:lnTo>
                    <a:pt x="676210" y="578997"/>
                  </a:lnTo>
                  <a:cubicBezTo>
                    <a:pt x="731942" y="610593"/>
                    <a:pt x="776527" y="688651"/>
                    <a:pt x="776527" y="752770"/>
                  </a:cubicBezTo>
                  <a:cubicBezTo>
                    <a:pt x="776527" y="816890"/>
                    <a:pt x="731942" y="842910"/>
                    <a:pt x="676210" y="811315"/>
                  </a:cubicBezTo>
                  <a:lnTo>
                    <a:pt x="488580" y="703519"/>
                  </a:lnTo>
                  <a:lnTo>
                    <a:pt x="488580" y="986946"/>
                  </a:lnTo>
                  <a:cubicBezTo>
                    <a:pt x="488580" y="1051066"/>
                    <a:pt x="443995" y="1077085"/>
                    <a:pt x="388264" y="1045490"/>
                  </a:cubicBezTo>
                  <a:cubicBezTo>
                    <a:pt x="332532" y="1013895"/>
                    <a:pt x="287947" y="935836"/>
                    <a:pt x="287947" y="871717"/>
                  </a:cubicBezTo>
                  <a:lnTo>
                    <a:pt x="287947" y="588290"/>
                  </a:lnTo>
                  <a:lnTo>
                    <a:pt x="100317" y="480495"/>
                  </a:lnTo>
                  <a:cubicBezTo>
                    <a:pt x="44585" y="448900"/>
                    <a:pt x="0" y="370841"/>
                    <a:pt x="0" y="306722"/>
                  </a:cubicBezTo>
                  <a:cubicBezTo>
                    <a:pt x="0" y="242602"/>
                    <a:pt x="44585" y="216583"/>
                    <a:pt x="100317" y="248178"/>
                  </a:cubicBezTo>
                  <a:lnTo>
                    <a:pt x="287947" y="355973"/>
                  </a:lnTo>
                  <a:lnTo>
                    <a:pt x="287947" y="72546"/>
                  </a:lnTo>
                  <a:cubicBezTo>
                    <a:pt x="287947" y="7497"/>
                    <a:pt x="332532" y="-18522"/>
                    <a:pt x="388264" y="14002"/>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4" name="Google Shape;1094;p36"/>
            <p:cNvSpPr/>
            <p:nvPr/>
          </p:nvSpPr>
          <p:spPr>
            <a:xfrm>
              <a:off x="2519217" y="3480695"/>
              <a:ext cx="173604" cy="422074"/>
            </a:xfrm>
            <a:custGeom>
              <a:avLst/>
              <a:gdLst/>
              <a:ahLst/>
              <a:cxnLst/>
              <a:rect l="l" t="t" r="r" b="b"/>
              <a:pathLst>
                <a:path w="1736039" h="4220736" extrusionOk="0">
                  <a:moveTo>
                    <a:pt x="0" y="0"/>
                  </a:moveTo>
                  <a:lnTo>
                    <a:pt x="1736039" y="1002680"/>
                  </a:lnTo>
                  <a:lnTo>
                    <a:pt x="1736039" y="4220737"/>
                  </a:lnTo>
                  <a:lnTo>
                    <a:pt x="0" y="3217127"/>
                  </a:lnTo>
                  <a:lnTo>
                    <a:pt x="0" y="0"/>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5" name="Google Shape;1095;p36"/>
            <p:cNvSpPr/>
            <p:nvPr/>
          </p:nvSpPr>
          <p:spPr>
            <a:xfrm>
              <a:off x="2536258" y="3671128"/>
              <a:ext cx="139422" cy="93113"/>
            </a:xfrm>
            <a:custGeom>
              <a:avLst/>
              <a:gdLst/>
              <a:ahLst/>
              <a:cxnLst/>
              <a:rect l="l" t="t" r="r" b="b"/>
              <a:pathLst>
                <a:path w="1394218" h="931126" extrusionOk="0">
                  <a:moveTo>
                    <a:pt x="0" y="0"/>
                  </a:moveTo>
                  <a:lnTo>
                    <a:pt x="1394219" y="804746"/>
                  </a:lnTo>
                  <a:lnTo>
                    <a:pt x="1394219" y="931127"/>
                  </a:lnTo>
                  <a:lnTo>
                    <a:pt x="0" y="12638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6" name="Google Shape;1096;p36"/>
            <p:cNvSpPr/>
            <p:nvPr/>
          </p:nvSpPr>
          <p:spPr>
            <a:xfrm>
              <a:off x="2545983" y="3701060"/>
              <a:ext cx="119916" cy="81868"/>
            </a:xfrm>
            <a:custGeom>
              <a:avLst/>
              <a:gdLst/>
              <a:ahLst/>
              <a:cxnLst/>
              <a:rect l="l" t="t" r="r" b="b"/>
              <a:pathLst>
                <a:path w="1199158" h="818685" extrusionOk="0">
                  <a:moveTo>
                    <a:pt x="0" y="0"/>
                  </a:moveTo>
                  <a:lnTo>
                    <a:pt x="1199158" y="692305"/>
                  </a:lnTo>
                  <a:lnTo>
                    <a:pt x="1199158" y="818686"/>
                  </a:lnTo>
                  <a:lnTo>
                    <a:pt x="0" y="12638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7" name="Google Shape;1097;p36"/>
            <p:cNvSpPr/>
            <p:nvPr/>
          </p:nvSpPr>
          <p:spPr>
            <a:xfrm>
              <a:off x="2476060" y="369197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8" name="Google Shape;1098;p36"/>
            <p:cNvSpPr/>
            <p:nvPr/>
          </p:nvSpPr>
          <p:spPr>
            <a:xfrm>
              <a:off x="2585250" y="3564606"/>
              <a:ext cx="40313" cy="61146"/>
            </a:xfrm>
            <a:custGeom>
              <a:avLst/>
              <a:gdLst/>
              <a:ahLst/>
              <a:cxnLst/>
              <a:rect l="l" t="t" r="r" b="b"/>
              <a:pathLst>
                <a:path w="403125" h="611464" extrusionOk="0">
                  <a:moveTo>
                    <a:pt x="403125" y="423285"/>
                  </a:moveTo>
                  <a:cubicBezTo>
                    <a:pt x="403125" y="579402"/>
                    <a:pt x="313026" y="652814"/>
                    <a:pt x="201563" y="587765"/>
                  </a:cubicBezTo>
                  <a:cubicBezTo>
                    <a:pt x="90100" y="522716"/>
                    <a:pt x="0" y="344297"/>
                    <a:pt x="0" y="188180"/>
                  </a:cubicBezTo>
                  <a:cubicBezTo>
                    <a:pt x="0" y="32063"/>
                    <a:pt x="90100" y="-41350"/>
                    <a:pt x="201563" y="23699"/>
                  </a:cubicBezTo>
                  <a:cubicBezTo>
                    <a:pt x="313026" y="88748"/>
                    <a:pt x="403125" y="267167"/>
                    <a:pt x="403125" y="42328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99" name="Google Shape;1099;p36"/>
            <p:cNvSpPr/>
            <p:nvPr/>
          </p:nvSpPr>
          <p:spPr>
            <a:xfrm>
              <a:off x="2570014" y="3631536"/>
              <a:ext cx="70782" cy="72390"/>
            </a:xfrm>
            <a:custGeom>
              <a:avLst/>
              <a:gdLst/>
              <a:ahLst/>
              <a:cxnLst/>
              <a:rect l="l" t="t" r="r" b="b"/>
              <a:pathLst>
                <a:path w="707821" h="723905" extrusionOk="0">
                  <a:moveTo>
                    <a:pt x="354375" y="42050"/>
                  </a:moveTo>
                  <a:cubicBezTo>
                    <a:pt x="175105" y="-62957"/>
                    <a:pt x="27417" y="35545"/>
                    <a:pt x="480" y="261357"/>
                  </a:cubicBezTo>
                  <a:cubicBezTo>
                    <a:pt x="-4165" y="300387"/>
                    <a:pt x="25559" y="352426"/>
                    <a:pt x="61784" y="372870"/>
                  </a:cubicBezTo>
                  <a:lnTo>
                    <a:pt x="646037" y="714840"/>
                  </a:lnTo>
                  <a:cubicBezTo>
                    <a:pt x="682263" y="736213"/>
                    <a:pt x="711987" y="718557"/>
                    <a:pt x="707342" y="674882"/>
                  </a:cubicBezTo>
                  <a:cubicBezTo>
                    <a:pt x="682263" y="417475"/>
                    <a:pt x="533645" y="146128"/>
                    <a:pt x="354375" y="42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0" name="Google Shape;1100;p36"/>
            <p:cNvSpPr/>
            <p:nvPr/>
          </p:nvSpPr>
          <p:spPr>
            <a:xfrm>
              <a:off x="2735375" y="3604036"/>
              <a:ext cx="276522" cy="303778"/>
            </a:xfrm>
            <a:custGeom>
              <a:avLst/>
              <a:gdLst/>
              <a:ahLst/>
              <a:cxnLst/>
              <a:rect l="l" t="t" r="r" b="b"/>
              <a:pathLst>
                <a:path w="2765216" h="3037777" extrusionOk="0">
                  <a:moveTo>
                    <a:pt x="2765216" y="1596483"/>
                  </a:moveTo>
                  <a:lnTo>
                    <a:pt x="0" y="0"/>
                  </a:lnTo>
                  <a:lnTo>
                    <a:pt x="0" y="1441295"/>
                  </a:lnTo>
                  <a:lnTo>
                    <a:pt x="2765216" y="3037778"/>
                  </a:lnTo>
                  <a:lnTo>
                    <a:pt x="2765216" y="1596483"/>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1" name="Google Shape;1101;p36"/>
            <p:cNvSpPr/>
            <p:nvPr/>
          </p:nvSpPr>
          <p:spPr>
            <a:xfrm>
              <a:off x="2824931" y="3706805"/>
              <a:ext cx="79603" cy="58637"/>
            </a:xfrm>
            <a:custGeom>
              <a:avLst/>
              <a:gdLst/>
              <a:ahLst/>
              <a:cxnLst/>
              <a:rect l="l" t="t" r="r" b="b"/>
              <a:pathLst>
                <a:path w="796033" h="586368" extrusionOk="0">
                  <a:moveTo>
                    <a:pt x="0" y="0"/>
                  </a:moveTo>
                  <a:lnTo>
                    <a:pt x="796033" y="459988"/>
                  </a:lnTo>
                  <a:lnTo>
                    <a:pt x="796033" y="586368"/>
                  </a:lnTo>
                  <a:lnTo>
                    <a:pt x="0" y="12638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2" name="Google Shape;1102;p36"/>
            <p:cNvSpPr/>
            <p:nvPr/>
          </p:nvSpPr>
          <p:spPr>
            <a:xfrm>
              <a:off x="2824931" y="3730991"/>
              <a:ext cx="162458" cy="106401"/>
            </a:xfrm>
            <a:custGeom>
              <a:avLst/>
              <a:gdLst/>
              <a:ahLst/>
              <a:cxnLst/>
              <a:rect l="l" t="t" r="r" b="b"/>
              <a:pathLst>
                <a:path w="1624576" h="1064012" extrusionOk="0">
                  <a:moveTo>
                    <a:pt x="0" y="0"/>
                  </a:moveTo>
                  <a:lnTo>
                    <a:pt x="1624576" y="937632"/>
                  </a:lnTo>
                  <a:lnTo>
                    <a:pt x="1624576" y="1064012"/>
                  </a:lnTo>
                  <a:lnTo>
                    <a:pt x="0" y="12638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3" name="Google Shape;1103;p36"/>
            <p:cNvSpPr/>
            <p:nvPr/>
          </p:nvSpPr>
          <p:spPr>
            <a:xfrm>
              <a:off x="2921618" y="373849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4" name="Google Shape;1104;p36"/>
            <p:cNvSpPr/>
            <p:nvPr/>
          </p:nvSpPr>
          <p:spPr>
            <a:xfrm>
              <a:off x="2758991" y="3668614"/>
              <a:ext cx="41799" cy="62843"/>
            </a:xfrm>
            <a:custGeom>
              <a:avLst/>
              <a:gdLst/>
              <a:ahLst/>
              <a:cxnLst/>
              <a:rect l="l" t="t" r="r" b="b"/>
              <a:pathLst>
                <a:path w="417987" h="628427" extrusionOk="0">
                  <a:moveTo>
                    <a:pt x="417987" y="435019"/>
                  </a:moveTo>
                  <a:cubicBezTo>
                    <a:pt x="417987" y="594853"/>
                    <a:pt x="324172" y="671053"/>
                    <a:pt x="208994" y="604145"/>
                  </a:cubicBezTo>
                  <a:cubicBezTo>
                    <a:pt x="93815" y="537238"/>
                    <a:pt x="0" y="353243"/>
                    <a:pt x="0" y="193409"/>
                  </a:cubicBezTo>
                  <a:cubicBezTo>
                    <a:pt x="0" y="33575"/>
                    <a:pt x="93815" y="-42625"/>
                    <a:pt x="208994" y="24282"/>
                  </a:cubicBezTo>
                  <a:cubicBezTo>
                    <a:pt x="324172" y="91190"/>
                    <a:pt x="417987" y="275185"/>
                    <a:pt x="417987" y="4350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5" name="Google Shape;1105;p36"/>
            <p:cNvSpPr/>
            <p:nvPr/>
          </p:nvSpPr>
          <p:spPr>
            <a:xfrm>
              <a:off x="2352886" y="3261165"/>
              <a:ext cx="276522" cy="303778"/>
            </a:xfrm>
            <a:custGeom>
              <a:avLst/>
              <a:gdLst/>
              <a:ahLst/>
              <a:cxnLst/>
              <a:rect l="l" t="t" r="r" b="b"/>
              <a:pathLst>
                <a:path w="2765216" h="3037778" extrusionOk="0">
                  <a:moveTo>
                    <a:pt x="2765216" y="1596483"/>
                  </a:moveTo>
                  <a:lnTo>
                    <a:pt x="0" y="0"/>
                  </a:lnTo>
                  <a:lnTo>
                    <a:pt x="0" y="1441295"/>
                  </a:lnTo>
                  <a:lnTo>
                    <a:pt x="2765216" y="3037778"/>
                  </a:lnTo>
                  <a:lnTo>
                    <a:pt x="2765216" y="1596483"/>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6" name="Google Shape;1106;p36"/>
            <p:cNvSpPr/>
            <p:nvPr/>
          </p:nvSpPr>
          <p:spPr>
            <a:xfrm>
              <a:off x="2442534" y="3365046"/>
              <a:ext cx="135892" cy="91161"/>
            </a:xfrm>
            <a:custGeom>
              <a:avLst/>
              <a:gdLst/>
              <a:ahLst/>
              <a:cxnLst/>
              <a:rect l="l" t="t" r="r" b="b"/>
              <a:pathLst>
                <a:path w="1358922" h="911612" extrusionOk="0">
                  <a:moveTo>
                    <a:pt x="0" y="0"/>
                  </a:moveTo>
                  <a:lnTo>
                    <a:pt x="1358922" y="785232"/>
                  </a:lnTo>
                  <a:lnTo>
                    <a:pt x="1358922" y="911612"/>
                  </a:lnTo>
                  <a:lnTo>
                    <a:pt x="0" y="12638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7" name="Google Shape;1107;p36"/>
            <p:cNvSpPr/>
            <p:nvPr/>
          </p:nvSpPr>
          <p:spPr>
            <a:xfrm>
              <a:off x="2442534" y="3389232"/>
              <a:ext cx="162458" cy="106401"/>
            </a:xfrm>
            <a:custGeom>
              <a:avLst/>
              <a:gdLst/>
              <a:ahLst/>
              <a:cxnLst/>
              <a:rect l="l" t="t" r="r" b="b"/>
              <a:pathLst>
                <a:path w="1624576" h="1064012" extrusionOk="0">
                  <a:moveTo>
                    <a:pt x="0" y="0"/>
                  </a:moveTo>
                  <a:lnTo>
                    <a:pt x="1624576" y="937632"/>
                  </a:lnTo>
                  <a:lnTo>
                    <a:pt x="1624576" y="1064012"/>
                  </a:lnTo>
                  <a:lnTo>
                    <a:pt x="0" y="12638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08" name="Google Shape;1108;p36"/>
            <p:cNvSpPr/>
            <p:nvPr/>
          </p:nvSpPr>
          <p:spPr>
            <a:xfrm>
              <a:off x="2376409" y="3325986"/>
              <a:ext cx="41892" cy="64677"/>
            </a:xfrm>
            <a:custGeom>
              <a:avLst/>
              <a:gdLst/>
              <a:ahLst/>
              <a:cxnLst/>
              <a:rect l="l" t="t" r="r" b="b"/>
              <a:pathLst>
                <a:path w="418915" h="646774" extrusionOk="0">
                  <a:moveTo>
                    <a:pt x="287018" y="106403"/>
                  </a:moveTo>
                  <a:cubicBezTo>
                    <a:pt x="287018" y="90606"/>
                    <a:pt x="275871" y="72020"/>
                    <a:pt x="262867" y="64586"/>
                  </a:cubicBezTo>
                  <a:lnTo>
                    <a:pt x="156048" y="3254"/>
                  </a:lnTo>
                  <a:cubicBezTo>
                    <a:pt x="143044" y="-4180"/>
                    <a:pt x="131898" y="1396"/>
                    <a:pt x="131898" y="17193"/>
                  </a:cubicBezTo>
                  <a:lnTo>
                    <a:pt x="131898" y="123130"/>
                  </a:lnTo>
                  <a:cubicBezTo>
                    <a:pt x="131898" y="144503"/>
                    <a:pt x="108677" y="158442"/>
                    <a:pt x="90099" y="147291"/>
                  </a:cubicBezTo>
                  <a:lnTo>
                    <a:pt x="24150" y="109191"/>
                  </a:lnTo>
                  <a:cubicBezTo>
                    <a:pt x="11146" y="101757"/>
                    <a:pt x="0" y="107332"/>
                    <a:pt x="0" y="123130"/>
                  </a:cubicBezTo>
                  <a:lnTo>
                    <a:pt x="0" y="282035"/>
                  </a:lnTo>
                  <a:cubicBezTo>
                    <a:pt x="0" y="297832"/>
                    <a:pt x="11146" y="316418"/>
                    <a:pt x="24150" y="323852"/>
                  </a:cubicBezTo>
                  <a:lnTo>
                    <a:pt x="117965" y="377749"/>
                  </a:lnTo>
                  <a:cubicBezTo>
                    <a:pt x="126325" y="382396"/>
                    <a:pt x="131898" y="391688"/>
                    <a:pt x="131898" y="401910"/>
                  </a:cubicBezTo>
                  <a:lnTo>
                    <a:pt x="131898" y="540371"/>
                  </a:lnTo>
                  <a:cubicBezTo>
                    <a:pt x="131898" y="556169"/>
                    <a:pt x="143044" y="574754"/>
                    <a:pt x="156048" y="582188"/>
                  </a:cubicBezTo>
                  <a:lnTo>
                    <a:pt x="262867" y="643520"/>
                  </a:lnTo>
                  <a:cubicBezTo>
                    <a:pt x="275871" y="650954"/>
                    <a:pt x="287018" y="645379"/>
                    <a:pt x="287018" y="629581"/>
                  </a:cubicBezTo>
                  <a:lnTo>
                    <a:pt x="287018" y="523644"/>
                  </a:lnTo>
                  <a:cubicBezTo>
                    <a:pt x="287018" y="502271"/>
                    <a:pt x="310239" y="488332"/>
                    <a:pt x="328816" y="499484"/>
                  </a:cubicBezTo>
                  <a:lnTo>
                    <a:pt x="394766" y="537584"/>
                  </a:lnTo>
                  <a:cubicBezTo>
                    <a:pt x="407770" y="545018"/>
                    <a:pt x="418916" y="539442"/>
                    <a:pt x="418916" y="523644"/>
                  </a:cubicBezTo>
                  <a:lnTo>
                    <a:pt x="418916" y="364740"/>
                  </a:lnTo>
                  <a:cubicBezTo>
                    <a:pt x="418916" y="348942"/>
                    <a:pt x="407770" y="330357"/>
                    <a:pt x="394766" y="322923"/>
                  </a:cubicBezTo>
                  <a:lnTo>
                    <a:pt x="300951" y="269025"/>
                  </a:lnTo>
                  <a:cubicBezTo>
                    <a:pt x="292591" y="264379"/>
                    <a:pt x="287018" y="255086"/>
                    <a:pt x="287018" y="244864"/>
                  </a:cubicBezTo>
                  <a:lnTo>
                    <a:pt x="287018" y="10640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109" name="Google Shape;1109;p36"/>
          <p:cNvGrpSpPr/>
          <p:nvPr/>
        </p:nvGrpSpPr>
        <p:grpSpPr>
          <a:xfrm>
            <a:off x="1012950" y="3289810"/>
            <a:ext cx="452332" cy="685013"/>
            <a:chOff x="1012950" y="3289810"/>
            <a:chExt cx="452332" cy="685013"/>
          </a:xfrm>
        </p:grpSpPr>
        <p:sp>
          <p:nvSpPr>
            <p:cNvPr id="1110" name="Google Shape;1110;p36"/>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0000"/>
                  </a:srgbClr>
                </a:gs>
                <a:gs pos="100000">
                  <a:srgbClr val="FFFFFF">
                    <a:alpha val="8627"/>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1" name="Google Shape;1111;p36"/>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0000"/>
                  </a:srgbClr>
                </a:gs>
                <a:gs pos="100000">
                  <a:srgbClr val="FFFFFF">
                    <a:alpha val="8627"/>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2" name="Google Shape;1112;p36"/>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3" name="Google Shape;1113;p36"/>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4" name="Google Shape;1114;p36"/>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5" name="Google Shape;1115;p36"/>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6" name="Google Shape;1116;p36"/>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7" name="Google Shape;1117;p36"/>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8" name="Google Shape;1118;p36"/>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9" name="Google Shape;1119;p36"/>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0" name="Google Shape;1120;p36"/>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1" name="Google Shape;1121;p36"/>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2" name="Google Shape;1122;p36"/>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3" name="Google Shape;1123;p36"/>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4" name="Google Shape;1124;p36"/>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5" name="Google Shape;1125;p36"/>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6" name="Google Shape;1126;p36"/>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7" name="Google Shape;1127;p36"/>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8" name="Google Shape;1128;p36"/>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9" name="Google Shape;1129;p36"/>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0" name="Google Shape;1130;p36"/>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29411"/>
                  </a:srgbClr>
                </a:gs>
                <a:gs pos="99000">
                  <a:srgbClr val="FFFFFF">
                    <a:alpha val="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1" name="Google Shape;1131;p36"/>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2" name="Google Shape;1132;p36"/>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3" name="Google Shape;1133;p36"/>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4" name="Google Shape;1134;p36"/>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135" name="Google Shape;1135;p36"/>
          <p:cNvGrpSpPr/>
          <p:nvPr/>
        </p:nvGrpSpPr>
        <p:grpSpPr>
          <a:xfrm>
            <a:off x="7017258" y="4131327"/>
            <a:ext cx="583504" cy="683980"/>
            <a:chOff x="7017258" y="4131327"/>
            <a:chExt cx="583504" cy="683980"/>
          </a:xfrm>
        </p:grpSpPr>
        <p:sp>
          <p:nvSpPr>
            <p:cNvPr id="1136" name="Google Shape;1136;p36"/>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7" name="Google Shape;1137;p36"/>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8" name="Google Shape;1138;p36"/>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9" name="Google Shape;1139;p36"/>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0" name="Google Shape;1140;p36"/>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1" name="Google Shape;1141;p36"/>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2" name="Google Shape;1142;p36"/>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3" name="Google Shape;1143;p36"/>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4" name="Google Shape;1144;p36"/>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5" name="Google Shape;1145;p36"/>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6" name="Google Shape;1146;p36"/>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7" name="Google Shape;1147;p36"/>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8" name="Google Shape;1148;p36"/>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9" name="Google Shape;1149;p36"/>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0" name="Google Shape;1150;p36"/>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1" name="Google Shape;1151;p36"/>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2" name="Google Shape;1152;p36"/>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3" name="Google Shape;1153;p36"/>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411"/>
                  </a:srgbClr>
                </a:gs>
                <a:gs pos="99000">
                  <a:srgbClr val="FFFFFF">
                    <a:alpha val="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4" name="Google Shape;1154;p36"/>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5" name="Google Shape;1155;p36"/>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6" name="Google Shape;1156;p36"/>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7" name="Google Shape;1157;p36"/>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8" name="Google Shape;1158;p36"/>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9" name="Google Shape;1159;p36"/>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160" name="Google Shape;1160;p36"/>
          <p:cNvGrpSpPr/>
          <p:nvPr/>
        </p:nvGrpSpPr>
        <p:grpSpPr>
          <a:xfrm>
            <a:off x="5463177" y="4131209"/>
            <a:ext cx="563250" cy="684279"/>
            <a:chOff x="5463177" y="4131209"/>
            <a:chExt cx="563250" cy="684279"/>
          </a:xfrm>
        </p:grpSpPr>
        <p:sp>
          <p:nvSpPr>
            <p:cNvPr id="1161" name="Google Shape;1161;p36"/>
            <p:cNvSpPr/>
            <p:nvPr/>
          </p:nvSpPr>
          <p:spPr>
            <a:xfrm>
              <a:off x="5772698" y="4131209"/>
              <a:ext cx="253729" cy="260766"/>
            </a:xfrm>
            <a:custGeom>
              <a:avLst/>
              <a:gdLst/>
              <a:ahLst/>
              <a:cxnLst/>
              <a:rect l="l" t="t" r="r" b="b"/>
              <a:pathLst>
                <a:path w="2537293" h="2607659" extrusionOk="0">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2" name="Google Shape;1162;p36"/>
            <p:cNvSpPr/>
            <p:nvPr/>
          </p:nvSpPr>
          <p:spPr>
            <a:xfrm>
              <a:off x="5892718" y="4319899"/>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3" name="Google Shape;1163;p36"/>
            <p:cNvSpPr/>
            <p:nvPr/>
          </p:nvSpPr>
          <p:spPr>
            <a:xfrm>
              <a:off x="5831985" y="4228086"/>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4" name="Google Shape;1164;p36"/>
            <p:cNvSpPr/>
            <p:nvPr/>
          </p:nvSpPr>
          <p:spPr>
            <a:xfrm>
              <a:off x="5966466" y="4416726"/>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5" name="Google Shape;1165;p36"/>
            <p:cNvSpPr/>
            <p:nvPr/>
          </p:nvSpPr>
          <p:spPr>
            <a:xfrm>
              <a:off x="5785640" y="4401007"/>
              <a:ext cx="215804" cy="237058"/>
            </a:xfrm>
            <a:custGeom>
              <a:avLst/>
              <a:gdLst/>
              <a:ahLst/>
              <a:cxnLst/>
              <a:rect l="l" t="t" r="r" b="b"/>
              <a:pathLst>
                <a:path w="2158040" h="2370577" extrusionOk="0">
                  <a:moveTo>
                    <a:pt x="0" y="0"/>
                  </a:moveTo>
                  <a:lnTo>
                    <a:pt x="2158041" y="1246184"/>
                  </a:lnTo>
                  <a:lnTo>
                    <a:pt x="2158041" y="2370577"/>
                  </a:lnTo>
                  <a:lnTo>
                    <a:pt x="190714" y="1233860"/>
                  </a:lnTo>
                  <a:lnTo>
                    <a:pt x="725" y="1296205"/>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6" name="Google Shape;1166;p36"/>
            <p:cNvSpPr/>
            <p:nvPr/>
          </p:nvSpPr>
          <p:spPr>
            <a:xfrm>
              <a:off x="5804945" y="4438611"/>
              <a:ext cx="24510" cy="36442"/>
            </a:xfrm>
            <a:custGeom>
              <a:avLst/>
              <a:gdLst/>
              <a:ahLst/>
              <a:cxnLst/>
              <a:rect l="l" t="t" r="r" b="b"/>
              <a:pathLst>
                <a:path w="245099" h="364422" extrusionOk="0">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7" name="Google Shape;1167;p36"/>
            <p:cNvSpPr/>
            <p:nvPr/>
          </p:nvSpPr>
          <p:spPr>
            <a:xfrm>
              <a:off x="5840951" y="4460215"/>
              <a:ext cx="47280" cy="37190"/>
            </a:xfrm>
            <a:custGeom>
              <a:avLst/>
              <a:gdLst/>
              <a:ahLst/>
              <a:cxnLst/>
              <a:rect l="l" t="t" r="r" b="b"/>
              <a:pathLst>
                <a:path w="472796" h="371897" extrusionOk="0">
                  <a:moveTo>
                    <a:pt x="0" y="0"/>
                  </a:moveTo>
                  <a:lnTo>
                    <a:pt x="472796" y="273305"/>
                  </a:lnTo>
                  <a:lnTo>
                    <a:pt x="472796" y="371898"/>
                  </a:lnTo>
                  <a:lnTo>
                    <a:pt x="0" y="9859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8" name="Google Shape;1168;p36"/>
            <p:cNvSpPr/>
            <p:nvPr/>
          </p:nvSpPr>
          <p:spPr>
            <a:xfrm>
              <a:off x="5840951" y="4479951"/>
              <a:ext cx="141186" cy="91416"/>
            </a:xfrm>
            <a:custGeom>
              <a:avLst/>
              <a:gdLst/>
              <a:ahLst/>
              <a:cxnLst/>
              <a:rect l="l" t="t" r="r" b="b"/>
              <a:pathLst>
                <a:path w="1411862" h="914158" extrusionOk="0">
                  <a:moveTo>
                    <a:pt x="0" y="0"/>
                  </a:moveTo>
                  <a:lnTo>
                    <a:pt x="1411863" y="815566"/>
                  </a:lnTo>
                  <a:lnTo>
                    <a:pt x="1411863" y="914158"/>
                  </a:lnTo>
                  <a:lnTo>
                    <a:pt x="0" y="9859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9" name="Google Shape;1169;p36"/>
            <p:cNvSpPr/>
            <p:nvPr/>
          </p:nvSpPr>
          <p:spPr>
            <a:xfrm>
              <a:off x="5840951" y="4499615"/>
              <a:ext cx="110440" cy="73655"/>
            </a:xfrm>
            <a:custGeom>
              <a:avLst/>
              <a:gdLst/>
              <a:ahLst/>
              <a:cxnLst/>
              <a:rect l="l" t="t" r="r" b="b"/>
              <a:pathLst>
                <a:path w="1104400" h="736546" extrusionOk="0">
                  <a:moveTo>
                    <a:pt x="0" y="0"/>
                  </a:moveTo>
                  <a:lnTo>
                    <a:pt x="1104400" y="637953"/>
                  </a:lnTo>
                  <a:lnTo>
                    <a:pt x="1104400" y="736546"/>
                  </a:lnTo>
                  <a:lnTo>
                    <a:pt x="0" y="9859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0" name="Google Shape;1170;p36"/>
            <p:cNvSpPr/>
            <p:nvPr/>
          </p:nvSpPr>
          <p:spPr>
            <a:xfrm>
              <a:off x="5629325" y="4251434"/>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1" name="Google Shape;1171;p36"/>
            <p:cNvSpPr/>
            <p:nvPr/>
          </p:nvSpPr>
          <p:spPr>
            <a:xfrm>
              <a:off x="5641255" y="4384669"/>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2" name="Google Shape;1172;p36"/>
            <p:cNvSpPr/>
            <p:nvPr/>
          </p:nvSpPr>
          <p:spPr>
            <a:xfrm>
              <a:off x="5648051" y="4407731"/>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3" name="Google Shape;1173;p36"/>
            <p:cNvSpPr/>
            <p:nvPr/>
          </p:nvSpPr>
          <p:spPr>
            <a:xfrm>
              <a:off x="5599103" y="4399272"/>
              <a:ext cx="84552" cy="73945"/>
            </a:xfrm>
            <a:custGeom>
              <a:avLst/>
              <a:gdLst/>
              <a:ahLst/>
              <a:cxnLst/>
              <a:rect l="l" t="t" r="r" b="b"/>
              <a:pathLst>
                <a:path w="845522" h="739446" extrusionOk="0">
                  <a:moveTo>
                    <a:pt x="845523" y="487890"/>
                  </a:moveTo>
                  <a:lnTo>
                    <a:pt x="0" y="0"/>
                  </a:lnTo>
                  <a:lnTo>
                    <a:pt x="0" y="251557"/>
                  </a:lnTo>
                  <a:lnTo>
                    <a:pt x="845523" y="739446"/>
                  </a:lnTo>
                  <a:lnTo>
                    <a:pt x="845523" y="48789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4" name="Google Shape;1174;p36"/>
            <p:cNvSpPr/>
            <p:nvPr/>
          </p:nvSpPr>
          <p:spPr>
            <a:xfrm>
              <a:off x="5675670" y="4310105"/>
              <a:ext cx="28136" cy="42759"/>
            </a:xfrm>
            <a:custGeom>
              <a:avLst/>
              <a:gdLst/>
              <a:ahLst/>
              <a:cxnLst/>
              <a:rect l="l" t="t" r="r" b="b"/>
              <a:pathLst>
                <a:path w="281357" h="427594" extrusionOk="0">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5" name="Google Shape;1175;p36"/>
            <p:cNvSpPr/>
            <p:nvPr/>
          </p:nvSpPr>
          <p:spPr>
            <a:xfrm>
              <a:off x="5665014" y="4356952"/>
              <a:ext cx="49510" cy="50597"/>
            </a:xfrm>
            <a:custGeom>
              <a:avLst/>
              <a:gdLst/>
              <a:ahLst/>
              <a:cxnLst/>
              <a:rect l="l" t="t" r="r" b="b"/>
              <a:pathLst>
                <a:path w="495103" h="505969" extrusionOk="0">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6" name="Google Shape;1176;p36"/>
            <p:cNvSpPr/>
            <p:nvPr/>
          </p:nvSpPr>
          <p:spPr>
            <a:xfrm>
              <a:off x="5713411" y="4520290"/>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7" name="Google Shape;1177;p36"/>
            <p:cNvSpPr/>
            <p:nvPr/>
          </p:nvSpPr>
          <p:spPr>
            <a:xfrm>
              <a:off x="5725269" y="4653526"/>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8" name="Google Shape;1178;p36"/>
            <p:cNvSpPr/>
            <p:nvPr/>
          </p:nvSpPr>
          <p:spPr>
            <a:xfrm>
              <a:off x="5732065" y="4676587"/>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9" name="Google Shape;1179;p36"/>
            <p:cNvSpPr/>
            <p:nvPr/>
          </p:nvSpPr>
          <p:spPr>
            <a:xfrm>
              <a:off x="5780290" y="4724156"/>
              <a:ext cx="84552" cy="73945"/>
            </a:xfrm>
            <a:custGeom>
              <a:avLst/>
              <a:gdLst/>
              <a:ahLst/>
              <a:cxnLst/>
              <a:rect l="l" t="t" r="r" b="b"/>
              <a:pathLst>
                <a:path w="845522" h="739446" extrusionOk="0">
                  <a:moveTo>
                    <a:pt x="845522" y="487889"/>
                  </a:moveTo>
                  <a:lnTo>
                    <a:pt x="0" y="0"/>
                  </a:lnTo>
                  <a:lnTo>
                    <a:pt x="0" y="251557"/>
                  </a:lnTo>
                  <a:lnTo>
                    <a:pt x="845522" y="739446"/>
                  </a:lnTo>
                  <a:lnTo>
                    <a:pt x="845522" y="4878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0" name="Google Shape;1180;p36"/>
            <p:cNvSpPr/>
            <p:nvPr/>
          </p:nvSpPr>
          <p:spPr>
            <a:xfrm>
              <a:off x="5759684" y="4578962"/>
              <a:ext cx="28136" cy="42759"/>
            </a:xfrm>
            <a:custGeom>
              <a:avLst/>
              <a:gdLst/>
              <a:ahLst/>
              <a:cxnLst/>
              <a:rect l="l" t="t" r="r" b="b"/>
              <a:pathLst>
                <a:path w="281357" h="427594" extrusionOk="0">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1" name="Google Shape;1181;p36"/>
            <p:cNvSpPr/>
            <p:nvPr/>
          </p:nvSpPr>
          <p:spPr>
            <a:xfrm>
              <a:off x="5749028" y="4625809"/>
              <a:ext cx="49510" cy="50597"/>
            </a:xfrm>
            <a:custGeom>
              <a:avLst/>
              <a:gdLst/>
              <a:ahLst/>
              <a:cxnLst/>
              <a:rect l="l" t="t" r="r" b="b"/>
              <a:pathLst>
                <a:path w="495104" h="505969" extrusionOk="0">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2" name="Google Shape;1182;p36"/>
            <p:cNvSpPr/>
            <p:nvPr/>
          </p:nvSpPr>
          <p:spPr>
            <a:xfrm>
              <a:off x="5463177" y="4376428"/>
              <a:ext cx="215876" cy="254239"/>
            </a:xfrm>
            <a:custGeom>
              <a:avLst/>
              <a:gdLst/>
              <a:ahLst/>
              <a:cxnLst/>
              <a:rect l="l" t="t" r="r" b="b"/>
              <a:pathLst>
                <a:path w="2158765" h="2542389" extrusionOk="0">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3" name="Google Shape;1183;p36"/>
            <p:cNvSpPr/>
            <p:nvPr/>
          </p:nvSpPr>
          <p:spPr>
            <a:xfrm>
              <a:off x="5634603" y="4501867"/>
              <a:ext cx="24510" cy="36442"/>
            </a:xfrm>
            <a:custGeom>
              <a:avLst/>
              <a:gdLst/>
              <a:ahLst/>
              <a:cxnLst/>
              <a:rect l="l" t="t" r="r" b="b"/>
              <a:pathLst>
                <a:path w="245099" h="364422" extrusionOk="0">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4" name="Google Shape;1184;p36"/>
            <p:cNvSpPr/>
            <p:nvPr/>
          </p:nvSpPr>
          <p:spPr>
            <a:xfrm>
              <a:off x="5575895" y="4468818"/>
              <a:ext cx="47280" cy="37190"/>
            </a:xfrm>
            <a:custGeom>
              <a:avLst/>
              <a:gdLst/>
              <a:ahLst/>
              <a:cxnLst/>
              <a:rect l="l" t="t" r="r" b="b"/>
              <a:pathLst>
                <a:path w="472796" h="371897" extrusionOk="0">
                  <a:moveTo>
                    <a:pt x="472796" y="272580"/>
                  </a:moveTo>
                  <a:lnTo>
                    <a:pt x="0" y="0"/>
                  </a:lnTo>
                  <a:lnTo>
                    <a:pt x="0" y="98593"/>
                  </a:lnTo>
                  <a:lnTo>
                    <a:pt x="472796" y="371898"/>
                  </a:lnTo>
                  <a:lnTo>
                    <a:pt x="472796" y="27258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5" name="Google Shape;1185;p36"/>
            <p:cNvSpPr/>
            <p:nvPr/>
          </p:nvSpPr>
          <p:spPr>
            <a:xfrm>
              <a:off x="5482265" y="4434407"/>
              <a:ext cx="141186" cy="91416"/>
            </a:xfrm>
            <a:custGeom>
              <a:avLst/>
              <a:gdLst/>
              <a:ahLst/>
              <a:cxnLst/>
              <a:rect l="l" t="t" r="r" b="b"/>
              <a:pathLst>
                <a:path w="1411863" h="914158" extrusionOk="0">
                  <a:moveTo>
                    <a:pt x="1411863" y="815566"/>
                  </a:moveTo>
                  <a:lnTo>
                    <a:pt x="0" y="0"/>
                  </a:lnTo>
                  <a:lnTo>
                    <a:pt x="0" y="98593"/>
                  </a:lnTo>
                  <a:lnTo>
                    <a:pt x="1411863" y="914158"/>
                  </a:lnTo>
                  <a:lnTo>
                    <a:pt x="1411863" y="81556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6" name="Google Shape;1186;p36"/>
            <p:cNvSpPr/>
            <p:nvPr/>
          </p:nvSpPr>
          <p:spPr>
            <a:xfrm>
              <a:off x="5512920" y="4471854"/>
              <a:ext cx="110440" cy="73655"/>
            </a:xfrm>
            <a:custGeom>
              <a:avLst/>
              <a:gdLst/>
              <a:ahLst/>
              <a:cxnLst/>
              <a:rect l="l" t="t" r="r" b="b"/>
              <a:pathLst>
                <a:path w="1104400" h="736546" extrusionOk="0">
                  <a:moveTo>
                    <a:pt x="1104401" y="637954"/>
                  </a:moveTo>
                  <a:lnTo>
                    <a:pt x="0" y="0"/>
                  </a:lnTo>
                  <a:lnTo>
                    <a:pt x="0" y="98593"/>
                  </a:lnTo>
                  <a:lnTo>
                    <a:pt x="1104401" y="736546"/>
                  </a:lnTo>
                  <a:lnTo>
                    <a:pt x="1104401" y="637954"/>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7" name="Google Shape;1187;p36"/>
            <p:cNvSpPr/>
            <p:nvPr/>
          </p:nvSpPr>
          <p:spPr>
            <a:xfrm>
              <a:off x="5743778" y="4152173"/>
              <a:ext cx="253729" cy="260766"/>
            </a:xfrm>
            <a:custGeom>
              <a:avLst/>
              <a:gdLst/>
              <a:ahLst/>
              <a:cxnLst/>
              <a:rect l="l" t="t" r="r" b="b"/>
              <a:pathLst>
                <a:path w="2537293" h="2607659" extrusionOk="0">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8" name="Google Shape;1188;p36"/>
            <p:cNvSpPr/>
            <p:nvPr/>
          </p:nvSpPr>
          <p:spPr>
            <a:xfrm>
              <a:off x="5863798" y="4340864"/>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9" name="Google Shape;1189;p36"/>
            <p:cNvSpPr/>
            <p:nvPr/>
          </p:nvSpPr>
          <p:spPr>
            <a:xfrm>
              <a:off x="5803065" y="4249051"/>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0" name="Google Shape;1190;p36"/>
            <p:cNvSpPr/>
            <p:nvPr/>
          </p:nvSpPr>
          <p:spPr>
            <a:xfrm>
              <a:off x="5937545" y="4437691"/>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1" name="Google Shape;1191;p36"/>
            <p:cNvSpPr/>
            <p:nvPr/>
          </p:nvSpPr>
          <p:spPr>
            <a:xfrm>
              <a:off x="5871100" y="4613443"/>
              <a:ext cx="60622" cy="82637"/>
            </a:xfrm>
            <a:custGeom>
              <a:avLst/>
              <a:gdLst/>
              <a:ahLst/>
              <a:cxnLst/>
              <a:rect l="l" t="t" r="r" b="b"/>
              <a:pathLst>
                <a:path w="606224" h="826367" extrusionOk="0">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411"/>
                  </a:srgbClr>
                </a:gs>
                <a:gs pos="100000">
                  <a:srgbClr val="FFFFFF">
                    <a:alpha val="29411"/>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2" name="Google Shape;1192;p36"/>
            <p:cNvSpPr/>
            <p:nvPr/>
          </p:nvSpPr>
          <p:spPr>
            <a:xfrm>
              <a:off x="5535048" y="4299581"/>
              <a:ext cx="43791" cy="93261"/>
            </a:xfrm>
            <a:custGeom>
              <a:avLst/>
              <a:gdLst/>
              <a:ahLst/>
              <a:cxnLst/>
              <a:rect l="l" t="t" r="r" b="b"/>
              <a:pathLst>
                <a:path w="437910" h="932608" extrusionOk="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193" name="Google Shape;1193;p36"/>
          <p:cNvGrpSpPr/>
          <p:nvPr/>
        </p:nvGrpSpPr>
        <p:grpSpPr>
          <a:xfrm>
            <a:off x="3998997" y="4088541"/>
            <a:ext cx="531032" cy="683542"/>
            <a:chOff x="3998997" y="4088541"/>
            <a:chExt cx="531032" cy="683542"/>
          </a:xfrm>
        </p:grpSpPr>
        <p:sp>
          <p:nvSpPr>
            <p:cNvPr id="1194" name="Google Shape;1194;p36"/>
            <p:cNvSpPr/>
            <p:nvPr/>
          </p:nvSpPr>
          <p:spPr>
            <a:xfrm>
              <a:off x="4219109" y="4263079"/>
              <a:ext cx="183842" cy="187662"/>
            </a:xfrm>
            <a:custGeom>
              <a:avLst/>
              <a:gdLst/>
              <a:ahLst/>
              <a:cxnLst/>
              <a:rect l="l" t="t" r="r" b="b"/>
              <a:pathLst>
                <a:path w="1838418" h="1876620" extrusionOk="0">
                  <a:moveTo>
                    <a:pt x="919209" y="108854"/>
                  </a:moveTo>
                  <a:cubicBezTo>
                    <a:pt x="453920" y="-162655"/>
                    <a:pt x="69261" y="91099"/>
                    <a:pt x="1206" y="677025"/>
                  </a:cubicBezTo>
                  <a:cubicBezTo>
                    <a:pt x="-10630" y="778378"/>
                    <a:pt x="66302" y="912283"/>
                    <a:pt x="160247" y="967029"/>
                  </a:cubicBezTo>
                  <a:lnTo>
                    <a:pt x="1678171" y="1853316"/>
                  </a:lnTo>
                  <a:cubicBezTo>
                    <a:pt x="1772116" y="1908062"/>
                    <a:pt x="1849048" y="1863673"/>
                    <a:pt x="1837213" y="1748264"/>
                  </a:cubicBezTo>
                  <a:cubicBezTo>
                    <a:pt x="1769157" y="1084658"/>
                    <a:pt x="1384499" y="380363"/>
                    <a:pt x="919209" y="108854"/>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5" name="Google Shape;1195;p36"/>
            <p:cNvSpPr/>
            <p:nvPr/>
          </p:nvSpPr>
          <p:spPr>
            <a:xfrm>
              <a:off x="4258319" y="4088541"/>
              <a:ext cx="104450" cy="158683"/>
            </a:xfrm>
            <a:custGeom>
              <a:avLst/>
              <a:gdLst/>
              <a:ahLst/>
              <a:cxnLst/>
              <a:rect l="l" t="t" r="r" b="b"/>
              <a:pathLst>
                <a:path w="1044496" h="1586832" extrusionOk="0">
                  <a:moveTo>
                    <a:pt x="1044497" y="1098586"/>
                  </a:moveTo>
                  <a:cubicBezTo>
                    <a:pt x="1044497" y="1503260"/>
                    <a:pt x="810743" y="1694130"/>
                    <a:pt x="522249" y="1525454"/>
                  </a:cubicBezTo>
                  <a:cubicBezTo>
                    <a:pt x="233754" y="1356778"/>
                    <a:pt x="0" y="892920"/>
                    <a:pt x="0" y="488246"/>
                  </a:cubicBezTo>
                  <a:cubicBezTo>
                    <a:pt x="0" y="83573"/>
                    <a:pt x="233754" y="-107297"/>
                    <a:pt x="522249" y="61378"/>
                  </a:cubicBezTo>
                  <a:cubicBezTo>
                    <a:pt x="810743" y="230054"/>
                    <a:pt x="1044497" y="693912"/>
                    <a:pt x="1044497" y="1098586"/>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6" name="Google Shape;1196;p36"/>
            <p:cNvSpPr/>
            <p:nvPr/>
          </p:nvSpPr>
          <p:spPr>
            <a:xfrm>
              <a:off x="4189312" y="4287277"/>
              <a:ext cx="183842" cy="187662"/>
            </a:xfrm>
            <a:custGeom>
              <a:avLst/>
              <a:gdLst/>
              <a:ahLst/>
              <a:cxnLst/>
              <a:rect l="l" t="t" r="r" b="b"/>
              <a:pathLst>
                <a:path w="1838418" h="1876619" extrusionOk="0">
                  <a:moveTo>
                    <a:pt x="919209" y="108854"/>
                  </a:moveTo>
                  <a:cubicBezTo>
                    <a:pt x="453920" y="-162655"/>
                    <a:pt x="69261" y="91098"/>
                    <a:pt x="1206" y="677025"/>
                  </a:cubicBezTo>
                  <a:cubicBezTo>
                    <a:pt x="-10630" y="778378"/>
                    <a:pt x="66302" y="912283"/>
                    <a:pt x="160247" y="967029"/>
                  </a:cubicBezTo>
                  <a:lnTo>
                    <a:pt x="1678171" y="1853316"/>
                  </a:lnTo>
                  <a:cubicBezTo>
                    <a:pt x="1772116" y="1908062"/>
                    <a:pt x="1849048" y="1863673"/>
                    <a:pt x="1837213" y="1748264"/>
                  </a:cubicBezTo>
                  <a:cubicBezTo>
                    <a:pt x="1769158" y="1084658"/>
                    <a:pt x="1383759" y="380363"/>
                    <a:pt x="919209" y="10885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7" name="Google Shape;1197;p36"/>
            <p:cNvSpPr/>
            <p:nvPr/>
          </p:nvSpPr>
          <p:spPr>
            <a:xfrm>
              <a:off x="4228522" y="4112739"/>
              <a:ext cx="104450" cy="158683"/>
            </a:xfrm>
            <a:custGeom>
              <a:avLst/>
              <a:gdLst/>
              <a:ahLst/>
              <a:cxnLst/>
              <a:rect l="l" t="t" r="r" b="b"/>
              <a:pathLst>
                <a:path w="1044496" h="1586832" extrusionOk="0">
                  <a:moveTo>
                    <a:pt x="1044497" y="1098586"/>
                  </a:moveTo>
                  <a:cubicBezTo>
                    <a:pt x="1044497" y="1503260"/>
                    <a:pt x="810743" y="1694130"/>
                    <a:pt x="522248" y="1525454"/>
                  </a:cubicBezTo>
                  <a:cubicBezTo>
                    <a:pt x="233754" y="1356778"/>
                    <a:pt x="0" y="892920"/>
                    <a:pt x="0" y="488246"/>
                  </a:cubicBezTo>
                  <a:cubicBezTo>
                    <a:pt x="0" y="83573"/>
                    <a:pt x="233754" y="-107297"/>
                    <a:pt x="522248" y="61378"/>
                  </a:cubicBezTo>
                  <a:cubicBezTo>
                    <a:pt x="810743" y="230054"/>
                    <a:pt x="1044497" y="693912"/>
                    <a:pt x="1044497" y="1098586"/>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8" name="Google Shape;1198;p36"/>
            <p:cNvSpPr/>
            <p:nvPr/>
          </p:nvSpPr>
          <p:spPr>
            <a:xfrm>
              <a:off x="4331632" y="4426130"/>
              <a:ext cx="131450" cy="144410"/>
            </a:xfrm>
            <a:custGeom>
              <a:avLst/>
              <a:gdLst/>
              <a:ahLst/>
              <a:cxnLst/>
              <a:rect l="l" t="t" r="r" b="b"/>
              <a:pathLst>
                <a:path w="1314498" h="1444101" extrusionOk="0">
                  <a:moveTo>
                    <a:pt x="1314498" y="759041"/>
                  </a:moveTo>
                  <a:lnTo>
                    <a:pt x="0" y="0"/>
                  </a:lnTo>
                  <a:lnTo>
                    <a:pt x="0" y="685060"/>
                  </a:lnTo>
                  <a:lnTo>
                    <a:pt x="1314498" y="1444101"/>
                  </a:lnTo>
                  <a:lnTo>
                    <a:pt x="1314498" y="759041"/>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9" name="Google Shape;1199;p36"/>
            <p:cNvSpPr/>
            <p:nvPr/>
          </p:nvSpPr>
          <p:spPr>
            <a:xfrm>
              <a:off x="4343359" y="4449097"/>
              <a:ext cx="14943" cy="22148"/>
            </a:xfrm>
            <a:custGeom>
              <a:avLst/>
              <a:gdLst/>
              <a:ahLst/>
              <a:cxnLst/>
              <a:rect l="l" t="t" r="r" b="b"/>
              <a:pathLst>
                <a:path w="149425" h="221480" extrusionOk="0">
                  <a:moveTo>
                    <a:pt x="149425" y="153649"/>
                  </a:moveTo>
                  <a:cubicBezTo>
                    <a:pt x="149425" y="209874"/>
                    <a:pt x="116138" y="236507"/>
                    <a:pt x="74713" y="212834"/>
                  </a:cubicBezTo>
                  <a:cubicBezTo>
                    <a:pt x="33288" y="189160"/>
                    <a:pt x="0" y="124057"/>
                    <a:pt x="0" y="67832"/>
                  </a:cubicBezTo>
                  <a:cubicBezTo>
                    <a:pt x="0" y="11606"/>
                    <a:pt x="33288" y="-15027"/>
                    <a:pt x="74713" y="8647"/>
                  </a:cubicBezTo>
                  <a:cubicBezTo>
                    <a:pt x="116138" y="32321"/>
                    <a:pt x="149425" y="97424"/>
                    <a:pt x="149425" y="15364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0" name="Google Shape;1200;p36"/>
            <p:cNvSpPr/>
            <p:nvPr/>
          </p:nvSpPr>
          <p:spPr>
            <a:xfrm>
              <a:off x="4365116" y="4461985"/>
              <a:ext cx="39575" cy="31072"/>
            </a:xfrm>
            <a:custGeom>
              <a:avLst/>
              <a:gdLst/>
              <a:ahLst/>
              <a:cxnLst/>
              <a:rect l="l" t="t" r="r" b="b"/>
              <a:pathLst>
                <a:path w="395755" h="310718" extrusionOk="0">
                  <a:moveTo>
                    <a:pt x="740" y="0"/>
                  </a:moveTo>
                  <a:lnTo>
                    <a:pt x="395755" y="228600"/>
                  </a:lnTo>
                  <a:lnTo>
                    <a:pt x="395755" y="310719"/>
                  </a:lnTo>
                  <a:lnTo>
                    <a:pt x="0" y="82118"/>
                  </a:lnTo>
                  <a:lnTo>
                    <a:pt x="74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1" name="Google Shape;1201;p36"/>
            <p:cNvSpPr/>
            <p:nvPr/>
          </p:nvSpPr>
          <p:spPr>
            <a:xfrm>
              <a:off x="4365190" y="4478436"/>
              <a:ext cx="84181" cy="56965"/>
            </a:xfrm>
            <a:custGeom>
              <a:avLst/>
              <a:gdLst/>
              <a:ahLst/>
              <a:cxnLst/>
              <a:rect l="l" t="t" r="r" b="b"/>
              <a:pathLst>
                <a:path w="841811" h="569650" extrusionOk="0">
                  <a:moveTo>
                    <a:pt x="0" y="0"/>
                  </a:moveTo>
                  <a:lnTo>
                    <a:pt x="841811" y="486053"/>
                  </a:lnTo>
                  <a:lnTo>
                    <a:pt x="841811" y="569651"/>
                  </a:lnTo>
                  <a:lnTo>
                    <a:pt x="0" y="83598"/>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2" name="Google Shape;1202;p36"/>
            <p:cNvSpPr/>
            <p:nvPr/>
          </p:nvSpPr>
          <p:spPr>
            <a:xfrm>
              <a:off x="4065376" y="4347265"/>
              <a:ext cx="131450" cy="144410"/>
            </a:xfrm>
            <a:custGeom>
              <a:avLst/>
              <a:gdLst/>
              <a:ahLst/>
              <a:cxnLst/>
              <a:rect l="l" t="t" r="r" b="b"/>
              <a:pathLst>
                <a:path w="1314498" h="1444100" extrusionOk="0">
                  <a:moveTo>
                    <a:pt x="1314498" y="758301"/>
                  </a:moveTo>
                  <a:lnTo>
                    <a:pt x="0" y="0"/>
                  </a:lnTo>
                  <a:lnTo>
                    <a:pt x="0" y="685060"/>
                  </a:lnTo>
                  <a:lnTo>
                    <a:pt x="1314498" y="1444101"/>
                  </a:lnTo>
                  <a:lnTo>
                    <a:pt x="1314498" y="75830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3" name="Google Shape;1203;p36"/>
            <p:cNvSpPr/>
            <p:nvPr/>
          </p:nvSpPr>
          <p:spPr>
            <a:xfrm>
              <a:off x="4077103" y="4370159"/>
              <a:ext cx="14943" cy="22148"/>
            </a:xfrm>
            <a:custGeom>
              <a:avLst/>
              <a:gdLst/>
              <a:ahLst/>
              <a:cxnLst/>
              <a:rect l="l" t="t" r="r" b="b"/>
              <a:pathLst>
                <a:path w="149425" h="221480" extrusionOk="0">
                  <a:moveTo>
                    <a:pt x="149425" y="153649"/>
                  </a:moveTo>
                  <a:cubicBezTo>
                    <a:pt x="149425" y="209874"/>
                    <a:pt x="116137" y="236507"/>
                    <a:pt x="74713" y="212834"/>
                  </a:cubicBezTo>
                  <a:cubicBezTo>
                    <a:pt x="33288" y="189160"/>
                    <a:pt x="0" y="124057"/>
                    <a:pt x="0" y="67832"/>
                  </a:cubicBezTo>
                  <a:cubicBezTo>
                    <a:pt x="0" y="11606"/>
                    <a:pt x="33288" y="-15027"/>
                    <a:pt x="74713" y="8647"/>
                  </a:cubicBezTo>
                  <a:cubicBezTo>
                    <a:pt x="116137" y="32321"/>
                    <a:pt x="149425" y="97424"/>
                    <a:pt x="149425" y="15364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4" name="Google Shape;1204;p36"/>
            <p:cNvSpPr/>
            <p:nvPr/>
          </p:nvSpPr>
          <p:spPr>
            <a:xfrm>
              <a:off x="4098714" y="4383415"/>
              <a:ext cx="23819" cy="22120"/>
            </a:xfrm>
            <a:custGeom>
              <a:avLst/>
              <a:gdLst/>
              <a:ahLst/>
              <a:cxnLst/>
              <a:rect l="l" t="t" r="r" b="b"/>
              <a:pathLst>
                <a:path w="238192" h="221201" extrusionOk="0">
                  <a:moveTo>
                    <a:pt x="0" y="0"/>
                  </a:moveTo>
                  <a:lnTo>
                    <a:pt x="238193" y="137604"/>
                  </a:lnTo>
                  <a:lnTo>
                    <a:pt x="238193" y="221202"/>
                  </a:lnTo>
                  <a:lnTo>
                    <a:pt x="0" y="83598"/>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5" name="Google Shape;1205;p36"/>
            <p:cNvSpPr/>
            <p:nvPr/>
          </p:nvSpPr>
          <p:spPr>
            <a:xfrm>
              <a:off x="4098935" y="4399867"/>
              <a:ext cx="84181" cy="56965"/>
            </a:xfrm>
            <a:custGeom>
              <a:avLst/>
              <a:gdLst/>
              <a:ahLst/>
              <a:cxnLst/>
              <a:rect l="l" t="t" r="r" b="b"/>
              <a:pathLst>
                <a:path w="841811" h="569650" extrusionOk="0">
                  <a:moveTo>
                    <a:pt x="0" y="0"/>
                  </a:moveTo>
                  <a:lnTo>
                    <a:pt x="841811" y="486052"/>
                  </a:lnTo>
                  <a:lnTo>
                    <a:pt x="841811" y="569651"/>
                  </a:lnTo>
                  <a:lnTo>
                    <a:pt x="0" y="83598"/>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6" name="Google Shape;1206;p36"/>
            <p:cNvSpPr/>
            <p:nvPr/>
          </p:nvSpPr>
          <p:spPr>
            <a:xfrm>
              <a:off x="4280888" y="4498429"/>
              <a:ext cx="249141" cy="273654"/>
            </a:xfrm>
            <a:custGeom>
              <a:avLst/>
              <a:gdLst/>
              <a:ahLst/>
              <a:cxnLst/>
              <a:rect l="l" t="t" r="r" b="b"/>
              <a:pathLst>
                <a:path w="2491406" h="2736541" extrusionOk="0">
                  <a:moveTo>
                    <a:pt x="0" y="0"/>
                  </a:moveTo>
                  <a:lnTo>
                    <a:pt x="2490667" y="1438183"/>
                  </a:lnTo>
                  <a:lnTo>
                    <a:pt x="2491407" y="2736542"/>
                  </a:lnTo>
                  <a:lnTo>
                    <a:pt x="220439" y="1425606"/>
                  </a:lnTo>
                  <a:lnTo>
                    <a:pt x="740" y="1497367"/>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7" name="Google Shape;1207;p36"/>
            <p:cNvSpPr/>
            <p:nvPr/>
          </p:nvSpPr>
          <p:spPr>
            <a:xfrm>
              <a:off x="4303162" y="4541843"/>
              <a:ext cx="28258" cy="42026"/>
            </a:xfrm>
            <a:custGeom>
              <a:avLst/>
              <a:gdLst/>
              <a:ahLst/>
              <a:cxnLst/>
              <a:rect l="l" t="t" r="r" b="b"/>
              <a:pathLst>
                <a:path w="282576" h="420256" extrusionOk="0">
                  <a:moveTo>
                    <a:pt x="282577" y="291876"/>
                  </a:moveTo>
                  <a:cubicBezTo>
                    <a:pt x="282577" y="399148"/>
                    <a:pt x="219700" y="448715"/>
                    <a:pt x="141288" y="403587"/>
                  </a:cubicBezTo>
                  <a:cubicBezTo>
                    <a:pt x="62877" y="358459"/>
                    <a:pt x="0" y="234912"/>
                    <a:pt x="0" y="128379"/>
                  </a:cubicBezTo>
                  <a:cubicBezTo>
                    <a:pt x="0" y="21108"/>
                    <a:pt x="62877" y="-28459"/>
                    <a:pt x="141288" y="16669"/>
                  </a:cubicBezTo>
                  <a:cubicBezTo>
                    <a:pt x="218960" y="61797"/>
                    <a:pt x="282577" y="185345"/>
                    <a:pt x="282577" y="29187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8" name="Google Shape;1208;p36"/>
            <p:cNvSpPr/>
            <p:nvPr/>
          </p:nvSpPr>
          <p:spPr>
            <a:xfrm>
              <a:off x="4344760" y="4566818"/>
              <a:ext cx="54592" cy="42909"/>
            </a:xfrm>
            <a:custGeom>
              <a:avLst/>
              <a:gdLst/>
              <a:ahLst/>
              <a:cxnLst/>
              <a:rect l="l" t="t" r="r" b="b"/>
              <a:pathLst>
                <a:path w="545919" h="429087" extrusionOk="0">
                  <a:moveTo>
                    <a:pt x="0" y="0"/>
                  </a:moveTo>
                  <a:lnTo>
                    <a:pt x="545920" y="315157"/>
                  </a:lnTo>
                  <a:lnTo>
                    <a:pt x="545920" y="429087"/>
                  </a:lnTo>
                  <a:lnTo>
                    <a:pt x="0" y="11393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9" name="Google Shape;1209;p36"/>
            <p:cNvSpPr/>
            <p:nvPr/>
          </p:nvSpPr>
          <p:spPr>
            <a:xfrm>
              <a:off x="4344760" y="4589615"/>
              <a:ext cx="163036" cy="105496"/>
            </a:xfrm>
            <a:custGeom>
              <a:avLst/>
              <a:gdLst/>
              <a:ahLst/>
              <a:cxnLst/>
              <a:rect l="l" t="t" r="r" b="b"/>
              <a:pathLst>
                <a:path w="1630362" h="1054962" extrusionOk="0">
                  <a:moveTo>
                    <a:pt x="0" y="0"/>
                  </a:moveTo>
                  <a:lnTo>
                    <a:pt x="1630362" y="941033"/>
                  </a:lnTo>
                  <a:lnTo>
                    <a:pt x="1630362" y="1054963"/>
                  </a:lnTo>
                  <a:lnTo>
                    <a:pt x="0" y="11393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0" name="Google Shape;1210;p36"/>
            <p:cNvSpPr/>
            <p:nvPr/>
          </p:nvSpPr>
          <p:spPr>
            <a:xfrm>
              <a:off x="4344760" y="4612411"/>
              <a:ext cx="127455" cy="85004"/>
            </a:xfrm>
            <a:custGeom>
              <a:avLst/>
              <a:gdLst/>
              <a:ahLst/>
              <a:cxnLst/>
              <a:rect l="l" t="t" r="r" b="b"/>
              <a:pathLst>
                <a:path w="1274552" h="850037" extrusionOk="0">
                  <a:moveTo>
                    <a:pt x="0" y="0"/>
                  </a:moveTo>
                  <a:lnTo>
                    <a:pt x="1274553" y="736107"/>
                  </a:lnTo>
                  <a:lnTo>
                    <a:pt x="1274553" y="850037"/>
                  </a:lnTo>
                  <a:lnTo>
                    <a:pt x="0" y="11393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1" name="Google Shape;1211;p36"/>
            <p:cNvSpPr/>
            <p:nvPr/>
          </p:nvSpPr>
          <p:spPr>
            <a:xfrm>
              <a:off x="3998997" y="4392268"/>
              <a:ext cx="249141" cy="293481"/>
            </a:xfrm>
            <a:custGeom>
              <a:avLst/>
              <a:gdLst/>
              <a:ahLst/>
              <a:cxnLst/>
              <a:rect l="l" t="t" r="r" b="b"/>
              <a:pathLst>
                <a:path w="2491406" h="2934809" extrusionOk="0">
                  <a:moveTo>
                    <a:pt x="2490667" y="1437443"/>
                  </a:moveTo>
                  <a:lnTo>
                    <a:pt x="0" y="0"/>
                  </a:lnTo>
                  <a:lnTo>
                    <a:pt x="740" y="1298360"/>
                  </a:lnTo>
                  <a:lnTo>
                    <a:pt x="2271707" y="2609295"/>
                  </a:lnTo>
                  <a:lnTo>
                    <a:pt x="2491407" y="2934810"/>
                  </a:lnTo>
                  <a:lnTo>
                    <a:pt x="2490667" y="1437443"/>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2" name="Google Shape;1212;p36"/>
            <p:cNvSpPr/>
            <p:nvPr/>
          </p:nvSpPr>
          <p:spPr>
            <a:xfrm>
              <a:off x="4196881" y="4537027"/>
              <a:ext cx="28258" cy="42035"/>
            </a:xfrm>
            <a:custGeom>
              <a:avLst/>
              <a:gdLst/>
              <a:ahLst/>
              <a:cxnLst/>
              <a:rect l="l" t="t" r="r" b="b"/>
              <a:pathLst>
                <a:path w="282576" h="420351" extrusionOk="0">
                  <a:moveTo>
                    <a:pt x="0" y="128590"/>
                  </a:moveTo>
                  <a:cubicBezTo>
                    <a:pt x="0" y="235862"/>
                    <a:pt x="63617" y="358670"/>
                    <a:pt x="141288" y="403798"/>
                  </a:cubicBezTo>
                  <a:cubicBezTo>
                    <a:pt x="219700" y="448926"/>
                    <a:pt x="282577" y="398619"/>
                    <a:pt x="282577" y="291348"/>
                  </a:cubicBezTo>
                  <a:cubicBezTo>
                    <a:pt x="282577" y="184076"/>
                    <a:pt x="218960" y="61268"/>
                    <a:pt x="141288" y="16140"/>
                  </a:cubicBezTo>
                  <a:cubicBezTo>
                    <a:pt x="63617" y="-28249"/>
                    <a:pt x="0" y="22058"/>
                    <a:pt x="0" y="1285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3" name="Google Shape;1213;p36"/>
            <p:cNvSpPr/>
            <p:nvPr/>
          </p:nvSpPr>
          <p:spPr>
            <a:xfrm>
              <a:off x="4129027" y="4498872"/>
              <a:ext cx="54592" cy="42909"/>
            </a:xfrm>
            <a:custGeom>
              <a:avLst/>
              <a:gdLst/>
              <a:ahLst/>
              <a:cxnLst/>
              <a:rect l="l" t="t" r="r" b="b"/>
              <a:pathLst>
                <a:path w="545919" h="429087" extrusionOk="0">
                  <a:moveTo>
                    <a:pt x="545920" y="315157"/>
                  </a:moveTo>
                  <a:lnTo>
                    <a:pt x="0" y="0"/>
                  </a:lnTo>
                  <a:lnTo>
                    <a:pt x="0" y="113930"/>
                  </a:lnTo>
                  <a:lnTo>
                    <a:pt x="545920" y="429087"/>
                  </a:lnTo>
                  <a:lnTo>
                    <a:pt x="545920" y="315157"/>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4" name="Google Shape;1214;p36"/>
            <p:cNvSpPr/>
            <p:nvPr/>
          </p:nvSpPr>
          <p:spPr>
            <a:xfrm>
              <a:off x="4020976" y="4459181"/>
              <a:ext cx="163036" cy="105496"/>
            </a:xfrm>
            <a:custGeom>
              <a:avLst/>
              <a:gdLst/>
              <a:ahLst/>
              <a:cxnLst/>
              <a:rect l="l" t="t" r="r" b="b"/>
              <a:pathLst>
                <a:path w="1630362" h="1054963" extrusionOk="0">
                  <a:moveTo>
                    <a:pt x="1630362" y="941033"/>
                  </a:moveTo>
                  <a:lnTo>
                    <a:pt x="0" y="0"/>
                  </a:lnTo>
                  <a:lnTo>
                    <a:pt x="0" y="113930"/>
                  </a:lnTo>
                  <a:lnTo>
                    <a:pt x="1629623" y="1054963"/>
                  </a:lnTo>
                  <a:lnTo>
                    <a:pt x="1630362" y="94103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5" name="Google Shape;1215;p36"/>
            <p:cNvSpPr/>
            <p:nvPr/>
          </p:nvSpPr>
          <p:spPr>
            <a:xfrm>
              <a:off x="4056452" y="4502413"/>
              <a:ext cx="127455" cy="85004"/>
            </a:xfrm>
            <a:custGeom>
              <a:avLst/>
              <a:gdLst/>
              <a:ahLst/>
              <a:cxnLst/>
              <a:rect l="l" t="t" r="r" b="b"/>
              <a:pathLst>
                <a:path w="1274552" h="850036" extrusionOk="0">
                  <a:moveTo>
                    <a:pt x="1274553" y="736107"/>
                  </a:moveTo>
                  <a:lnTo>
                    <a:pt x="0" y="0"/>
                  </a:lnTo>
                  <a:lnTo>
                    <a:pt x="0" y="113930"/>
                  </a:lnTo>
                  <a:lnTo>
                    <a:pt x="1274553" y="850037"/>
                  </a:lnTo>
                  <a:lnTo>
                    <a:pt x="1274553" y="736107"/>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6" name="Google Shape;1216;p36"/>
            <p:cNvSpPr/>
            <p:nvPr/>
          </p:nvSpPr>
          <p:spPr>
            <a:xfrm>
              <a:off x="4071572" y="4615136"/>
              <a:ext cx="61841" cy="84302"/>
            </a:xfrm>
            <a:custGeom>
              <a:avLst/>
              <a:gdLst/>
              <a:ahLst/>
              <a:cxnLst/>
              <a:rect l="l" t="t" r="r" b="b"/>
              <a:pathLst>
                <a:path w="618413" h="843022" extrusionOk="0">
                  <a:moveTo>
                    <a:pt x="309207" y="11147"/>
                  </a:moveTo>
                  <a:cubicBezTo>
                    <a:pt x="353590" y="36301"/>
                    <a:pt x="389097" y="98444"/>
                    <a:pt x="389097" y="150231"/>
                  </a:cubicBezTo>
                  <a:lnTo>
                    <a:pt x="389097" y="375872"/>
                  </a:lnTo>
                  <a:lnTo>
                    <a:pt x="538523" y="461689"/>
                  </a:lnTo>
                  <a:cubicBezTo>
                    <a:pt x="582906" y="486842"/>
                    <a:pt x="618413" y="548986"/>
                    <a:pt x="618413" y="600033"/>
                  </a:cubicBezTo>
                  <a:cubicBezTo>
                    <a:pt x="618413" y="651079"/>
                    <a:pt x="582906" y="671794"/>
                    <a:pt x="538523" y="646641"/>
                  </a:cubicBezTo>
                  <a:lnTo>
                    <a:pt x="389097" y="560083"/>
                  </a:lnTo>
                  <a:lnTo>
                    <a:pt x="389097" y="785724"/>
                  </a:lnTo>
                  <a:cubicBezTo>
                    <a:pt x="389097" y="836771"/>
                    <a:pt x="353590" y="857485"/>
                    <a:pt x="309207" y="832332"/>
                  </a:cubicBezTo>
                  <a:cubicBezTo>
                    <a:pt x="264823" y="807178"/>
                    <a:pt x="229316" y="745035"/>
                    <a:pt x="229316" y="693988"/>
                  </a:cubicBezTo>
                  <a:lnTo>
                    <a:pt x="229316" y="468347"/>
                  </a:lnTo>
                  <a:lnTo>
                    <a:pt x="79891" y="382530"/>
                  </a:lnTo>
                  <a:cubicBezTo>
                    <a:pt x="35507" y="357376"/>
                    <a:pt x="0" y="295233"/>
                    <a:pt x="0" y="244186"/>
                  </a:cubicBezTo>
                  <a:cubicBezTo>
                    <a:pt x="0" y="193139"/>
                    <a:pt x="35507" y="172425"/>
                    <a:pt x="79891" y="197579"/>
                  </a:cubicBezTo>
                  <a:lnTo>
                    <a:pt x="229316" y="283396"/>
                  </a:lnTo>
                  <a:lnTo>
                    <a:pt x="229316" y="57755"/>
                  </a:lnTo>
                  <a:cubicBezTo>
                    <a:pt x="228576" y="5969"/>
                    <a:pt x="264823" y="-14746"/>
                    <a:pt x="309207" y="11147"/>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17" name="Google Shape;1217;p36"/>
            <p:cNvSpPr/>
            <p:nvPr/>
          </p:nvSpPr>
          <p:spPr>
            <a:xfrm>
              <a:off x="4400670" y="4328010"/>
              <a:ext cx="44671" cy="95172"/>
            </a:xfrm>
            <a:custGeom>
              <a:avLst/>
              <a:gdLst/>
              <a:ahLst/>
              <a:cxnLst/>
              <a:rect l="l" t="t" r="r" b="b"/>
              <a:pathLst>
                <a:path w="446715" h="951723" extrusionOk="0">
                  <a:moveTo>
                    <a:pt x="222618" y="0"/>
                  </a:moveTo>
                  <a:lnTo>
                    <a:pt x="428263" y="403934"/>
                  </a:lnTo>
                  <a:cubicBezTo>
                    <a:pt x="456372" y="459419"/>
                    <a:pt x="451934" y="514905"/>
                    <a:pt x="417906" y="528222"/>
                  </a:cubicBezTo>
                  <a:cubicBezTo>
                    <a:pt x="383879" y="541538"/>
                    <a:pt x="333578" y="506767"/>
                    <a:pt x="305468" y="451282"/>
                  </a:cubicBezTo>
                  <a:lnTo>
                    <a:pt x="303248" y="446103"/>
                  </a:lnTo>
                  <a:lnTo>
                    <a:pt x="303248" y="894425"/>
                  </a:lnTo>
                  <a:cubicBezTo>
                    <a:pt x="303248" y="945472"/>
                    <a:pt x="267742" y="966186"/>
                    <a:pt x="223358" y="941033"/>
                  </a:cubicBezTo>
                  <a:cubicBezTo>
                    <a:pt x="178974" y="915140"/>
                    <a:pt x="143467" y="853736"/>
                    <a:pt x="143467" y="802689"/>
                  </a:cubicBezTo>
                  <a:lnTo>
                    <a:pt x="143467" y="354367"/>
                  </a:lnTo>
                  <a:lnTo>
                    <a:pt x="141248" y="356587"/>
                  </a:lnTo>
                  <a:cubicBezTo>
                    <a:pt x="113138" y="379521"/>
                    <a:pt x="62097" y="355847"/>
                    <a:pt x="28809" y="303320"/>
                  </a:cubicBezTo>
                  <a:cubicBezTo>
                    <a:pt x="-5218" y="250794"/>
                    <a:pt x="-9657" y="190130"/>
                    <a:pt x="18453" y="167196"/>
                  </a:cubicBezTo>
                  <a:lnTo>
                    <a:pt x="222618"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8" name="Google Shape;1218;p36"/>
            <p:cNvSpPr/>
            <p:nvPr/>
          </p:nvSpPr>
          <p:spPr>
            <a:xfrm>
              <a:off x="4215763" y="4371168"/>
              <a:ext cx="58364" cy="99356"/>
            </a:xfrm>
            <a:custGeom>
              <a:avLst/>
              <a:gdLst/>
              <a:ahLst/>
              <a:cxnLst/>
              <a:rect l="l" t="t" r="r" b="b"/>
              <a:pathLst>
                <a:path w="583645" h="993559" extrusionOk="0">
                  <a:moveTo>
                    <a:pt x="316604" y="289264"/>
                  </a:moveTo>
                  <a:lnTo>
                    <a:pt x="0" y="106532"/>
                  </a:lnTo>
                  <a:lnTo>
                    <a:pt x="0" y="0"/>
                  </a:lnTo>
                  <a:lnTo>
                    <a:pt x="316604" y="182732"/>
                  </a:lnTo>
                  <a:cubicBezTo>
                    <a:pt x="342495" y="197528"/>
                    <a:pt x="380221" y="227860"/>
                    <a:pt x="412029" y="274468"/>
                  </a:cubicBezTo>
                  <a:cubicBezTo>
                    <a:pt x="446796" y="324035"/>
                    <a:pt x="471207" y="386919"/>
                    <a:pt x="471207" y="454981"/>
                  </a:cubicBezTo>
                  <a:cubicBezTo>
                    <a:pt x="471207" y="530441"/>
                    <a:pt x="451974" y="573350"/>
                    <a:pt x="415728" y="585186"/>
                  </a:cubicBezTo>
                  <a:cubicBezTo>
                    <a:pt x="381700" y="596284"/>
                    <a:pt x="341015" y="577049"/>
                    <a:pt x="316604" y="562992"/>
                  </a:cubicBezTo>
                  <a:lnTo>
                    <a:pt x="186412" y="487532"/>
                  </a:lnTo>
                  <a:lnTo>
                    <a:pt x="185672" y="486792"/>
                  </a:lnTo>
                  <a:cubicBezTo>
                    <a:pt x="174576" y="480134"/>
                    <a:pt x="156823" y="473476"/>
                    <a:pt x="142768" y="477915"/>
                  </a:cubicBezTo>
                  <a:cubicBezTo>
                    <a:pt x="130932" y="481614"/>
                    <a:pt x="118357" y="492711"/>
                    <a:pt x="118357" y="534880"/>
                  </a:cubicBezTo>
                  <a:cubicBezTo>
                    <a:pt x="118357" y="577049"/>
                    <a:pt x="131672" y="602202"/>
                    <a:pt x="142028" y="617738"/>
                  </a:cubicBezTo>
                  <a:cubicBezTo>
                    <a:pt x="155343" y="636973"/>
                    <a:pt x="173096" y="650290"/>
                    <a:pt x="184192" y="656208"/>
                  </a:cubicBezTo>
                  <a:lnTo>
                    <a:pt x="185672" y="656948"/>
                  </a:lnTo>
                  <a:lnTo>
                    <a:pt x="583646" y="887027"/>
                  </a:lnTo>
                  <a:lnTo>
                    <a:pt x="583646" y="993559"/>
                  </a:lnTo>
                  <a:lnTo>
                    <a:pt x="187891" y="764959"/>
                  </a:lnTo>
                  <a:cubicBezTo>
                    <a:pt x="160521" y="750903"/>
                    <a:pt x="121315" y="720571"/>
                    <a:pt x="87288" y="673223"/>
                  </a:cubicBezTo>
                  <a:cubicBezTo>
                    <a:pt x="50302" y="620697"/>
                    <a:pt x="25151" y="554854"/>
                    <a:pt x="25151" y="481614"/>
                  </a:cubicBezTo>
                  <a:cubicBezTo>
                    <a:pt x="25151" y="408373"/>
                    <a:pt x="50302" y="371383"/>
                    <a:pt x="86548" y="361025"/>
                  </a:cubicBezTo>
                  <a:cubicBezTo>
                    <a:pt x="120576" y="351408"/>
                    <a:pt x="159781" y="365464"/>
                    <a:pt x="187152" y="381740"/>
                  </a:cubicBezTo>
                  <a:lnTo>
                    <a:pt x="315864" y="456460"/>
                  </a:lnTo>
                  <a:cubicBezTo>
                    <a:pt x="334358" y="467557"/>
                    <a:pt x="348412" y="471996"/>
                    <a:pt x="358029" y="469037"/>
                  </a:cubicBezTo>
                  <a:cubicBezTo>
                    <a:pt x="365426" y="466818"/>
                    <a:pt x="378741" y="456460"/>
                    <a:pt x="378741" y="402455"/>
                  </a:cubicBezTo>
                  <a:cubicBezTo>
                    <a:pt x="378741" y="366944"/>
                    <a:pt x="367645" y="344010"/>
                    <a:pt x="356549" y="329214"/>
                  </a:cubicBezTo>
                  <a:cubicBezTo>
                    <a:pt x="343974" y="309239"/>
                    <a:pt x="327700" y="295183"/>
                    <a:pt x="316604" y="289264"/>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9" name="Google Shape;1219;p36"/>
            <p:cNvSpPr/>
            <p:nvPr/>
          </p:nvSpPr>
          <p:spPr>
            <a:xfrm>
              <a:off x="4196660" y="4353602"/>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1"/>
                    <a:pt x="0" y="115486"/>
                  </a:cubicBezTo>
                  <a:cubicBezTo>
                    <a:pt x="0" y="20051"/>
                    <a:pt x="56219" y="-25077"/>
                    <a:pt x="125014" y="14132"/>
                  </a:cubicBezTo>
                  <a:cubicBezTo>
                    <a:pt x="193809" y="54082"/>
                    <a:pt x="250028" y="164313"/>
                    <a:pt x="250028" y="2597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0" name="Google Shape;1220;p36"/>
            <p:cNvSpPr/>
            <p:nvPr/>
          </p:nvSpPr>
          <p:spPr>
            <a:xfrm>
              <a:off x="4265252" y="4448034"/>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0"/>
                    <a:pt x="0" y="115486"/>
                  </a:cubicBezTo>
                  <a:cubicBezTo>
                    <a:pt x="0" y="20051"/>
                    <a:pt x="56219" y="-25077"/>
                    <a:pt x="125014" y="14132"/>
                  </a:cubicBezTo>
                  <a:cubicBezTo>
                    <a:pt x="193809" y="54082"/>
                    <a:pt x="250028" y="164313"/>
                    <a:pt x="250028" y="25974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221" name="Google Shape;1221;p36"/>
          <p:cNvGrpSpPr/>
          <p:nvPr/>
        </p:nvGrpSpPr>
        <p:grpSpPr>
          <a:xfrm>
            <a:off x="2444640" y="4131437"/>
            <a:ext cx="710356" cy="684016"/>
            <a:chOff x="2444640" y="4131437"/>
            <a:chExt cx="710356" cy="684016"/>
          </a:xfrm>
        </p:grpSpPr>
        <p:sp>
          <p:nvSpPr>
            <p:cNvPr id="1222" name="Google Shape;1222;p36"/>
            <p:cNvSpPr/>
            <p:nvPr/>
          </p:nvSpPr>
          <p:spPr>
            <a:xfrm>
              <a:off x="2739069" y="4133604"/>
              <a:ext cx="330621" cy="496759"/>
            </a:xfrm>
            <a:custGeom>
              <a:avLst/>
              <a:gdLst/>
              <a:ahLst/>
              <a:cxnLst/>
              <a:rect l="l" t="t" r="r" b="b"/>
              <a:pathLst>
                <a:path w="3306210" h="4967593" extrusionOk="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3" name="Google Shape;1223;p36"/>
            <p:cNvSpPr/>
            <p:nvPr/>
          </p:nvSpPr>
          <p:spPr>
            <a:xfrm>
              <a:off x="2664128" y="4191909"/>
              <a:ext cx="165449" cy="248292"/>
            </a:xfrm>
            <a:custGeom>
              <a:avLst/>
              <a:gdLst/>
              <a:ahLst/>
              <a:cxnLst/>
              <a:rect l="l" t="t" r="r" b="b"/>
              <a:pathLst>
                <a:path w="1654488" h="2482919" extrusionOk="0">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4" name="Google Shape;1224;p36"/>
            <p:cNvSpPr/>
            <p:nvPr/>
          </p:nvSpPr>
          <p:spPr>
            <a:xfrm>
              <a:off x="2700909" y="4179300"/>
              <a:ext cx="330662" cy="477558"/>
            </a:xfrm>
            <a:custGeom>
              <a:avLst/>
              <a:gdLst/>
              <a:ahLst/>
              <a:cxnLst/>
              <a:rect l="l" t="t" r="r" b="b"/>
              <a:pathLst>
                <a:path w="3306620" h="4775580" extrusionOk="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5" name="Google Shape;1225;p36"/>
            <p:cNvSpPr/>
            <p:nvPr/>
          </p:nvSpPr>
          <p:spPr>
            <a:xfrm>
              <a:off x="2473788" y="4131437"/>
              <a:ext cx="274549" cy="323609"/>
            </a:xfrm>
            <a:custGeom>
              <a:avLst/>
              <a:gdLst/>
              <a:ahLst/>
              <a:cxnLst/>
              <a:rect l="l" t="t" r="r" b="b"/>
              <a:pathLst>
                <a:path w="2745492" h="3236089" extrusionOk="0">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6" name="Google Shape;1226;p36"/>
            <p:cNvSpPr/>
            <p:nvPr/>
          </p:nvSpPr>
          <p:spPr>
            <a:xfrm>
              <a:off x="2444640" y="414828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7" name="Google Shape;1227;p36"/>
            <p:cNvSpPr/>
            <p:nvPr/>
          </p:nvSpPr>
          <p:spPr>
            <a:xfrm>
              <a:off x="2617049" y="4248978"/>
              <a:ext cx="60130" cy="47258"/>
            </a:xfrm>
            <a:custGeom>
              <a:avLst/>
              <a:gdLst/>
              <a:ahLst/>
              <a:cxnLst/>
              <a:rect l="l" t="t" r="r" b="b"/>
              <a:pathLst>
                <a:path w="601296" h="472583" extrusionOk="0">
                  <a:moveTo>
                    <a:pt x="601297" y="347054"/>
                  </a:moveTo>
                  <a:lnTo>
                    <a:pt x="0" y="0"/>
                  </a:lnTo>
                  <a:lnTo>
                    <a:pt x="0" y="125530"/>
                  </a:lnTo>
                  <a:lnTo>
                    <a:pt x="601297" y="472584"/>
                  </a:lnTo>
                  <a:lnTo>
                    <a:pt x="601297" y="347054"/>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8" name="Google Shape;1228;p36"/>
            <p:cNvSpPr/>
            <p:nvPr/>
          </p:nvSpPr>
          <p:spPr>
            <a:xfrm>
              <a:off x="2561510" y="4241982"/>
              <a:ext cx="115925" cy="79471"/>
            </a:xfrm>
            <a:custGeom>
              <a:avLst/>
              <a:gdLst/>
              <a:ahLst/>
              <a:cxnLst/>
              <a:rect l="l" t="t" r="r" b="b"/>
              <a:pathLst>
                <a:path w="1159248" h="794715" extrusionOk="0">
                  <a:moveTo>
                    <a:pt x="1159249" y="669186"/>
                  </a:moveTo>
                  <a:lnTo>
                    <a:pt x="0" y="0"/>
                  </a:lnTo>
                  <a:lnTo>
                    <a:pt x="0" y="125530"/>
                  </a:lnTo>
                  <a:lnTo>
                    <a:pt x="1159249" y="794716"/>
                  </a:lnTo>
                  <a:lnTo>
                    <a:pt x="1159249" y="669186"/>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9" name="Google Shape;1229;p36"/>
            <p:cNvSpPr/>
            <p:nvPr/>
          </p:nvSpPr>
          <p:spPr>
            <a:xfrm>
              <a:off x="2537051" y="4252936"/>
              <a:ext cx="140456" cy="93686"/>
            </a:xfrm>
            <a:custGeom>
              <a:avLst/>
              <a:gdLst/>
              <a:ahLst/>
              <a:cxnLst/>
              <a:rect l="l" t="t" r="r" b="b"/>
              <a:pathLst>
                <a:path w="1404563" h="936860" extrusionOk="0">
                  <a:moveTo>
                    <a:pt x="1404563" y="810407"/>
                  </a:moveTo>
                  <a:lnTo>
                    <a:pt x="0" y="0"/>
                  </a:lnTo>
                  <a:lnTo>
                    <a:pt x="0" y="125530"/>
                  </a:lnTo>
                  <a:lnTo>
                    <a:pt x="1404563" y="936860"/>
                  </a:lnTo>
                  <a:lnTo>
                    <a:pt x="1404563" y="810407"/>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0" name="Google Shape;1230;p36"/>
            <p:cNvSpPr/>
            <p:nvPr/>
          </p:nvSpPr>
          <p:spPr>
            <a:xfrm>
              <a:off x="2691806" y="4291056"/>
              <a:ext cx="31172" cy="46399"/>
            </a:xfrm>
            <a:custGeom>
              <a:avLst/>
              <a:gdLst/>
              <a:ahLst/>
              <a:cxnLst/>
              <a:rect l="l" t="t" r="r" b="b"/>
              <a:pathLst>
                <a:path w="311715" h="463988" extrusionOk="0">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1" name="Google Shape;1231;p36"/>
            <p:cNvSpPr/>
            <p:nvPr/>
          </p:nvSpPr>
          <p:spPr>
            <a:xfrm>
              <a:off x="2857411" y="4510291"/>
              <a:ext cx="274549" cy="301733"/>
            </a:xfrm>
            <a:custGeom>
              <a:avLst/>
              <a:gdLst/>
              <a:ahLst/>
              <a:cxnLst/>
              <a:rect l="l" t="t" r="r" b="b"/>
              <a:pathLst>
                <a:path w="2745492" h="3017335" extrusionOk="0">
                  <a:moveTo>
                    <a:pt x="0" y="0"/>
                  </a:moveTo>
                  <a:lnTo>
                    <a:pt x="2744570" y="1585740"/>
                  </a:lnTo>
                  <a:lnTo>
                    <a:pt x="2745492" y="3017335"/>
                  </a:lnTo>
                  <a:lnTo>
                    <a:pt x="243470" y="1571894"/>
                  </a:lnTo>
                  <a:lnTo>
                    <a:pt x="1845" y="1651273"/>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2" name="Google Shape;1232;p36"/>
            <p:cNvSpPr/>
            <p:nvPr/>
          </p:nvSpPr>
          <p:spPr>
            <a:xfrm>
              <a:off x="3051429" y="465480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3" name="Google Shape;1233;p36"/>
            <p:cNvSpPr/>
            <p:nvPr/>
          </p:nvSpPr>
          <p:spPr>
            <a:xfrm>
              <a:off x="2927846" y="4585768"/>
              <a:ext cx="60130" cy="47258"/>
            </a:xfrm>
            <a:custGeom>
              <a:avLst/>
              <a:gdLst/>
              <a:ahLst/>
              <a:cxnLst/>
              <a:rect l="l" t="t" r="r" b="b"/>
              <a:pathLst>
                <a:path w="601297" h="472583" extrusionOk="0">
                  <a:moveTo>
                    <a:pt x="0" y="0"/>
                  </a:moveTo>
                  <a:lnTo>
                    <a:pt x="601297" y="347054"/>
                  </a:lnTo>
                  <a:lnTo>
                    <a:pt x="601297" y="472583"/>
                  </a:lnTo>
                  <a:lnTo>
                    <a:pt x="0" y="12553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4" name="Google Shape;1234;p36"/>
            <p:cNvSpPr/>
            <p:nvPr/>
          </p:nvSpPr>
          <p:spPr>
            <a:xfrm>
              <a:off x="2927846" y="4610804"/>
              <a:ext cx="108547" cy="75226"/>
            </a:xfrm>
            <a:custGeom>
              <a:avLst/>
              <a:gdLst/>
              <a:ahLst/>
              <a:cxnLst/>
              <a:rect l="l" t="t" r="r" b="b"/>
              <a:pathLst>
                <a:path w="1085470" h="752257" extrusionOk="0">
                  <a:moveTo>
                    <a:pt x="0" y="0"/>
                  </a:moveTo>
                  <a:lnTo>
                    <a:pt x="1085470" y="626727"/>
                  </a:lnTo>
                  <a:lnTo>
                    <a:pt x="1085470" y="752257"/>
                  </a:lnTo>
                  <a:lnTo>
                    <a:pt x="0" y="12645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5" name="Google Shape;1235;p36"/>
            <p:cNvSpPr/>
            <p:nvPr/>
          </p:nvSpPr>
          <p:spPr>
            <a:xfrm>
              <a:off x="2927846" y="4635932"/>
              <a:ext cx="140456" cy="93686"/>
            </a:xfrm>
            <a:custGeom>
              <a:avLst/>
              <a:gdLst/>
              <a:ahLst/>
              <a:cxnLst/>
              <a:rect l="l" t="t" r="r" b="b"/>
              <a:pathLst>
                <a:path w="1404563" h="936860" extrusionOk="0">
                  <a:moveTo>
                    <a:pt x="0" y="0"/>
                  </a:moveTo>
                  <a:lnTo>
                    <a:pt x="1404563" y="811330"/>
                  </a:lnTo>
                  <a:lnTo>
                    <a:pt x="1404563" y="936860"/>
                  </a:lnTo>
                  <a:lnTo>
                    <a:pt x="0" y="12553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6" name="Google Shape;1236;p36"/>
            <p:cNvSpPr/>
            <p:nvPr/>
          </p:nvSpPr>
          <p:spPr>
            <a:xfrm>
              <a:off x="2881962" y="4558169"/>
              <a:ext cx="31172" cy="46399"/>
            </a:xfrm>
            <a:custGeom>
              <a:avLst/>
              <a:gdLst/>
              <a:ahLst/>
              <a:cxnLst/>
              <a:rect l="l" t="t" r="r" b="b"/>
              <a:pathLst>
                <a:path w="311715" h="463988" extrusionOk="0">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7" name="Google Shape;1237;p36"/>
            <p:cNvSpPr/>
            <p:nvPr/>
          </p:nvSpPr>
          <p:spPr>
            <a:xfrm>
              <a:off x="2664956" y="4439601"/>
              <a:ext cx="154567" cy="375852"/>
            </a:xfrm>
            <a:custGeom>
              <a:avLst/>
              <a:gdLst/>
              <a:ahLst/>
              <a:cxnLst/>
              <a:rect l="l" t="t" r="r" b="b"/>
              <a:pathLst>
                <a:path w="1545665" h="3758516" extrusionOk="0">
                  <a:moveTo>
                    <a:pt x="0" y="0"/>
                  </a:moveTo>
                  <a:lnTo>
                    <a:pt x="1545665" y="892555"/>
                  </a:lnTo>
                  <a:lnTo>
                    <a:pt x="1545665" y="3758516"/>
                  </a:lnTo>
                  <a:lnTo>
                    <a:pt x="0" y="286596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8" name="Google Shape;1238;p36"/>
            <p:cNvSpPr/>
            <p:nvPr/>
          </p:nvSpPr>
          <p:spPr>
            <a:xfrm>
              <a:off x="2680128" y="4609239"/>
              <a:ext cx="124133" cy="84271"/>
            </a:xfrm>
            <a:custGeom>
              <a:avLst/>
              <a:gdLst/>
              <a:ahLst/>
              <a:cxnLst/>
              <a:rect l="l" t="t" r="r" b="b"/>
              <a:pathLst>
                <a:path w="1241327" h="842712" extrusionOk="0">
                  <a:moveTo>
                    <a:pt x="0" y="0"/>
                  </a:moveTo>
                  <a:lnTo>
                    <a:pt x="1241328" y="717182"/>
                  </a:lnTo>
                  <a:lnTo>
                    <a:pt x="1241328" y="842712"/>
                  </a:lnTo>
                  <a:lnTo>
                    <a:pt x="0" y="12553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9" name="Google Shape;1239;p36"/>
            <p:cNvSpPr/>
            <p:nvPr/>
          </p:nvSpPr>
          <p:spPr>
            <a:xfrm>
              <a:off x="2688771" y="4638693"/>
              <a:ext cx="106703" cy="74210"/>
            </a:xfrm>
            <a:custGeom>
              <a:avLst/>
              <a:gdLst/>
              <a:ahLst/>
              <a:cxnLst/>
              <a:rect l="l" t="t" r="r" b="b"/>
              <a:pathLst>
                <a:path w="1067025" h="742103" extrusionOk="0">
                  <a:moveTo>
                    <a:pt x="0" y="0"/>
                  </a:moveTo>
                  <a:lnTo>
                    <a:pt x="1067026" y="616574"/>
                  </a:lnTo>
                  <a:lnTo>
                    <a:pt x="1067026" y="742104"/>
                  </a:lnTo>
                  <a:lnTo>
                    <a:pt x="0" y="12553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0" name="Google Shape;1240;p36"/>
            <p:cNvSpPr/>
            <p:nvPr/>
          </p:nvSpPr>
          <p:spPr>
            <a:xfrm>
              <a:off x="2626520" y="4627832"/>
              <a:ext cx="107533" cy="94147"/>
            </a:xfrm>
            <a:custGeom>
              <a:avLst/>
              <a:gdLst/>
              <a:ahLst/>
              <a:cxnLst/>
              <a:rect l="l" t="t" r="r" b="b"/>
              <a:pathLst>
                <a:path w="1075325" h="941475" extrusionOk="0">
                  <a:moveTo>
                    <a:pt x="1075325" y="621189"/>
                  </a:moveTo>
                  <a:lnTo>
                    <a:pt x="0" y="0"/>
                  </a:lnTo>
                  <a:lnTo>
                    <a:pt x="0" y="320286"/>
                  </a:lnTo>
                  <a:lnTo>
                    <a:pt x="1075325" y="941475"/>
                  </a:lnTo>
                  <a:lnTo>
                    <a:pt x="1075325" y="62118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1" name="Google Shape;1241;p36"/>
            <p:cNvSpPr/>
            <p:nvPr/>
          </p:nvSpPr>
          <p:spPr>
            <a:xfrm>
              <a:off x="2723897" y="4514395"/>
              <a:ext cx="35783" cy="54442"/>
            </a:xfrm>
            <a:custGeom>
              <a:avLst/>
              <a:gdLst/>
              <a:ahLst/>
              <a:cxnLst/>
              <a:rect l="l" t="t" r="r" b="b"/>
              <a:pathLst>
                <a:path w="357826" h="544420" extrusionOk="0">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2" name="Google Shape;1242;p36"/>
            <p:cNvSpPr/>
            <p:nvPr/>
          </p:nvSpPr>
          <p:spPr>
            <a:xfrm>
              <a:off x="2710345" y="4574041"/>
              <a:ext cx="62967" cy="64421"/>
            </a:xfrm>
            <a:custGeom>
              <a:avLst/>
              <a:gdLst/>
              <a:ahLst/>
              <a:cxnLst/>
              <a:rect l="l" t="t" r="r" b="b"/>
              <a:pathLst>
                <a:path w="629667" h="644208" extrusionOk="0">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3" name="Google Shape;1243;p36"/>
            <p:cNvSpPr/>
            <p:nvPr/>
          </p:nvSpPr>
          <p:spPr>
            <a:xfrm>
              <a:off x="2539810" y="4380233"/>
              <a:ext cx="72764" cy="123961"/>
            </a:xfrm>
            <a:custGeom>
              <a:avLst/>
              <a:gdLst/>
              <a:ahLst/>
              <a:cxnLst/>
              <a:rect l="l" t="t" r="r" b="b"/>
              <a:pathLst>
                <a:path w="727642" h="1239608" extrusionOk="0">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4" name="Google Shape;1244;p36"/>
            <p:cNvSpPr/>
            <p:nvPr/>
          </p:nvSpPr>
          <p:spPr>
            <a:xfrm>
              <a:off x="2515902" y="4358317"/>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5" name="Google Shape;1245;p36"/>
            <p:cNvSpPr/>
            <p:nvPr/>
          </p:nvSpPr>
          <p:spPr>
            <a:xfrm>
              <a:off x="2601417" y="4476134"/>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1246" name="Google Shape;1246;p36"/>
          <p:cNvGrpSpPr/>
          <p:nvPr/>
        </p:nvGrpSpPr>
        <p:grpSpPr>
          <a:xfrm>
            <a:off x="1019213" y="3964719"/>
            <a:ext cx="438896" cy="683556"/>
            <a:chOff x="1019213" y="3964719"/>
            <a:chExt cx="438896" cy="683556"/>
          </a:xfrm>
        </p:grpSpPr>
        <p:sp>
          <p:nvSpPr>
            <p:cNvPr id="1247" name="Google Shape;1247;p36"/>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8" name="Google Shape;1248;p36"/>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9" name="Google Shape;1249;p36"/>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0" name="Google Shape;1250;p36"/>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1" name="Google Shape;1251;p36"/>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2" name="Google Shape;1252;p36"/>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3" name="Google Shape;1253;p36"/>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4" name="Google Shape;1254;p36"/>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5" name="Google Shape;1255;p36"/>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6" name="Google Shape;1256;p36"/>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7" name="Google Shape;1257;p36"/>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8" name="Google Shape;1258;p36"/>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9" name="Google Shape;1259;p36"/>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0" name="Google Shape;1260;p36"/>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1" name="Google Shape;1261;p36"/>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2" name="Google Shape;1262;p36"/>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3" name="Google Shape;1263;p36"/>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4" name="Google Shape;1264;p36"/>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5" name="Google Shape;1265;p36"/>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6" name="Google Shape;1266;p36"/>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7" name="Google Shape;1267;p36"/>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8" name="Google Shape;1268;p36"/>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9" name="Google Shape;1269;p36"/>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70" name="Google Shape;1270;p36"/>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71" name="Google Shape;1271;p36"/>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72" name="Google Shape;1272;p36"/>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73" name="Google Shape;1273;p36"/>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74" name="Google Shape;1274;p36"/>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275" name="Google Shape;1275;p36"/>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36</a:t>
            </a:fld>
            <a:endParaRPr/>
          </a:p>
        </p:txBody>
      </p:sp>
      <p:sp>
        <p:nvSpPr>
          <p:cNvPr id="1276" name="Google Shape;1276;p36"/>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EXTRA ILLUSTRATIONS</a:t>
            </a:r>
            <a:endParaRPr/>
          </a:p>
        </p:txBody>
      </p:sp>
      <p:grpSp>
        <p:nvGrpSpPr>
          <p:cNvPr id="1277" name="Google Shape;1277;p36"/>
          <p:cNvGrpSpPr/>
          <p:nvPr/>
        </p:nvGrpSpPr>
        <p:grpSpPr>
          <a:xfrm>
            <a:off x="5449890" y="2388596"/>
            <a:ext cx="677099" cy="759637"/>
            <a:chOff x="5449890" y="2388596"/>
            <a:chExt cx="677099" cy="759637"/>
          </a:xfrm>
        </p:grpSpPr>
        <p:sp>
          <p:nvSpPr>
            <p:cNvPr id="1278" name="Google Shape;1278;p36"/>
            <p:cNvSpPr/>
            <p:nvPr/>
          </p:nvSpPr>
          <p:spPr>
            <a:xfrm>
              <a:off x="5585132" y="2388596"/>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79" name="Google Shape;1279;p36"/>
            <p:cNvSpPr/>
            <p:nvPr/>
          </p:nvSpPr>
          <p:spPr>
            <a:xfrm>
              <a:off x="5561622" y="2401314"/>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0" name="Google Shape;1280;p36"/>
            <p:cNvSpPr/>
            <p:nvPr/>
          </p:nvSpPr>
          <p:spPr>
            <a:xfrm>
              <a:off x="5561695" y="2401314"/>
              <a:ext cx="504724" cy="344515"/>
            </a:xfrm>
            <a:custGeom>
              <a:avLst/>
              <a:gdLst/>
              <a:ahLst/>
              <a:cxnLst/>
              <a:rect l="l" t="t" r="r" b="b"/>
              <a:pathLst>
                <a:path w="5047243" h="3445153" extrusionOk="0">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1" name="Google Shape;1281;p36"/>
            <p:cNvSpPr/>
            <p:nvPr/>
          </p:nvSpPr>
          <p:spPr>
            <a:xfrm>
              <a:off x="5514148" y="2579096"/>
              <a:ext cx="130645" cy="111534"/>
            </a:xfrm>
            <a:custGeom>
              <a:avLst/>
              <a:gdLst/>
              <a:ahLst/>
              <a:cxnLst/>
              <a:rect l="l" t="t" r="r" b="b"/>
              <a:pathLst>
                <a:path w="1306448" h="1115342" extrusionOk="0">
                  <a:moveTo>
                    <a:pt x="0" y="0"/>
                  </a:moveTo>
                  <a:lnTo>
                    <a:pt x="1306449" y="753352"/>
                  </a:lnTo>
                  <a:lnTo>
                    <a:pt x="1306449" y="1115343"/>
                  </a:lnTo>
                  <a:lnTo>
                    <a:pt x="0" y="361991"/>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2" name="Google Shape;1282;p36"/>
            <p:cNvSpPr/>
            <p:nvPr/>
          </p:nvSpPr>
          <p:spPr>
            <a:xfrm>
              <a:off x="5873279" y="2780382"/>
              <a:ext cx="130645" cy="111534"/>
            </a:xfrm>
            <a:custGeom>
              <a:avLst/>
              <a:gdLst/>
              <a:ahLst/>
              <a:cxnLst/>
              <a:rect l="l" t="t" r="r" b="b"/>
              <a:pathLst>
                <a:path w="1306449" h="1115343" extrusionOk="0">
                  <a:moveTo>
                    <a:pt x="0" y="0"/>
                  </a:moveTo>
                  <a:lnTo>
                    <a:pt x="1306449" y="753352"/>
                  </a:lnTo>
                  <a:lnTo>
                    <a:pt x="1306449" y="1115343"/>
                  </a:lnTo>
                  <a:lnTo>
                    <a:pt x="0" y="36199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3" name="Google Shape;1283;p36"/>
            <p:cNvSpPr/>
            <p:nvPr/>
          </p:nvSpPr>
          <p:spPr>
            <a:xfrm>
              <a:off x="5595689" y="2548855"/>
              <a:ext cx="289946" cy="179600"/>
            </a:xfrm>
            <a:custGeom>
              <a:avLst/>
              <a:gdLst/>
              <a:ahLst/>
              <a:cxnLst/>
              <a:rect l="l" t="t" r="r" b="b"/>
              <a:pathLst>
                <a:path w="2899464" h="1796003" extrusionOk="0">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4" name="Google Shape;1284;p36"/>
            <p:cNvSpPr/>
            <p:nvPr/>
          </p:nvSpPr>
          <p:spPr>
            <a:xfrm>
              <a:off x="5595689" y="2573678"/>
              <a:ext cx="250194" cy="156618"/>
            </a:xfrm>
            <a:custGeom>
              <a:avLst/>
              <a:gdLst/>
              <a:ahLst/>
              <a:cxnLst/>
              <a:rect l="l" t="t" r="r" b="b"/>
              <a:pathLst>
                <a:path w="2501945" h="1566179" extrusionOk="0">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5" name="Google Shape;1285;p36"/>
            <p:cNvSpPr/>
            <p:nvPr/>
          </p:nvSpPr>
          <p:spPr>
            <a:xfrm>
              <a:off x="5595689" y="2598207"/>
              <a:ext cx="212867" cy="135104"/>
            </a:xfrm>
            <a:custGeom>
              <a:avLst/>
              <a:gdLst/>
              <a:ahLst/>
              <a:cxnLst/>
              <a:rect l="l" t="t" r="r" b="b"/>
              <a:pathLst>
                <a:path w="2128674" h="1351040" extrusionOk="0">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6" name="Google Shape;1286;p36"/>
            <p:cNvSpPr/>
            <p:nvPr/>
          </p:nvSpPr>
          <p:spPr>
            <a:xfrm>
              <a:off x="5474506" y="2661489"/>
              <a:ext cx="212280" cy="231733"/>
            </a:xfrm>
            <a:custGeom>
              <a:avLst/>
              <a:gdLst/>
              <a:ahLst/>
              <a:cxnLst/>
              <a:rect l="l" t="t" r="r" b="b"/>
              <a:pathLst>
                <a:path w="2122796" h="2317328" extrusionOk="0">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7" name="Google Shape;1287;p36"/>
            <p:cNvSpPr/>
            <p:nvPr/>
          </p:nvSpPr>
          <p:spPr>
            <a:xfrm>
              <a:off x="5595689" y="2437983"/>
              <a:ext cx="20868" cy="31247"/>
            </a:xfrm>
            <a:custGeom>
              <a:avLst/>
              <a:gdLst/>
              <a:ahLst/>
              <a:cxnLst/>
              <a:rect l="l" t="t" r="r" b="b"/>
              <a:pathLst>
                <a:path w="208679" h="312470" extrusionOk="0">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8" name="Google Shape;1288;p36"/>
            <p:cNvSpPr/>
            <p:nvPr/>
          </p:nvSpPr>
          <p:spPr>
            <a:xfrm>
              <a:off x="5872018" y="2838394"/>
              <a:ext cx="254971" cy="256404"/>
            </a:xfrm>
            <a:custGeom>
              <a:avLst/>
              <a:gdLst/>
              <a:ahLst/>
              <a:cxnLst/>
              <a:rect l="l" t="t" r="r" b="b"/>
              <a:pathLst>
                <a:path w="2549706" h="2564040" extrusionOk="0">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9" name="Google Shape;1289;p36"/>
            <p:cNvSpPr/>
            <p:nvPr/>
          </p:nvSpPr>
          <p:spPr>
            <a:xfrm>
              <a:off x="5890847" y="2871416"/>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0" name="Google Shape;1290;p36"/>
            <p:cNvSpPr/>
            <p:nvPr/>
          </p:nvSpPr>
          <p:spPr>
            <a:xfrm>
              <a:off x="5938027" y="2899900"/>
              <a:ext cx="38429" cy="58374"/>
            </a:xfrm>
            <a:custGeom>
              <a:avLst/>
              <a:gdLst/>
              <a:ahLst/>
              <a:cxnLst/>
              <a:rect l="l" t="t" r="r" b="b"/>
              <a:pathLst>
                <a:path w="384293" h="583737" extrusionOk="0">
                  <a:moveTo>
                    <a:pt x="0" y="0"/>
                  </a:moveTo>
                  <a:lnTo>
                    <a:pt x="384293" y="221747"/>
                  </a:lnTo>
                  <a:lnTo>
                    <a:pt x="384293" y="583738"/>
                  </a:lnTo>
                  <a:lnTo>
                    <a:pt x="0" y="36199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1" name="Google Shape;1291;p36"/>
            <p:cNvSpPr/>
            <p:nvPr/>
          </p:nvSpPr>
          <p:spPr>
            <a:xfrm>
              <a:off x="5985208" y="2926626"/>
              <a:ext cx="38429" cy="58374"/>
            </a:xfrm>
            <a:custGeom>
              <a:avLst/>
              <a:gdLst/>
              <a:ahLst/>
              <a:cxnLst/>
              <a:rect l="l" t="t" r="r" b="b"/>
              <a:pathLst>
                <a:path w="384292" h="583737" extrusionOk="0">
                  <a:moveTo>
                    <a:pt x="0" y="0"/>
                  </a:moveTo>
                  <a:lnTo>
                    <a:pt x="384293" y="221747"/>
                  </a:lnTo>
                  <a:lnTo>
                    <a:pt x="384293" y="583738"/>
                  </a:lnTo>
                  <a:lnTo>
                    <a:pt x="0" y="36125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2" name="Google Shape;1292;p36"/>
            <p:cNvSpPr/>
            <p:nvPr/>
          </p:nvSpPr>
          <p:spPr>
            <a:xfrm>
              <a:off x="6032389" y="2955109"/>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3" name="Google Shape;1293;p36"/>
            <p:cNvSpPr/>
            <p:nvPr/>
          </p:nvSpPr>
          <p:spPr>
            <a:xfrm>
              <a:off x="5449890" y="2673790"/>
              <a:ext cx="212279" cy="231733"/>
            </a:xfrm>
            <a:custGeom>
              <a:avLst/>
              <a:gdLst/>
              <a:ahLst/>
              <a:cxnLst/>
              <a:rect l="l" t="t" r="r" b="b"/>
              <a:pathLst>
                <a:path w="2122795" h="2317328" extrusionOk="0">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4" name="Google Shape;1294;p36"/>
            <p:cNvSpPr/>
            <p:nvPr/>
          </p:nvSpPr>
          <p:spPr>
            <a:xfrm>
              <a:off x="5464322" y="2708351"/>
              <a:ext cx="168633" cy="109625"/>
            </a:xfrm>
            <a:custGeom>
              <a:avLst/>
              <a:gdLst/>
              <a:ahLst/>
              <a:cxnLst/>
              <a:rect l="l" t="t" r="r" b="b"/>
              <a:pathLst>
                <a:path w="1686333" h="1096251" extrusionOk="0">
                  <a:moveTo>
                    <a:pt x="0" y="0"/>
                  </a:moveTo>
                  <a:lnTo>
                    <a:pt x="1686333" y="972896"/>
                  </a:lnTo>
                  <a:lnTo>
                    <a:pt x="1686333" y="1096252"/>
                  </a:lnTo>
                  <a:lnTo>
                    <a:pt x="0" y="1240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5" name="Google Shape;1295;p36"/>
            <p:cNvSpPr/>
            <p:nvPr/>
          </p:nvSpPr>
          <p:spPr>
            <a:xfrm>
              <a:off x="5464322" y="2733173"/>
              <a:ext cx="135054" cy="90241"/>
            </a:xfrm>
            <a:custGeom>
              <a:avLst/>
              <a:gdLst/>
              <a:ahLst/>
              <a:cxnLst/>
              <a:rect l="l" t="t" r="r" b="b"/>
              <a:pathLst>
                <a:path w="1350536" h="902407" extrusionOk="0">
                  <a:moveTo>
                    <a:pt x="0" y="0"/>
                  </a:moveTo>
                  <a:lnTo>
                    <a:pt x="1350536" y="779051"/>
                  </a:lnTo>
                  <a:lnTo>
                    <a:pt x="1350536" y="902407"/>
                  </a:lnTo>
                  <a:lnTo>
                    <a:pt x="0" y="123356"/>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6" name="Google Shape;1296;p36"/>
            <p:cNvSpPr/>
            <p:nvPr/>
          </p:nvSpPr>
          <p:spPr>
            <a:xfrm>
              <a:off x="5681609" y="2910721"/>
              <a:ext cx="170985" cy="237512"/>
            </a:xfrm>
            <a:custGeom>
              <a:avLst/>
              <a:gdLst/>
              <a:ahLst/>
              <a:cxnLst/>
              <a:rect l="l" t="t" r="r" b="b"/>
              <a:pathLst>
                <a:path w="1709846" h="2375115" extrusionOk="0">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37"/>
          <p:cNvSpPr txBox="1">
            <a:spLocks noGrp="1"/>
          </p:cNvSpPr>
          <p:nvPr>
            <p:ph type="body" idx="1"/>
          </p:nvPr>
        </p:nvSpPr>
        <p:spPr>
          <a:xfrm>
            <a:off x="6248575" y="312075"/>
            <a:ext cx="2438100" cy="1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400"/>
              <a:buNone/>
            </a:pPr>
            <a:r>
              <a:rPr lang="en" sz="900" b="1"/>
              <a:t>SlidesCarnival icons are editable shapes. </a:t>
            </a:r>
            <a:br>
              <a:rPr lang="en" sz="900"/>
            </a:br>
            <a:br>
              <a:rPr lang="en" sz="900"/>
            </a:br>
            <a:r>
              <a:rPr lang="en" sz="900"/>
              <a:t>This means that you can:</a:t>
            </a:r>
            <a:endParaRPr sz="900"/>
          </a:p>
          <a:p>
            <a:pPr marL="182880" lvl="0" indent="-148590" algn="l" rtl="0">
              <a:lnSpc>
                <a:spcPct val="115000"/>
              </a:lnSpc>
              <a:spcBef>
                <a:spcPts val="0"/>
              </a:spcBef>
              <a:spcAft>
                <a:spcPts val="0"/>
              </a:spcAft>
              <a:buSzPts val="900"/>
              <a:buChar char="╸"/>
            </a:pPr>
            <a:r>
              <a:rPr lang="en" sz="900"/>
              <a:t>Resize them without losing quality.</a:t>
            </a:r>
            <a:endParaRPr sz="900"/>
          </a:p>
          <a:p>
            <a:pPr marL="182880" lvl="0" indent="-148590" algn="l" rtl="0">
              <a:lnSpc>
                <a:spcPct val="115000"/>
              </a:lnSpc>
              <a:spcBef>
                <a:spcPts val="0"/>
              </a:spcBef>
              <a:spcAft>
                <a:spcPts val="0"/>
              </a:spcAft>
              <a:buSzPts val="900"/>
              <a:buChar char="╸"/>
            </a:pPr>
            <a:r>
              <a:rPr lang="en" sz="900"/>
              <a:t>Change fill color and opacity.</a:t>
            </a:r>
            <a:endParaRPr sz="900"/>
          </a:p>
          <a:p>
            <a:pPr marL="182880" lvl="0" indent="-148590" algn="l" rtl="0">
              <a:lnSpc>
                <a:spcPct val="115000"/>
              </a:lnSpc>
              <a:spcBef>
                <a:spcPts val="0"/>
              </a:spcBef>
              <a:spcAft>
                <a:spcPts val="0"/>
              </a:spcAft>
              <a:buSzPts val="900"/>
              <a:buChar char="╸"/>
            </a:pPr>
            <a:r>
              <a:rPr lang="en" sz="900"/>
              <a:t>Change line color, width and style.</a:t>
            </a:r>
            <a:endParaRPr sz="900"/>
          </a:p>
          <a:p>
            <a:pPr marL="0" lvl="0" indent="0" algn="l" rtl="0">
              <a:lnSpc>
                <a:spcPct val="115000"/>
              </a:lnSpc>
              <a:spcBef>
                <a:spcPts val="0"/>
              </a:spcBef>
              <a:spcAft>
                <a:spcPts val="0"/>
              </a:spcAft>
              <a:buSzPts val="2400"/>
              <a:buNone/>
            </a:pPr>
            <a:r>
              <a:rPr lang="en" sz="900"/>
              <a:t>Isn’t that nice? :)</a:t>
            </a:r>
            <a:br>
              <a:rPr lang="en" sz="900"/>
            </a:br>
            <a:br>
              <a:rPr lang="en" sz="900"/>
            </a:br>
            <a:r>
              <a:rPr lang="en" sz="900"/>
              <a:t>Examples:</a:t>
            </a:r>
            <a:endParaRPr sz="900"/>
          </a:p>
        </p:txBody>
      </p:sp>
      <p:grpSp>
        <p:nvGrpSpPr>
          <p:cNvPr id="1302" name="Google Shape;1302;p37"/>
          <p:cNvGrpSpPr/>
          <p:nvPr/>
        </p:nvGrpSpPr>
        <p:grpSpPr>
          <a:xfrm>
            <a:off x="358968" y="342338"/>
            <a:ext cx="347107" cy="438984"/>
            <a:chOff x="584925" y="238125"/>
            <a:chExt cx="415200" cy="525100"/>
          </a:xfrm>
        </p:grpSpPr>
        <p:sp>
          <p:nvSpPr>
            <p:cNvPr id="1303" name="Google Shape;1303;p37"/>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04" name="Google Shape;1304;p37"/>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05" name="Google Shape;1305;p37"/>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06" name="Google Shape;1306;p37"/>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07" name="Google Shape;1307;p37"/>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08" name="Google Shape;1308;p37"/>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09" name="Google Shape;1309;p37"/>
          <p:cNvGrpSpPr/>
          <p:nvPr/>
        </p:nvGrpSpPr>
        <p:grpSpPr>
          <a:xfrm>
            <a:off x="910227" y="406125"/>
            <a:ext cx="371623" cy="309362"/>
            <a:chOff x="1244325" y="314425"/>
            <a:chExt cx="444525" cy="370050"/>
          </a:xfrm>
        </p:grpSpPr>
        <p:sp>
          <p:nvSpPr>
            <p:cNvPr id="1310" name="Google Shape;1310;p3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11" name="Google Shape;1311;p3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12" name="Google Shape;1312;p37"/>
          <p:cNvGrpSpPr/>
          <p:nvPr/>
        </p:nvGrpSpPr>
        <p:grpSpPr>
          <a:xfrm>
            <a:off x="1481925" y="404599"/>
            <a:ext cx="355300" cy="312413"/>
            <a:chOff x="1928175" y="312600"/>
            <a:chExt cx="425000" cy="373700"/>
          </a:xfrm>
        </p:grpSpPr>
        <p:sp>
          <p:nvSpPr>
            <p:cNvPr id="1313" name="Google Shape;1313;p3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14" name="Google Shape;1314;p3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315" name="Google Shape;1315;p37"/>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16" name="Google Shape;1316;p37"/>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317" name="Google Shape;1317;p37"/>
          <p:cNvGrpSpPr/>
          <p:nvPr/>
        </p:nvGrpSpPr>
        <p:grpSpPr>
          <a:xfrm>
            <a:off x="3145963" y="388276"/>
            <a:ext cx="408386" cy="345080"/>
            <a:chOff x="3918650" y="293075"/>
            <a:chExt cx="488500" cy="412775"/>
          </a:xfrm>
        </p:grpSpPr>
        <p:sp>
          <p:nvSpPr>
            <p:cNvPr id="1318" name="Google Shape;1318;p3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19" name="Google Shape;1319;p3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0" name="Google Shape;1320;p3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21" name="Google Shape;1321;p37"/>
          <p:cNvGrpSpPr/>
          <p:nvPr/>
        </p:nvGrpSpPr>
        <p:grpSpPr>
          <a:xfrm>
            <a:off x="3745730" y="362235"/>
            <a:ext cx="335905" cy="397142"/>
            <a:chOff x="4636075" y="261925"/>
            <a:chExt cx="401800" cy="475050"/>
          </a:xfrm>
        </p:grpSpPr>
        <p:sp>
          <p:nvSpPr>
            <p:cNvPr id="1322" name="Google Shape;1322;p3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3" name="Google Shape;1323;p3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4" name="Google Shape;1324;p3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5" name="Google Shape;1325;p3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326" name="Google Shape;1326;p37"/>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327" name="Google Shape;1327;p37"/>
          <p:cNvGrpSpPr/>
          <p:nvPr/>
        </p:nvGrpSpPr>
        <p:grpSpPr>
          <a:xfrm>
            <a:off x="4872282" y="395424"/>
            <a:ext cx="336908" cy="330262"/>
            <a:chOff x="5983625" y="301625"/>
            <a:chExt cx="403000" cy="395050"/>
          </a:xfrm>
        </p:grpSpPr>
        <p:sp>
          <p:nvSpPr>
            <p:cNvPr id="1328" name="Google Shape;1328;p37"/>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9" name="Google Shape;1329;p37"/>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0" name="Google Shape;1330;p37"/>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1" name="Google Shape;1331;p37"/>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2" name="Google Shape;1332;p37"/>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3" name="Google Shape;1333;p37"/>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4" name="Google Shape;1334;p37"/>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5" name="Google Shape;1335;p37"/>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6" name="Google Shape;1336;p37"/>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7" name="Google Shape;1337;p37"/>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8" name="Google Shape;1338;p37"/>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9" name="Google Shape;1339;p37"/>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0" name="Google Shape;1340;p37"/>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1" name="Google Shape;1341;p37"/>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2" name="Google Shape;1342;p37"/>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3" name="Google Shape;1343;p37"/>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4" name="Google Shape;1344;p37"/>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5" name="Google Shape;1345;p37"/>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6" name="Google Shape;1346;p37"/>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47" name="Google Shape;1347;p37"/>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48" name="Google Shape;1348;p37"/>
          <p:cNvGrpSpPr/>
          <p:nvPr/>
        </p:nvGrpSpPr>
        <p:grpSpPr>
          <a:xfrm>
            <a:off x="5438358" y="392853"/>
            <a:ext cx="331808" cy="331307"/>
            <a:chOff x="6660750" y="298550"/>
            <a:chExt cx="396900" cy="396300"/>
          </a:xfrm>
        </p:grpSpPr>
        <p:sp>
          <p:nvSpPr>
            <p:cNvPr id="1349" name="Google Shape;1349;p37"/>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50" name="Google Shape;1350;p37"/>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51" name="Google Shape;1351;p37"/>
          <p:cNvGrpSpPr/>
          <p:nvPr/>
        </p:nvGrpSpPr>
        <p:grpSpPr>
          <a:xfrm>
            <a:off x="358968" y="914538"/>
            <a:ext cx="347107" cy="420111"/>
            <a:chOff x="584925" y="922575"/>
            <a:chExt cx="415200" cy="502525"/>
          </a:xfrm>
        </p:grpSpPr>
        <p:sp>
          <p:nvSpPr>
            <p:cNvPr id="1352" name="Google Shape;1352;p3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53" name="Google Shape;1353;p3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54" name="Google Shape;1354;p3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55" name="Google Shape;1355;p37"/>
          <p:cNvGrpSpPr/>
          <p:nvPr/>
        </p:nvGrpSpPr>
        <p:grpSpPr>
          <a:xfrm>
            <a:off x="912275" y="904841"/>
            <a:ext cx="367547" cy="437980"/>
            <a:chOff x="1246775" y="910975"/>
            <a:chExt cx="439650" cy="523900"/>
          </a:xfrm>
        </p:grpSpPr>
        <p:sp>
          <p:nvSpPr>
            <p:cNvPr id="1356" name="Google Shape;1356;p37"/>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57" name="Google Shape;1357;p37"/>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58" name="Google Shape;1358;p37"/>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59" name="Google Shape;1359;p37"/>
          <p:cNvGrpSpPr/>
          <p:nvPr/>
        </p:nvGrpSpPr>
        <p:grpSpPr>
          <a:xfrm>
            <a:off x="1480400" y="975274"/>
            <a:ext cx="358351" cy="298118"/>
            <a:chOff x="1926350" y="995225"/>
            <a:chExt cx="428650" cy="356600"/>
          </a:xfrm>
        </p:grpSpPr>
        <p:sp>
          <p:nvSpPr>
            <p:cNvPr id="1360" name="Google Shape;1360;p3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61" name="Google Shape;1361;p3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62" name="Google Shape;1362;p3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63" name="Google Shape;1363;p3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364" name="Google Shape;1364;p37"/>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65" name="Google Shape;1365;p37"/>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66" name="Google Shape;1366;p37"/>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67" name="Google Shape;1367;p37"/>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368" name="Google Shape;1368;p37"/>
          <p:cNvGrpSpPr/>
          <p:nvPr/>
        </p:nvGrpSpPr>
        <p:grpSpPr>
          <a:xfrm>
            <a:off x="4302631" y="952827"/>
            <a:ext cx="349155" cy="349657"/>
            <a:chOff x="5302225" y="968375"/>
            <a:chExt cx="417650" cy="418250"/>
          </a:xfrm>
        </p:grpSpPr>
        <p:sp>
          <p:nvSpPr>
            <p:cNvPr id="1369" name="Google Shape;1369;p37"/>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70" name="Google Shape;1370;p37"/>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71" name="Google Shape;1371;p37"/>
          <p:cNvGrpSpPr/>
          <p:nvPr/>
        </p:nvGrpSpPr>
        <p:grpSpPr>
          <a:xfrm>
            <a:off x="4824295" y="913514"/>
            <a:ext cx="432881" cy="421637"/>
            <a:chOff x="5926225" y="921350"/>
            <a:chExt cx="517800" cy="504350"/>
          </a:xfrm>
        </p:grpSpPr>
        <p:sp>
          <p:nvSpPr>
            <p:cNvPr id="1372" name="Google Shape;1372;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73" name="Google Shape;1373;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74" name="Google Shape;1374;p37"/>
          <p:cNvGrpSpPr/>
          <p:nvPr/>
        </p:nvGrpSpPr>
        <p:grpSpPr>
          <a:xfrm>
            <a:off x="5402118" y="921686"/>
            <a:ext cx="404290" cy="405314"/>
            <a:chOff x="6617400" y="931125"/>
            <a:chExt cx="483600" cy="484825"/>
          </a:xfrm>
        </p:grpSpPr>
        <p:sp>
          <p:nvSpPr>
            <p:cNvPr id="1375" name="Google Shape;1375;p37"/>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76" name="Google Shape;1376;p37"/>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77" name="Google Shape;1377;p37"/>
          <p:cNvGrpSpPr/>
          <p:nvPr/>
        </p:nvGrpSpPr>
        <p:grpSpPr>
          <a:xfrm>
            <a:off x="337525" y="1551048"/>
            <a:ext cx="389994" cy="273623"/>
            <a:chOff x="559275" y="1683950"/>
            <a:chExt cx="466500" cy="327300"/>
          </a:xfrm>
        </p:grpSpPr>
        <p:sp>
          <p:nvSpPr>
            <p:cNvPr id="1378" name="Google Shape;1378;p3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79" name="Google Shape;1379;p3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80" name="Google Shape;1380;p37"/>
          <p:cNvGrpSpPr/>
          <p:nvPr/>
        </p:nvGrpSpPr>
        <p:grpSpPr>
          <a:xfrm>
            <a:off x="901052" y="1496958"/>
            <a:ext cx="389994" cy="381822"/>
            <a:chOff x="1233350" y="1619250"/>
            <a:chExt cx="466500" cy="456725"/>
          </a:xfrm>
        </p:grpSpPr>
        <p:sp>
          <p:nvSpPr>
            <p:cNvPr id="1381" name="Google Shape;1381;p37"/>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82" name="Google Shape;1382;p37"/>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83" name="Google Shape;1383;p37"/>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84" name="Google Shape;1384;p37"/>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85" name="Google Shape;1385;p37"/>
          <p:cNvGrpSpPr/>
          <p:nvPr/>
        </p:nvGrpSpPr>
        <p:grpSpPr>
          <a:xfrm>
            <a:off x="1476826" y="1505109"/>
            <a:ext cx="365499" cy="365499"/>
            <a:chOff x="1922075" y="1629000"/>
            <a:chExt cx="437200" cy="437200"/>
          </a:xfrm>
        </p:grpSpPr>
        <p:sp>
          <p:nvSpPr>
            <p:cNvPr id="1386" name="Google Shape;1386;p37"/>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87" name="Google Shape;1387;p37"/>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88" name="Google Shape;1388;p37"/>
          <p:cNvGrpSpPr/>
          <p:nvPr/>
        </p:nvGrpSpPr>
        <p:grpSpPr>
          <a:xfrm>
            <a:off x="2038827" y="1503584"/>
            <a:ext cx="368551" cy="368551"/>
            <a:chOff x="2594325" y="1627175"/>
            <a:chExt cx="440850" cy="440850"/>
          </a:xfrm>
        </p:grpSpPr>
        <p:sp>
          <p:nvSpPr>
            <p:cNvPr id="1389" name="Google Shape;1389;p3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90" name="Google Shape;1390;p3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91" name="Google Shape;1391;p3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392" name="Google Shape;1392;p37"/>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393" name="Google Shape;1393;p37"/>
          <p:cNvGrpSpPr/>
          <p:nvPr/>
        </p:nvGrpSpPr>
        <p:grpSpPr>
          <a:xfrm>
            <a:off x="3200595" y="1476017"/>
            <a:ext cx="299121" cy="423685"/>
            <a:chOff x="3984000" y="1594200"/>
            <a:chExt cx="357800" cy="506800"/>
          </a:xfrm>
        </p:grpSpPr>
        <p:sp>
          <p:nvSpPr>
            <p:cNvPr id="1394" name="Google Shape;1394;p37"/>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95" name="Google Shape;1395;p37"/>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396" name="Google Shape;1396;p37"/>
          <p:cNvGrpSpPr/>
          <p:nvPr/>
        </p:nvGrpSpPr>
        <p:grpSpPr>
          <a:xfrm>
            <a:off x="3716637" y="1566869"/>
            <a:ext cx="394090" cy="241980"/>
            <a:chOff x="4601275" y="1702875"/>
            <a:chExt cx="471400" cy="289450"/>
          </a:xfrm>
        </p:grpSpPr>
        <p:sp>
          <p:nvSpPr>
            <p:cNvPr id="1397" name="Google Shape;1397;p37"/>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98" name="Google Shape;1398;p37"/>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99" name="Google Shape;1399;p37"/>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00" name="Google Shape;1400;p37"/>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01" name="Google Shape;1401;p37"/>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02" name="Google Shape;1402;p37"/>
          <p:cNvGrpSpPr/>
          <p:nvPr/>
        </p:nvGrpSpPr>
        <p:grpSpPr>
          <a:xfrm>
            <a:off x="4299057" y="1507659"/>
            <a:ext cx="356303" cy="360400"/>
            <a:chOff x="5297950" y="1632050"/>
            <a:chExt cx="426200" cy="431100"/>
          </a:xfrm>
        </p:grpSpPr>
        <p:sp>
          <p:nvSpPr>
            <p:cNvPr id="1403" name="Google Shape;1403;p3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04" name="Google Shape;1404;p3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05" name="Google Shape;1405;p37"/>
          <p:cNvGrpSpPr/>
          <p:nvPr/>
        </p:nvGrpSpPr>
        <p:grpSpPr>
          <a:xfrm>
            <a:off x="4861560" y="1496958"/>
            <a:ext cx="358351" cy="381822"/>
            <a:chOff x="5970800" y="1619250"/>
            <a:chExt cx="428650" cy="456725"/>
          </a:xfrm>
        </p:grpSpPr>
        <p:sp>
          <p:nvSpPr>
            <p:cNvPr id="1406" name="Google Shape;1406;p3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07" name="Google Shape;1407;p3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08" name="Google Shape;1408;p3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09" name="Google Shape;1409;p3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10" name="Google Shape;1410;p3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11" name="Google Shape;1411;p37"/>
          <p:cNvGrpSpPr/>
          <p:nvPr/>
        </p:nvGrpSpPr>
        <p:grpSpPr>
          <a:xfrm>
            <a:off x="5408764" y="1492360"/>
            <a:ext cx="401719" cy="366502"/>
            <a:chOff x="6625350" y="1613750"/>
            <a:chExt cx="480525" cy="438400"/>
          </a:xfrm>
        </p:grpSpPr>
        <p:sp>
          <p:nvSpPr>
            <p:cNvPr id="1412" name="Google Shape;1412;p37"/>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13" name="Google Shape;1413;p37"/>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14" name="Google Shape;1414;p37"/>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15" name="Google Shape;1415;p37"/>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16" name="Google Shape;1416;p37"/>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17" name="Google Shape;1417;p37"/>
          <p:cNvGrpSpPr/>
          <p:nvPr/>
        </p:nvGrpSpPr>
        <p:grpSpPr>
          <a:xfrm>
            <a:off x="380913" y="2088554"/>
            <a:ext cx="303217" cy="325685"/>
            <a:chOff x="611175" y="2326900"/>
            <a:chExt cx="362700" cy="389575"/>
          </a:xfrm>
        </p:grpSpPr>
        <p:sp>
          <p:nvSpPr>
            <p:cNvPr id="1418" name="Google Shape;1418;p3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19" name="Google Shape;1419;p3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20" name="Google Shape;1420;p3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21" name="Google Shape;1421;p3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422" name="Google Shape;1422;p37"/>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23" name="Google Shape;1423;p37"/>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24" name="Google Shape;1424;p37"/>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425" name="Google Shape;1425;p37"/>
          <p:cNvGrpSpPr/>
          <p:nvPr/>
        </p:nvGrpSpPr>
        <p:grpSpPr>
          <a:xfrm>
            <a:off x="2701378" y="2036492"/>
            <a:ext cx="170502" cy="425733"/>
            <a:chOff x="3386850" y="2264625"/>
            <a:chExt cx="203950" cy="509250"/>
          </a:xfrm>
        </p:grpSpPr>
        <p:sp>
          <p:nvSpPr>
            <p:cNvPr id="1426" name="Google Shape;1426;p37"/>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27" name="Google Shape;1427;p37"/>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28" name="Google Shape;1428;p37"/>
          <p:cNvGrpSpPr/>
          <p:nvPr/>
        </p:nvGrpSpPr>
        <p:grpSpPr>
          <a:xfrm>
            <a:off x="3843751" y="2090602"/>
            <a:ext cx="139863" cy="317513"/>
            <a:chOff x="4753325" y="2329350"/>
            <a:chExt cx="167300" cy="379800"/>
          </a:xfrm>
        </p:grpSpPr>
        <p:sp>
          <p:nvSpPr>
            <p:cNvPr id="1429" name="Google Shape;1429;p37"/>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30" name="Google Shape;1430;p37"/>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31" name="Google Shape;1431;p37"/>
          <p:cNvGrpSpPr/>
          <p:nvPr/>
        </p:nvGrpSpPr>
        <p:grpSpPr>
          <a:xfrm>
            <a:off x="3277654" y="2038519"/>
            <a:ext cx="145004" cy="421658"/>
            <a:chOff x="4076175" y="2267050"/>
            <a:chExt cx="173450" cy="504375"/>
          </a:xfrm>
        </p:grpSpPr>
        <p:sp>
          <p:nvSpPr>
            <p:cNvPr id="1432" name="Google Shape;1432;p37"/>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33" name="Google Shape;1433;p37"/>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434" name="Google Shape;1434;p37"/>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435" name="Google Shape;1435;p37"/>
          <p:cNvGrpSpPr/>
          <p:nvPr/>
        </p:nvGrpSpPr>
        <p:grpSpPr>
          <a:xfrm>
            <a:off x="4865134" y="2089056"/>
            <a:ext cx="351204" cy="324661"/>
            <a:chOff x="5975075" y="2327500"/>
            <a:chExt cx="420100" cy="388350"/>
          </a:xfrm>
        </p:grpSpPr>
        <p:sp>
          <p:nvSpPr>
            <p:cNvPr id="1436" name="Google Shape;1436;p3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37" name="Google Shape;1437;p3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38" name="Google Shape;1438;p37"/>
          <p:cNvGrpSpPr/>
          <p:nvPr/>
        </p:nvGrpSpPr>
        <p:grpSpPr>
          <a:xfrm>
            <a:off x="5496544" y="2079358"/>
            <a:ext cx="215437" cy="351204"/>
            <a:chOff x="6730350" y="2315900"/>
            <a:chExt cx="257700" cy="420100"/>
          </a:xfrm>
        </p:grpSpPr>
        <p:sp>
          <p:nvSpPr>
            <p:cNvPr id="1439" name="Google Shape;1439;p3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40" name="Google Shape;1440;p3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41" name="Google Shape;1441;p3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42" name="Google Shape;1442;p3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43" name="Google Shape;1443;p3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44" name="Google Shape;1444;p37"/>
          <p:cNvGrpSpPr/>
          <p:nvPr/>
        </p:nvGrpSpPr>
        <p:grpSpPr>
          <a:xfrm>
            <a:off x="477889" y="2615840"/>
            <a:ext cx="109265" cy="398166"/>
            <a:chOff x="727175" y="2957625"/>
            <a:chExt cx="130700" cy="476275"/>
          </a:xfrm>
        </p:grpSpPr>
        <p:sp>
          <p:nvSpPr>
            <p:cNvPr id="1445" name="Google Shape;1445;p37"/>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46" name="Google Shape;1446;p37"/>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447" name="Google Shape;1447;p37"/>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48" name="Google Shape;1448;p37"/>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449" name="Google Shape;1449;p37"/>
          <p:cNvGrpSpPr/>
          <p:nvPr/>
        </p:nvGrpSpPr>
        <p:grpSpPr>
          <a:xfrm>
            <a:off x="2029631" y="2628589"/>
            <a:ext cx="386943" cy="372647"/>
            <a:chOff x="2583325" y="2972875"/>
            <a:chExt cx="462850" cy="445750"/>
          </a:xfrm>
        </p:grpSpPr>
        <p:sp>
          <p:nvSpPr>
            <p:cNvPr id="1450" name="Google Shape;1450;p37"/>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51" name="Google Shape;1451;p37"/>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52" name="Google Shape;1452;p37"/>
          <p:cNvGrpSpPr/>
          <p:nvPr/>
        </p:nvGrpSpPr>
        <p:grpSpPr>
          <a:xfrm>
            <a:off x="2579886" y="2684246"/>
            <a:ext cx="413486" cy="261355"/>
            <a:chOff x="3241525" y="3039450"/>
            <a:chExt cx="494600" cy="312625"/>
          </a:xfrm>
        </p:grpSpPr>
        <p:sp>
          <p:nvSpPr>
            <p:cNvPr id="1453" name="Google Shape;1453;p37"/>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54" name="Google Shape;1454;p37"/>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455" name="Google Shape;1455;p37"/>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456" name="Google Shape;1456;p37"/>
          <p:cNvGrpSpPr/>
          <p:nvPr/>
        </p:nvGrpSpPr>
        <p:grpSpPr>
          <a:xfrm>
            <a:off x="4263318" y="2656679"/>
            <a:ext cx="427781" cy="316489"/>
            <a:chOff x="5255200" y="3006475"/>
            <a:chExt cx="511700" cy="378575"/>
          </a:xfrm>
        </p:grpSpPr>
        <p:sp>
          <p:nvSpPr>
            <p:cNvPr id="1457" name="Google Shape;1457;p3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58" name="Google Shape;1458;p3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59" name="Google Shape;1459;p37"/>
          <p:cNvGrpSpPr/>
          <p:nvPr/>
        </p:nvGrpSpPr>
        <p:grpSpPr>
          <a:xfrm>
            <a:off x="3177104" y="2638308"/>
            <a:ext cx="346104" cy="353231"/>
            <a:chOff x="3955900" y="2984500"/>
            <a:chExt cx="414000" cy="422525"/>
          </a:xfrm>
        </p:grpSpPr>
        <p:sp>
          <p:nvSpPr>
            <p:cNvPr id="1460" name="Google Shape;1460;p37"/>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61" name="Google Shape;1461;p37"/>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62" name="Google Shape;1462;p37"/>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463" name="Google Shape;1463;p37"/>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64" name="Google Shape;1464;p37"/>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465" name="Google Shape;1465;p37"/>
          <p:cNvGrpSpPr/>
          <p:nvPr/>
        </p:nvGrpSpPr>
        <p:grpSpPr>
          <a:xfrm>
            <a:off x="5472049" y="2633187"/>
            <a:ext cx="264427" cy="375719"/>
            <a:chOff x="6701050" y="2978375"/>
            <a:chExt cx="316300" cy="449425"/>
          </a:xfrm>
        </p:grpSpPr>
        <p:sp>
          <p:nvSpPr>
            <p:cNvPr id="1466" name="Google Shape;1466;p37"/>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67" name="Google Shape;1467;p37"/>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68" name="Google Shape;1468;p37"/>
          <p:cNvGrpSpPr/>
          <p:nvPr/>
        </p:nvGrpSpPr>
        <p:grpSpPr>
          <a:xfrm>
            <a:off x="907677" y="3251848"/>
            <a:ext cx="376743" cy="253204"/>
            <a:chOff x="1241275" y="3718400"/>
            <a:chExt cx="450650" cy="302875"/>
          </a:xfrm>
        </p:grpSpPr>
        <p:sp>
          <p:nvSpPr>
            <p:cNvPr id="1469" name="Google Shape;1469;p37"/>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0" name="Google Shape;1470;p37"/>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1" name="Google Shape;1471;p37"/>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2" name="Google Shape;1472;p37"/>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73" name="Google Shape;1473;p37"/>
          <p:cNvGrpSpPr/>
          <p:nvPr/>
        </p:nvGrpSpPr>
        <p:grpSpPr>
          <a:xfrm>
            <a:off x="1476324" y="3232453"/>
            <a:ext cx="366502" cy="292496"/>
            <a:chOff x="1921475" y="3695200"/>
            <a:chExt cx="438400" cy="349875"/>
          </a:xfrm>
        </p:grpSpPr>
        <p:sp>
          <p:nvSpPr>
            <p:cNvPr id="1474" name="Google Shape;1474;p3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5" name="Google Shape;1475;p3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6" name="Google Shape;1476;p3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77" name="Google Shape;1477;p37"/>
          <p:cNvGrpSpPr/>
          <p:nvPr/>
        </p:nvGrpSpPr>
        <p:grpSpPr>
          <a:xfrm>
            <a:off x="2043425" y="3227855"/>
            <a:ext cx="359355" cy="301190"/>
            <a:chOff x="2599825" y="3689700"/>
            <a:chExt cx="429850" cy="360275"/>
          </a:xfrm>
        </p:grpSpPr>
        <p:sp>
          <p:nvSpPr>
            <p:cNvPr id="1478" name="Google Shape;1478;p3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9" name="Google Shape;1479;p3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80" name="Google Shape;1480;p37"/>
          <p:cNvGrpSpPr/>
          <p:nvPr/>
        </p:nvGrpSpPr>
        <p:grpSpPr>
          <a:xfrm>
            <a:off x="2624299" y="3196714"/>
            <a:ext cx="324661" cy="338956"/>
            <a:chOff x="3294650" y="3652450"/>
            <a:chExt cx="388350" cy="405450"/>
          </a:xfrm>
        </p:grpSpPr>
        <p:sp>
          <p:nvSpPr>
            <p:cNvPr id="1481" name="Google Shape;1481;p37"/>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2" name="Google Shape;1482;p37"/>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3" name="Google Shape;1483;p37"/>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84" name="Google Shape;1484;p37"/>
          <p:cNvGrpSpPr/>
          <p:nvPr/>
        </p:nvGrpSpPr>
        <p:grpSpPr>
          <a:xfrm>
            <a:off x="3160781" y="3239601"/>
            <a:ext cx="378750" cy="277698"/>
            <a:chOff x="3936375" y="3703750"/>
            <a:chExt cx="453050" cy="332175"/>
          </a:xfrm>
        </p:grpSpPr>
        <p:sp>
          <p:nvSpPr>
            <p:cNvPr id="1485" name="Google Shape;1485;p37"/>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6" name="Google Shape;1486;p37"/>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7" name="Google Shape;1487;p37"/>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8" name="Google Shape;1488;p37"/>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9" name="Google Shape;1489;p37"/>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90" name="Google Shape;1490;p37"/>
          <p:cNvGrpSpPr/>
          <p:nvPr/>
        </p:nvGrpSpPr>
        <p:grpSpPr>
          <a:xfrm>
            <a:off x="3724307" y="3239601"/>
            <a:ext cx="378750" cy="277698"/>
            <a:chOff x="4610450" y="3703750"/>
            <a:chExt cx="453050" cy="332175"/>
          </a:xfrm>
        </p:grpSpPr>
        <p:sp>
          <p:nvSpPr>
            <p:cNvPr id="1491" name="Google Shape;1491;p3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92" name="Google Shape;1492;p3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93" name="Google Shape;1493;p37"/>
          <p:cNvGrpSpPr/>
          <p:nvPr/>
        </p:nvGrpSpPr>
        <p:grpSpPr>
          <a:xfrm>
            <a:off x="4301106" y="3211532"/>
            <a:ext cx="352207" cy="333836"/>
            <a:chOff x="5300400" y="3670175"/>
            <a:chExt cx="421300" cy="399325"/>
          </a:xfrm>
        </p:grpSpPr>
        <p:sp>
          <p:nvSpPr>
            <p:cNvPr id="1494" name="Google Shape;1494;p3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95" name="Google Shape;1495;p3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96" name="Google Shape;1496;p3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97" name="Google Shape;1497;p3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98" name="Google Shape;1498;p3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499" name="Google Shape;1499;p37"/>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500" name="Google Shape;1500;p37"/>
          <p:cNvGrpSpPr/>
          <p:nvPr/>
        </p:nvGrpSpPr>
        <p:grpSpPr>
          <a:xfrm>
            <a:off x="5433259" y="3207435"/>
            <a:ext cx="342008" cy="342029"/>
            <a:chOff x="6654650" y="3665275"/>
            <a:chExt cx="409100" cy="409125"/>
          </a:xfrm>
        </p:grpSpPr>
        <p:sp>
          <p:nvSpPr>
            <p:cNvPr id="1501" name="Google Shape;1501;p3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02" name="Google Shape;1502;p3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03" name="Google Shape;1503;p37"/>
          <p:cNvGrpSpPr/>
          <p:nvPr/>
        </p:nvGrpSpPr>
        <p:grpSpPr>
          <a:xfrm>
            <a:off x="347223" y="3756667"/>
            <a:ext cx="370599" cy="370620"/>
            <a:chOff x="570875" y="4322250"/>
            <a:chExt cx="443300" cy="443325"/>
          </a:xfrm>
        </p:grpSpPr>
        <p:sp>
          <p:nvSpPr>
            <p:cNvPr id="1504" name="Google Shape;1504;p3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05" name="Google Shape;1505;p3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06" name="Google Shape;1506;p3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07" name="Google Shape;1507;p3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508" name="Google Shape;1508;p37"/>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509" name="Google Shape;1509;p37"/>
          <p:cNvGrpSpPr/>
          <p:nvPr/>
        </p:nvGrpSpPr>
        <p:grpSpPr>
          <a:xfrm>
            <a:off x="1524812" y="3729120"/>
            <a:ext cx="269526" cy="425712"/>
            <a:chOff x="1979475" y="4289300"/>
            <a:chExt cx="322400" cy="509225"/>
          </a:xfrm>
        </p:grpSpPr>
        <p:sp>
          <p:nvSpPr>
            <p:cNvPr id="1510" name="Google Shape;1510;p37"/>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1" name="Google Shape;1511;p37"/>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2" name="Google Shape;1512;p37"/>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13" name="Google Shape;1513;p37"/>
          <p:cNvGrpSpPr/>
          <p:nvPr/>
        </p:nvGrpSpPr>
        <p:grpSpPr>
          <a:xfrm>
            <a:off x="2064346" y="3734722"/>
            <a:ext cx="318014" cy="414510"/>
            <a:chOff x="2624850" y="4296000"/>
            <a:chExt cx="380400" cy="495825"/>
          </a:xfrm>
        </p:grpSpPr>
        <p:sp>
          <p:nvSpPr>
            <p:cNvPr id="1514" name="Google Shape;1514;p3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5" name="Google Shape;1515;p3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6" name="Google Shape;1516;p3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517" name="Google Shape;1517;p37"/>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8" name="Google Shape;1518;p37"/>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9" name="Google Shape;1519;p37"/>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520" name="Google Shape;1520;p37"/>
          <p:cNvGrpSpPr/>
          <p:nvPr/>
        </p:nvGrpSpPr>
        <p:grpSpPr>
          <a:xfrm>
            <a:off x="4280686" y="3775560"/>
            <a:ext cx="393045" cy="332833"/>
            <a:chOff x="5275975" y="4344850"/>
            <a:chExt cx="470150" cy="398125"/>
          </a:xfrm>
        </p:grpSpPr>
        <p:sp>
          <p:nvSpPr>
            <p:cNvPr id="1521" name="Google Shape;1521;p37"/>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22" name="Google Shape;1522;p37"/>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23" name="Google Shape;1523;p37"/>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524" name="Google Shape;1524;p37"/>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525" name="Google Shape;1525;p37"/>
          <p:cNvGrpSpPr/>
          <p:nvPr/>
        </p:nvGrpSpPr>
        <p:grpSpPr>
          <a:xfrm>
            <a:off x="5423039" y="3748516"/>
            <a:ext cx="362448" cy="386922"/>
            <a:chOff x="6642425" y="4312500"/>
            <a:chExt cx="433550" cy="462825"/>
          </a:xfrm>
        </p:grpSpPr>
        <p:sp>
          <p:nvSpPr>
            <p:cNvPr id="1526" name="Google Shape;1526;p37"/>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27" name="Google Shape;1527;p37"/>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28" name="Google Shape;1528;p37"/>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529" name="Google Shape;1529;p37"/>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530" name="Google Shape;1530;p37"/>
          <p:cNvGrpSpPr/>
          <p:nvPr/>
        </p:nvGrpSpPr>
        <p:grpSpPr>
          <a:xfrm>
            <a:off x="910227" y="4322764"/>
            <a:ext cx="371623" cy="365499"/>
            <a:chOff x="1244325" y="4999400"/>
            <a:chExt cx="444525" cy="437200"/>
          </a:xfrm>
        </p:grpSpPr>
        <p:sp>
          <p:nvSpPr>
            <p:cNvPr id="1531" name="Google Shape;1531;p37"/>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2" name="Google Shape;1532;p37"/>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3" name="Google Shape;1533;p37"/>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4" name="Google Shape;1534;p37"/>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5" name="Google Shape;1535;p37"/>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36" name="Google Shape;1536;p37"/>
          <p:cNvGrpSpPr/>
          <p:nvPr/>
        </p:nvGrpSpPr>
        <p:grpSpPr>
          <a:xfrm>
            <a:off x="1506943" y="4311018"/>
            <a:ext cx="305265" cy="388970"/>
            <a:chOff x="1958100" y="4985350"/>
            <a:chExt cx="365150" cy="465275"/>
          </a:xfrm>
        </p:grpSpPr>
        <p:sp>
          <p:nvSpPr>
            <p:cNvPr id="1537" name="Google Shape;1537;p37"/>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8" name="Google Shape;1538;p37"/>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9" name="Google Shape;1539;p37"/>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40" name="Google Shape;1540;p37"/>
          <p:cNvGrpSpPr/>
          <p:nvPr/>
        </p:nvGrpSpPr>
        <p:grpSpPr>
          <a:xfrm>
            <a:off x="2048002" y="4325815"/>
            <a:ext cx="350200" cy="359877"/>
            <a:chOff x="2605300" y="5003050"/>
            <a:chExt cx="418900" cy="430475"/>
          </a:xfrm>
        </p:grpSpPr>
        <p:sp>
          <p:nvSpPr>
            <p:cNvPr id="1541" name="Google Shape;1541;p37"/>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42" name="Google Shape;1542;p37"/>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43" name="Google Shape;1543;p37"/>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44" name="Google Shape;1544;p37"/>
          <p:cNvGrpSpPr/>
          <p:nvPr/>
        </p:nvGrpSpPr>
        <p:grpSpPr>
          <a:xfrm>
            <a:off x="2577336" y="4333486"/>
            <a:ext cx="418585" cy="344056"/>
            <a:chOff x="3238475" y="5012225"/>
            <a:chExt cx="500700" cy="411550"/>
          </a:xfrm>
        </p:grpSpPr>
        <p:sp>
          <p:nvSpPr>
            <p:cNvPr id="1545" name="Google Shape;1545;p37"/>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46" name="Google Shape;1546;p37"/>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47" name="Google Shape;1547;p37"/>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48" name="Google Shape;1548;p37"/>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49" name="Google Shape;1549;p37"/>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50" name="Google Shape;1550;p37"/>
          <p:cNvGrpSpPr/>
          <p:nvPr/>
        </p:nvGrpSpPr>
        <p:grpSpPr>
          <a:xfrm>
            <a:off x="3683970" y="4296723"/>
            <a:ext cx="459424" cy="417561"/>
            <a:chOff x="4562200" y="4968250"/>
            <a:chExt cx="549550" cy="499475"/>
          </a:xfrm>
        </p:grpSpPr>
        <p:sp>
          <p:nvSpPr>
            <p:cNvPr id="1551" name="Google Shape;1551;p37"/>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2" name="Google Shape;1552;p37"/>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3" name="Google Shape;1553;p37"/>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4" name="Google Shape;1554;p37"/>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5" name="Google Shape;1555;p37"/>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56" name="Google Shape;1556;p37"/>
          <p:cNvGrpSpPr/>
          <p:nvPr/>
        </p:nvGrpSpPr>
        <p:grpSpPr>
          <a:xfrm>
            <a:off x="3190898" y="4320214"/>
            <a:ext cx="318516" cy="370076"/>
            <a:chOff x="3972400" y="4996350"/>
            <a:chExt cx="381000" cy="442675"/>
          </a:xfrm>
        </p:grpSpPr>
        <p:sp>
          <p:nvSpPr>
            <p:cNvPr id="1557" name="Google Shape;1557;p37"/>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8" name="Google Shape;1558;p37"/>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59" name="Google Shape;1559;p37"/>
          <p:cNvGrpSpPr/>
          <p:nvPr/>
        </p:nvGrpSpPr>
        <p:grpSpPr>
          <a:xfrm>
            <a:off x="4251594" y="4289073"/>
            <a:ext cx="451252" cy="432860"/>
            <a:chOff x="5241175" y="4959100"/>
            <a:chExt cx="539775" cy="517775"/>
          </a:xfrm>
        </p:grpSpPr>
        <p:sp>
          <p:nvSpPr>
            <p:cNvPr id="1560" name="Google Shape;1560;p3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61" name="Google Shape;1561;p3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62" name="Google Shape;1562;p3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63" name="Google Shape;1563;p3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64" name="Google Shape;1564;p3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65" name="Google Shape;1565;p3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566" name="Google Shape;1566;p37"/>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567" name="Google Shape;1567;p37"/>
          <p:cNvGrpSpPr/>
          <p:nvPr/>
        </p:nvGrpSpPr>
        <p:grpSpPr>
          <a:xfrm>
            <a:off x="5458778" y="4353382"/>
            <a:ext cx="289444" cy="332833"/>
            <a:chOff x="6685175" y="5036025"/>
            <a:chExt cx="346225" cy="398125"/>
          </a:xfrm>
        </p:grpSpPr>
        <p:sp>
          <p:nvSpPr>
            <p:cNvPr id="1568" name="Google Shape;1568;p37"/>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69" name="Google Shape;1569;p37"/>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70" name="Google Shape;1570;p37"/>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71" name="Google Shape;1571;p37"/>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72" name="Google Shape;1572;p37"/>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573" name="Google Shape;1573;p37"/>
          <p:cNvGrpSpPr/>
          <p:nvPr/>
        </p:nvGrpSpPr>
        <p:grpSpPr>
          <a:xfrm>
            <a:off x="6359617" y="1877599"/>
            <a:ext cx="432570" cy="421334"/>
            <a:chOff x="5926225" y="921350"/>
            <a:chExt cx="517800" cy="504350"/>
          </a:xfrm>
        </p:grpSpPr>
        <p:sp>
          <p:nvSpPr>
            <p:cNvPr id="1574" name="Google Shape;1574;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1C232"/>
                </a:solidFill>
                <a:latin typeface="Arial"/>
                <a:ea typeface="Arial"/>
                <a:cs typeface="Arial"/>
                <a:sym typeface="Arial"/>
              </a:endParaRPr>
            </a:p>
          </p:txBody>
        </p:sp>
        <p:sp>
          <p:nvSpPr>
            <p:cNvPr id="1575" name="Google Shape;1575;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1C232"/>
                </a:solidFill>
                <a:latin typeface="Arial"/>
                <a:ea typeface="Arial"/>
                <a:cs typeface="Arial"/>
                <a:sym typeface="Arial"/>
              </a:endParaRPr>
            </a:p>
          </p:txBody>
        </p:sp>
      </p:grpSp>
      <p:sp>
        <p:nvSpPr>
          <p:cNvPr id="1576" name="Google Shape;1576;p37"/>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7" name="Google Shape;1577;p37"/>
          <p:cNvGrpSpPr/>
          <p:nvPr/>
        </p:nvGrpSpPr>
        <p:grpSpPr>
          <a:xfrm>
            <a:off x="7244605" y="1856979"/>
            <a:ext cx="432570" cy="421334"/>
            <a:chOff x="5926225" y="921350"/>
            <a:chExt cx="517800" cy="504350"/>
          </a:xfrm>
        </p:grpSpPr>
        <p:sp>
          <p:nvSpPr>
            <p:cNvPr id="1578" name="Google Shape;1578;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0" name="Google Shape;1580;p37"/>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1" name="Google Shape;1581;p37"/>
          <p:cNvGrpSpPr/>
          <p:nvPr/>
        </p:nvGrpSpPr>
        <p:grpSpPr>
          <a:xfrm>
            <a:off x="6359885" y="2606021"/>
            <a:ext cx="1075937" cy="1047989"/>
            <a:chOff x="5926225" y="921350"/>
            <a:chExt cx="517800" cy="504350"/>
          </a:xfrm>
        </p:grpSpPr>
        <p:sp>
          <p:nvSpPr>
            <p:cNvPr id="1582" name="Google Shape;1582;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w="2857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w="2857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4" name="Google Shape;1584;p37"/>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37"/>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37</a:t>
            </a:fld>
            <a:endParaRPr/>
          </a:p>
        </p:txBody>
      </p:sp>
      <p:sp>
        <p:nvSpPr>
          <p:cNvPr id="1586" name="Google Shape;1586;p37"/>
          <p:cNvSpPr txBox="1">
            <a:spLocks noGrp="1"/>
          </p:cNvSpPr>
          <p:nvPr>
            <p:ph type="body" idx="1"/>
          </p:nvPr>
        </p:nvSpPr>
        <p:spPr>
          <a:xfrm>
            <a:off x="6248575" y="4223563"/>
            <a:ext cx="2438100" cy="563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400"/>
              <a:buNone/>
            </a:pPr>
            <a:r>
              <a:rPr lang="en" sz="900" b="1"/>
              <a:t>Find more icons at </a:t>
            </a:r>
            <a:r>
              <a:rPr lang="en" sz="900" u="sng">
                <a:solidFill>
                  <a:schemeClr val="hlink"/>
                </a:solidFill>
                <a:hlinkClick r:id="rId3"/>
              </a:rPr>
              <a:t>slidescarnival.com/extra-free-resources-icons-and-maps</a:t>
            </a:r>
            <a:endParaRPr sz="900"/>
          </a:p>
          <a:p>
            <a:pPr marL="0" lvl="0" indent="0" algn="l" rtl="0">
              <a:lnSpc>
                <a:spcPct val="115000"/>
              </a:lnSpc>
              <a:spcBef>
                <a:spcPts val="800"/>
              </a:spcBef>
              <a:spcAft>
                <a:spcPts val="800"/>
              </a:spcAft>
              <a:buSzPts val="2400"/>
              <a:buNone/>
            </a:pPr>
            <a:endParaRPr sz="9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pSp>
        <p:nvGrpSpPr>
          <p:cNvPr id="1591" name="Google Shape;1591;p38"/>
          <p:cNvGrpSpPr/>
          <p:nvPr/>
        </p:nvGrpSpPr>
        <p:grpSpPr>
          <a:xfrm>
            <a:off x="3058888" y="1550127"/>
            <a:ext cx="445718" cy="445753"/>
            <a:chOff x="3706812" y="1035050"/>
            <a:chExt cx="4792662" cy="4787899"/>
          </a:xfrm>
        </p:grpSpPr>
        <p:sp>
          <p:nvSpPr>
            <p:cNvPr id="1592" name="Google Shape;1592;p3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3" name="Google Shape;1593;p3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3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3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3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3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8" name="Google Shape;1598;p38"/>
          <p:cNvGrpSpPr/>
          <p:nvPr/>
        </p:nvGrpSpPr>
        <p:grpSpPr>
          <a:xfrm>
            <a:off x="1779393" y="1550157"/>
            <a:ext cx="443331" cy="445437"/>
            <a:chOff x="1400175" y="1220787"/>
            <a:chExt cx="4473575" cy="4476751"/>
          </a:xfrm>
        </p:grpSpPr>
        <p:sp>
          <p:nvSpPr>
            <p:cNvPr id="1599" name="Google Shape;1599;p3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3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3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3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3" name="Google Shape;1603;p38"/>
          <p:cNvGrpSpPr/>
          <p:nvPr/>
        </p:nvGrpSpPr>
        <p:grpSpPr>
          <a:xfrm>
            <a:off x="1138046" y="1550171"/>
            <a:ext cx="446045" cy="445465"/>
            <a:chOff x="1649412" y="927100"/>
            <a:chExt cx="5011737" cy="5016500"/>
          </a:xfrm>
        </p:grpSpPr>
        <p:sp>
          <p:nvSpPr>
            <p:cNvPr id="1604" name="Google Shape;1604;p3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3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6" name="Google Shape;1606;p3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7" name="Google Shape;1607;p38"/>
          <p:cNvGrpSpPr/>
          <p:nvPr/>
        </p:nvGrpSpPr>
        <p:grpSpPr>
          <a:xfrm>
            <a:off x="2418397" y="1550424"/>
            <a:ext cx="444870" cy="445286"/>
            <a:chOff x="1301750" y="920750"/>
            <a:chExt cx="5095875" cy="5100637"/>
          </a:xfrm>
        </p:grpSpPr>
        <p:sp>
          <p:nvSpPr>
            <p:cNvPr id="1608" name="Google Shape;1608;p3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3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0" name="Google Shape;1610;p3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1" name="Google Shape;1611;p3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3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3" name="Google Shape;1613;p38"/>
          <p:cNvGrpSpPr/>
          <p:nvPr/>
        </p:nvGrpSpPr>
        <p:grpSpPr>
          <a:xfrm>
            <a:off x="4341570" y="1550333"/>
            <a:ext cx="445622" cy="445591"/>
            <a:chOff x="5732756" y="2682276"/>
            <a:chExt cx="719906" cy="719856"/>
          </a:xfrm>
        </p:grpSpPr>
        <p:sp>
          <p:nvSpPr>
            <p:cNvPr id="1614" name="Google Shape;1614;p3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5" name="Google Shape;1615;p3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6" name="Google Shape;1616;p3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7" name="Google Shape;1617;p38"/>
          <p:cNvGrpSpPr/>
          <p:nvPr/>
        </p:nvGrpSpPr>
        <p:grpSpPr>
          <a:xfrm>
            <a:off x="4982887" y="1550327"/>
            <a:ext cx="445627" cy="445605"/>
            <a:chOff x="6768809" y="2682265"/>
            <a:chExt cx="719915" cy="719878"/>
          </a:xfrm>
        </p:grpSpPr>
        <p:sp>
          <p:nvSpPr>
            <p:cNvPr id="1618" name="Google Shape;1618;p3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3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0" name="Google Shape;1620;p3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3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2" name="Google Shape;1622;p38"/>
          <p:cNvGrpSpPr/>
          <p:nvPr/>
        </p:nvGrpSpPr>
        <p:grpSpPr>
          <a:xfrm>
            <a:off x="5624209" y="1550356"/>
            <a:ext cx="445754" cy="445544"/>
            <a:chOff x="7804870" y="2682313"/>
            <a:chExt cx="720119" cy="719781"/>
          </a:xfrm>
        </p:grpSpPr>
        <p:sp>
          <p:nvSpPr>
            <p:cNvPr id="1623" name="Google Shape;1623;p3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3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3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3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3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8" name="Google Shape;1628;p38"/>
          <p:cNvGrpSpPr/>
          <p:nvPr/>
        </p:nvGrpSpPr>
        <p:grpSpPr>
          <a:xfrm>
            <a:off x="6265657" y="1550125"/>
            <a:ext cx="446294" cy="446006"/>
            <a:chOff x="8841135" y="2681940"/>
            <a:chExt cx="720991" cy="720527"/>
          </a:xfrm>
        </p:grpSpPr>
        <p:sp>
          <p:nvSpPr>
            <p:cNvPr id="1629" name="Google Shape;1629;p3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0" name="Google Shape;1630;p3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1" name="Google Shape;1631;p3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3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3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3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5" name="Google Shape;1635;p38"/>
          <p:cNvGrpSpPr/>
          <p:nvPr/>
        </p:nvGrpSpPr>
        <p:grpSpPr>
          <a:xfrm>
            <a:off x="3699655" y="1550057"/>
            <a:ext cx="445260" cy="445260"/>
            <a:chOff x="4103687" y="1439862"/>
            <a:chExt cx="3986212" cy="3986211"/>
          </a:xfrm>
        </p:grpSpPr>
        <p:sp>
          <p:nvSpPr>
            <p:cNvPr id="1636" name="Google Shape;1636;p3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3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8" name="Google Shape;1638;p38"/>
          <p:cNvGrpSpPr/>
          <p:nvPr/>
        </p:nvGrpSpPr>
        <p:grpSpPr>
          <a:xfrm>
            <a:off x="6907645" y="1550361"/>
            <a:ext cx="445803" cy="445535"/>
            <a:chOff x="9878272" y="2682320"/>
            <a:chExt cx="720199" cy="719767"/>
          </a:xfrm>
        </p:grpSpPr>
        <p:sp>
          <p:nvSpPr>
            <p:cNvPr id="1639" name="Google Shape;1639;p3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3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3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2" name="Google Shape;1642;p38"/>
          <p:cNvGrpSpPr/>
          <p:nvPr/>
        </p:nvGrpSpPr>
        <p:grpSpPr>
          <a:xfrm>
            <a:off x="7549143" y="1550278"/>
            <a:ext cx="445699" cy="445702"/>
            <a:chOff x="10914618" y="2682187"/>
            <a:chExt cx="720032" cy="720034"/>
          </a:xfrm>
        </p:grpSpPr>
        <p:sp>
          <p:nvSpPr>
            <p:cNvPr id="1643" name="Google Shape;1643;p3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3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3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3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3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3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9" name="Google Shape;1649;p38"/>
          <p:cNvGrpSpPr/>
          <p:nvPr/>
        </p:nvGrpSpPr>
        <p:grpSpPr>
          <a:xfrm>
            <a:off x="1772664" y="843057"/>
            <a:ext cx="361521" cy="445817"/>
            <a:chOff x="1582665" y="1011072"/>
            <a:chExt cx="584040" cy="720221"/>
          </a:xfrm>
        </p:grpSpPr>
        <p:sp>
          <p:nvSpPr>
            <p:cNvPr id="1650" name="Google Shape;1650;p3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3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3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3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3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5" name="Google Shape;1655;p38"/>
          <p:cNvGrpSpPr/>
          <p:nvPr/>
        </p:nvGrpSpPr>
        <p:grpSpPr>
          <a:xfrm>
            <a:off x="2374048" y="843078"/>
            <a:ext cx="379481" cy="445796"/>
            <a:chOff x="2554206" y="1011105"/>
            <a:chExt cx="613055" cy="720187"/>
          </a:xfrm>
        </p:grpSpPr>
        <p:sp>
          <p:nvSpPr>
            <p:cNvPr id="1656" name="Google Shape;1656;p3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3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3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9" name="Google Shape;1659;p38"/>
          <p:cNvGrpSpPr/>
          <p:nvPr/>
        </p:nvGrpSpPr>
        <p:grpSpPr>
          <a:xfrm>
            <a:off x="6922223" y="797418"/>
            <a:ext cx="460705" cy="491455"/>
            <a:chOff x="9901824" y="937343"/>
            <a:chExt cx="744273" cy="793950"/>
          </a:xfrm>
        </p:grpSpPr>
        <p:grpSp>
          <p:nvGrpSpPr>
            <p:cNvPr id="1660" name="Google Shape;1660;p38"/>
            <p:cNvGrpSpPr/>
            <p:nvPr/>
          </p:nvGrpSpPr>
          <p:grpSpPr>
            <a:xfrm>
              <a:off x="9901824" y="937343"/>
              <a:ext cx="744273" cy="793950"/>
              <a:chOff x="9901824" y="937343"/>
              <a:chExt cx="744273" cy="793950"/>
            </a:xfrm>
          </p:grpSpPr>
          <p:sp>
            <p:nvSpPr>
              <p:cNvPr id="1661" name="Google Shape;1661;p3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3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3" name="Google Shape;1663;p3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3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3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3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7" name="Google Shape;1667;p3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3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9" name="Google Shape;1669;p3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0" name="Google Shape;1670;p3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671" name="Google Shape;1671;p3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3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3" name="Google Shape;1673;p3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3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3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3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7" name="Google Shape;1677;p38"/>
          <p:cNvGrpSpPr/>
          <p:nvPr/>
        </p:nvGrpSpPr>
        <p:grpSpPr>
          <a:xfrm>
            <a:off x="2993392" y="843244"/>
            <a:ext cx="369869" cy="445629"/>
            <a:chOff x="3554761" y="1011374"/>
            <a:chExt cx="597526" cy="719918"/>
          </a:xfrm>
        </p:grpSpPr>
        <p:sp>
          <p:nvSpPr>
            <p:cNvPr id="1678" name="Google Shape;1678;p3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3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3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3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2" name="Google Shape;1682;p38"/>
          <p:cNvGrpSpPr/>
          <p:nvPr/>
        </p:nvGrpSpPr>
        <p:grpSpPr>
          <a:xfrm>
            <a:off x="3603122" y="843032"/>
            <a:ext cx="370754" cy="445841"/>
            <a:chOff x="4539787" y="1011032"/>
            <a:chExt cx="598957" cy="720261"/>
          </a:xfrm>
        </p:grpSpPr>
        <p:sp>
          <p:nvSpPr>
            <p:cNvPr id="1683" name="Google Shape;1683;p3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4" name="Google Shape;1684;p3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3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3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3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8" name="Google Shape;1688;p38"/>
          <p:cNvGrpSpPr/>
          <p:nvPr/>
        </p:nvGrpSpPr>
        <p:grpSpPr>
          <a:xfrm>
            <a:off x="4213740" y="843140"/>
            <a:ext cx="366916" cy="445732"/>
            <a:chOff x="5526246" y="1011207"/>
            <a:chExt cx="592757" cy="720085"/>
          </a:xfrm>
        </p:grpSpPr>
        <p:sp>
          <p:nvSpPr>
            <p:cNvPr id="1689" name="Google Shape;1689;p3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3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3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2" name="Google Shape;1692;p3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3" name="Google Shape;1693;p3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3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5" name="Google Shape;1695;p38"/>
          <p:cNvGrpSpPr/>
          <p:nvPr/>
        </p:nvGrpSpPr>
        <p:grpSpPr>
          <a:xfrm>
            <a:off x="1168508" y="843134"/>
            <a:ext cx="364294" cy="445741"/>
            <a:chOff x="606645" y="1011196"/>
            <a:chExt cx="588520" cy="720097"/>
          </a:xfrm>
        </p:grpSpPr>
        <p:sp>
          <p:nvSpPr>
            <p:cNvPr id="1696" name="Google Shape;1696;p3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7" name="Google Shape;1697;p3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8" name="Google Shape;1698;p3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3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0" name="Google Shape;1700;p38"/>
          <p:cNvGrpSpPr/>
          <p:nvPr/>
        </p:nvGrpSpPr>
        <p:grpSpPr>
          <a:xfrm>
            <a:off x="7622791" y="843111"/>
            <a:ext cx="298405" cy="445762"/>
            <a:chOff x="11033597" y="1011159"/>
            <a:chExt cx="482075" cy="720133"/>
          </a:xfrm>
        </p:grpSpPr>
        <p:sp>
          <p:nvSpPr>
            <p:cNvPr id="1701" name="Google Shape;1701;p3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2" name="Google Shape;1702;p3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3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3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5" name="Google Shape;1705;p38"/>
          <p:cNvGrpSpPr/>
          <p:nvPr/>
        </p:nvGrpSpPr>
        <p:grpSpPr>
          <a:xfrm>
            <a:off x="6221656" y="797418"/>
            <a:ext cx="460704" cy="491455"/>
            <a:chOff x="8770051" y="937343"/>
            <a:chExt cx="744272" cy="793950"/>
          </a:xfrm>
        </p:grpSpPr>
        <p:sp>
          <p:nvSpPr>
            <p:cNvPr id="1706" name="Google Shape;1706;p3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07" name="Google Shape;1707;p3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08" name="Google Shape;1708;p3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09" name="Google Shape;1709;p3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10" name="Google Shape;1710;p3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1711" name="Google Shape;1711;p38"/>
            <p:cNvGrpSpPr/>
            <p:nvPr/>
          </p:nvGrpSpPr>
          <p:grpSpPr>
            <a:xfrm>
              <a:off x="8770051" y="937343"/>
              <a:ext cx="744272" cy="793950"/>
              <a:chOff x="6565437" y="1588001"/>
              <a:chExt cx="744272" cy="793950"/>
            </a:xfrm>
          </p:grpSpPr>
          <p:sp>
            <p:nvSpPr>
              <p:cNvPr id="1712" name="Google Shape;1712;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4" name="Google Shape;1714;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22" name="Google Shape;1722;p38"/>
          <p:cNvGrpSpPr/>
          <p:nvPr/>
        </p:nvGrpSpPr>
        <p:grpSpPr>
          <a:xfrm>
            <a:off x="4820520" y="797418"/>
            <a:ext cx="460704" cy="491455"/>
            <a:chOff x="6506504" y="937343"/>
            <a:chExt cx="744272" cy="793950"/>
          </a:xfrm>
        </p:grpSpPr>
        <p:sp>
          <p:nvSpPr>
            <p:cNvPr id="1723" name="Google Shape;1723;p3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24" name="Google Shape;1724;p3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25" name="Google Shape;1725;p3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1726" name="Google Shape;1726;p38"/>
            <p:cNvGrpSpPr/>
            <p:nvPr/>
          </p:nvGrpSpPr>
          <p:grpSpPr>
            <a:xfrm>
              <a:off x="6506504" y="937343"/>
              <a:ext cx="744272" cy="793950"/>
              <a:chOff x="6565437" y="1588001"/>
              <a:chExt cx="744272" cy="793950"/>
            </a:xfrm>
          </p:grpSpPr>
          <p:sp>
            <p:nvSpPr>
              <p:cNvPr id="1727" name="Google Shape;1727;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8" name="Google Shape;1728;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4" name="Google Shape;1734;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5" name="Google Shape;1735;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37" name="Google Shape;1737;p38"/>
          <p:cNvGrpSpPr/>
          <p:nvPr/>
        </p:nvGrpSpPr>
        <p:grpSpPr>
          <a:xfrm>
            <a:off x="5521088" y="797418"/>
            <a:ext cx="460704" cy="491455"/>
            <a:chOff x="7638277" y="937343"/>
            <a:chExt cx="744272" cy="793950"/>
          </a:xfrm>
        </p:grpSpPr>
        <p:sp>
          <p:nvSpPr>
            <p:cNvPr id="1738" name="Google Shape;1738;p3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39" name="Google Shape;1739;p3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40" name="Google Shape;1740;p3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41" name="Google Shape;1741;p3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1742" name="Google Shape;1742;p38"/>
            <p:cNvGrpSpPr/>
            <p:nvPr/>
          </p:nvGrpSpPr>
          <p:grpSpPr>
            <a:xfrm>
              <a:off x="7638277" y="937343"/>
              <a:ext cx="744272" cy="793950"/>
              <a:chOff x="6565437" y="1588001"/>
              <a:chExt cx="744272" cy="793950"/>
            </a:xfrm>
          </p:grpSpPr>
          <p:sp>
            <p:nvSpPr>
              <p:cNvPr id="1743" name="Google Shape;1743;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4" name="Google Shape;1744;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9" name="Google Shape;1749;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0" name="Google Shape;1750;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53" name="Google Shape;1753;p38"/>
          <p:cNvGrpSpPr/>
          <p:nvPr/>
        </p:nvGrpSpPr>
        <p:grpSpPr>
          <a:xfrm>
            <a:off x="3061198" y="2986973"/>
            <a:ext cx="445779" cy="400763"/>
            <a:chOff x="3778727" y="4460423"/>
            <a:chExt cx="720160" cy="647437"/>
          </a:xfrm>
        </p:grpSpPr>
        <p:sp>
          <p:nvSpPr>
            <p:cNvPr id="1754" name="Google Shape;1754;p3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3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3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3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8" name="Google Shape;1758;p3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9" name="Google Shape;1759;p3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3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1" name="Google Shape;1761;p38"/>
          <p:cNvGrpSpPr/>
          <p:nvPr/>
        </p:nvGrpSpPr>
        <p:grpSpPr>
          <a:xfrm>
            <a:off x="1138083" y="2972048"/>
            <a:ext cx="445680" cy="430613"/>
            <a:chOff x="557494" y="4436312"/>
            <a:chExt cx="720000" cy="695660"/>
          </a:xfrm>
        </p:grpSpPr>
        <p:sp>
          <p:nvSpPr>
            <p:cNvPr id="1762" name="Google Shape;1762;p3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3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4" name="Google Shape;1764;p3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5" name="Google Shape;1765;p3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6" name="Google Shape;1766;p38"/>
          <p:cNvGrpSpPr/>
          <p:nvPr/>
        </p:nvGrpSpPr>
        <p:grpSpPr>
          <a:xfrm>
            <a:off x="4343305" y="2964459"/>
            <a:ext cx="445834" cy="445792"/>
            <a:chOff x="5926265" y="4424051"/>
            <a:chExt cx="720247" cy="720181"/>
          </a:xfrm>
        </p:grpSpPr>
        <p:sp>
          <p:nvSpPr>
            <p:cNvPr id="1767" name="Google Shape;1767;p3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3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3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3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38"/>
          <p:cNvGrpSpPr/>
          <p:nvPr/>
        </p:nvGrpSpPr>
        <p:grpSpPr>
          <a:xfrm>
            <a:off x="1779066" y="2984013"/>
            <a:ext cx="445680" cy="406684"/>
            <a:chOff x="1631150" y="4455641"/>
            <a:chExt cx="720000" cy="657002"/>
          </a:xfrm>
        </p:grpSpPr>
        <p:sp>
          <p:nvSpPr>
            <p:cNvPr id="1772" name="Google Shape;1772;p3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3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4" name="Google Shape;1774;p3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5" name="Google Shape;1775;p3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3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7" name="Google Shape;1777;p38"/>
          <p:cNvGrpSpPr/>
          <p:nvPr/>
        </p:nvGrpSpPr>
        <p:grpSpPr>
          <a:xfrm>
            <a:off x="2420095" y="2983429"/>
            <a:ext cx="445680" cy="407854"/>
            <a:chOff x="2704878" y="4454697"/>
            <a:chExt cx="720000" cy="658890"/>
          </a:xfrm>
        </p:grpSpPr>
        <p:sp>
          <p:nvSpPr>
            <p:cNvPr id="1778" name="Google Shape;1778;p3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9" name="Google Shape;1779;p3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3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3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3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3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4" name="Google Shape;1784;p38"/>
          <p:cNvGrpSpPr/>
          <p:nvPr/>
        </p:nvGrpSpPr>
        <p:grpSpPr>
          <a:xfrm>
            <a:off x="3702366" y="2985387"/>
            <a:ext cx="445549" cy="403936"/>
            <a:chOff x="4852681" y="4457861"/>
            <a:chExt cx="719788" cy="652562"/>
          </a:xfrm>
        </p:grpSpPr>
        <p:sp>
          <p:nvSpPr>
            <p:cNvPr id="1785" name="Google Shape;1785;p3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6" name="Google Shape;1786;p3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3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8" name="Google Shape;1788;p38"/>
          <p:cNvGrpSpPr/>
          <p:nvPr/>
        </p:nvGrpSpPr>
        <p:grpSpPr>
          <a:xfrm>
            <a:off x="4984527" y="2975824"/>
            <a:ext cx="445818" cy="423063"/>
            <a:chOff x="7000306" y="4442411"/>
            <a:chExt cx="720224" cy="683463"/>
          </a:xfrm>
        </p:grpSpPr>
        <p:sp>
          <p:nvSpPr>
            <p:cNvPr id="1789" name="Google Shape;1789;p3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3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1" name="Google Shape;1791;p3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2" name="Google Shape;1792;p3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3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4" name="Google Shape;1794;p38"/>
          <p:cNvGrpSpPr/>
          <p:nvPr/>
        </p:nvGrpSpPr>
        <p:grpSpPr>
          <a:xfrm>
            <a:off x="5625735" y="2973621"/>
            <a:ext cx="445779" cy="427468"/>
            <a:chOff x="8074325" y="4438852"/>
            <a:chExt cx="720160" cy="690579"/>
          </a:xfrm>
        </p:grpSpPr>
        <p:sp>
          <p:nvSpPr>
            <p:cNvPr id="1795" name="Google Shape;1795;p3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6" name="Google Shape;1796;p3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7" name="Google Shape;1797;p3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3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3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3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1" name="Google Shape;1801;p38"/>
          <p:cNvGrpSpPr/>
          <p:nvPr/>
        </p:nvGrpSpPr>
        <p:grpSpPr>
          <a:xfrm>
            <a:off x="6908080" y="2987570"/>
            <a:ext cx="445629" cy="399564"/>
            <a:chOff x="9878975" y="4425243"/>
            <a:chExt cx="719918" cy="645501"/>
          </a:xfrm>
        </p:grpSpPr>
        <p:sp>
          <p:nvSpPr>
            <p:cNvPr id="1802" name="Google Shape;1802;p3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3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3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5" name="Google Shape;1805;p38"/>
          <p:cNvGrpSpPr/>
          <p:nvPr/>
        </p:nvGrpSpPr>
        <p:grpSpPr>
          <a:xfrm>
            <a:off x="7549097" y="2976371"/>
            <a:ext cx="445785" cy="421964"/>
            <a:chOff x="10914544" y="4407150"/>
            <a:chExt cx="720170" cy="681687"/>
          </a:xfrm>
        </p:grpSpPr>
        <p:sp>
          <p:nvSpPr>
            <p:cNvPr id="1806" name="Google Shape;1806;p3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7" name="Google Shape;1807;p3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3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3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0" name="Google Shape;1810;p38"/>
          <p:cNvGrpSpPr/>
          <p:nvPr/>
        </p:nvGrpSpPr>
        <p:grpSpPr>
          <a:xfrm>
            <a:off x="6266887" y="2984485"/>
            <a:ext cx="445805" cy="405734"/>
            <a:chOff x="8843122" y="4420259"/>
            <a:chExt cx="720202" cy="655468"/>
          </a:xfrm>
        </p:grpSpPr>
        <p:sp>
          <p:nvSpPr>
            <p:cNvPr id="1811" name="Google Shape;1811;p3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3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3" name="Google Shape;1813;p3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4" name="Google Shape;1814;p3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3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3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7" name="Google Shape;1817;p38"/>
          <p:cNvGrpSpPr/>
          <p:nvPr/>
        </p:nvGrpSpPr>
        <p:grpSpPr>
          <a:xfrm>
            <a:off x="3069757" y="2283047"/>
            <a:ext cx="445812" cy="394517"/>
            <a:chOff x="1510757" y="3225422"/>
            <a:chExt cx="720214" cy="637346"/>
          </a:xfrm>
        </p:grpSpPr>
        <p:sp>
          <p:nvSpPr>
            <p:cNvPr id="1818" name="Google Shape;1818;p3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9" name="Google Shape;1819;p3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3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3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3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3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4" name="Google Shape;1824;p3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5" name="Google Shape;1825;p38"/>
          <p:cNvGrpSpPr/>
          <p:nvPr/>
        </p:nvGrpSpPr>
        <p:grpSpPr>
          <a:xfrm>
            <a:off x="3761148" y="2300567"/>
            <a:ext cx="445768" cy="359479"/>
            <a:chOff x="2595501" y="3253725"/>
            <a:chExt cx="720142" cy="580740"/>
          </a:xfrm>
        </p:grpSpPr>
        <p:sp>
          <p:nvSpPr>
            <p:cNvPr id="1826" name="Google Shape;1826;p3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3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3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3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0" name="Google Shape;1830;p38"/>
          <p:cNvGrpSpPr/>
          <p:nvPr/>
        </p:nvGrpSpPr>
        <p:grpSpPr>
          <a:xfrm>
            <a:off x="5143819" y="2257535"/>
            <a:ext cx="443879" cy="445540"/>
            <a:chOff x="4764809" y="3184208"/>
            <a:chExt cx="717090" cy="719774"/>
          </a:xfrm>
        </p:grpSpPr>
        <p:sp>
          <p:nvSpPr>
            <p:cNvPr id="1831" name="Google Shape;1831;p3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2" name="Google Shape;1832;p3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3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4" name="Google Shape;1834;p38"/>
          <p:cNvGrpSpPr/>
          <p:nvPr/>
        </p:nvGrpSpPr>
        <p:grpSpPr>
          <a:xfrm>
            <a:off x="4452495" y="2286500"/>
            <a:ext cx="445746" cy="387612"/>
            <a:chOff x="3680173" y="3231000"/>
            <a:chExt cx="720106" cy="626190"/>
          </a:xfrm>
        </p:grpSpPr>
        <p:sp>
          <p:nvSpPr>
            <p:cNvPr id="1835" name="Google Shape;1835;p3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6" name="Google Shape;1836;p3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7" name="Google Shape;1837;p3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8" name="Google Shape;1838;p38"/>
          <p:cNvGrpSpPr/>
          <p:nvPr/>
        </p:nvGrpSpPr>
        <p:grpSpPr>
          <a:xfrm>
            <a:off x="6524582" y="2257496"/>
            <a:ext cx="443283" cy="445620"/>
            <a:chOff x="6931035" y="3184144"/>
            <a:chExt cx="716128" cy="719903"/>
          </a:xfrm>
        </p:grpSpPr>
        <p:sp>
          <p:nvSpPr>
            <p:cNvPr id="1839" name="Google Shape;1839;p3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0" name="Google Shape;1840;p3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1" name="Google Shape;1841;p3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2" name="Google Shape;1842;p3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3" name="Google Shape;1843;p38"/>
          <p:cNvGrpSpPr/>
          <p:nvPr/>
        </p:nvGrpSpPr>
        <p:grpSpPr>
          <a:xfrm>
            <a:off x="5833276" y="2257448"/>
            <a:ext cx="445727" cy="445714"/>
            <a:chOff x="5846429" y="3184067"/>
            <a:chExt cx="720076" cy="720055"/>
          </a:xfrm>
        </p:grpSpPr>
        <p:sp>
          <p:nvSpPr>
            <p:cNvPr id="1844" name="Google Shape;1844;p3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5" name="Google Shape;1845;p3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6" name="Google Shape;1846;p3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7" name="Google Shape;1847;p3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48" name="Google Shape;1848;p38"/>
          <p:cNvGrpSpPr/>
          <p:nvPr/>
        </p:nvGrpSpPr>
        <p:grpSpPr>
          <a:xfrm>
            <a:off x="2520481" y="2257393"/>
            <a:ext cx="303698" cy="445825"/>
            <a:chOff x="655600" y="3183978"/>
            <a:chExt cx="490627" cy="720234"/>
          </a:xfrm>
        </p:grpSpPr>
        <p:sp>
          <p:nvSpPr>
            <p:cNvPr id="1849" name="Google Shape;1849;p3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3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3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3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3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54" name="Google Shape;1854;p38"/>
          <p:cNvGrpSpPr/>
          <p:nvPr/>
        </p:nvGrpSpPr>
        <p:grpSpPr>
          <a:xfrm>
            <a:off x="7213443" y="2257509"/>
            <a:ext cx="189785" cy="445591"/>
            <a:chOff x="8011692" y="3184166"/>
            <a:chExt cx="306600" cy="719858"/>
          </a:xfrm>
        </p:grpSpPr>
        <p:sp>
          <p:nvSpPr>
            <p:cNvPr id="1855" name="Google Shape;1855;p3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3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3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8" name="Google Shape;1858;p3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9" name="Google Shape;1859;p3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0" name="Google Shape;1860;p3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61" name="Google Shape;1861;p38"/>
          <p:cNvGrpSpPr/>
          <p:nvPr/>
        </p:nvGrpSpPr>
        <p:grpSpPr>
          <a:xfrm>
            <a:off x="7648230" y="2257259"/>
            <a:ext cx="246199" cy="445516"/>
            <a:chOff x="4556125" y="630237"/>
            <a:chExt cx="3081338" cy="5568950"/>
          </a:xfrm>
        </p:grpSpPr>
        <p:sp>
          <p:nvSpPr>
            <p:cNvPr id="1862" name="Google Shape;1862;p3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3" name="Google Shape;1863;p3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3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3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3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3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3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69" name="Google Shape;1869;p38"/>
          <p:cNvGrpSpPr/>
          <p:nvPr/>
        </p:nvGrpSpPr>
        <p:grpSpPr>
          <a:xfrm>
            <a:off x="1829253" y="2257459"/>
            <a:ext cx="445768" cy="445697"/>
            <a:chOff x="1674084" y="3214987"/>
            <a:chExt cx="720142" cy="720027"/>
          </a:xfrm>
        </p:grpSpPr>
        <p:sp>
          <p:nvSpPr>
            <p:cNvPr id="1870" name="Google Shape;1870;p3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3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3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3" name="Google Shape;1873;p3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4" name="Google Shape;1874;p3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5" name="Google Shape;1875;p3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6" name="Google Shape;1876;p3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7" name="Google Shape;1877;p3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8" name="Google Shape;1878;p3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9" name="Google Shape;1879;p3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3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3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82" name="Google Shape;1882;p38"/>
          <p:cNvGrpSpPr/>
          <p:nvPr/>
        </p:nvGrpSpPr>
        <p:grpSpPr>
          <a:xfrm>
            <a:off x="1138094" y="2257421"/>
            <a:ext cx="445578" cy="445773"/>
            <a:chOff x="557511" y="3214925"/>
            <a:chExt cx="719836" cy="720150"/>
          </a:xfrm>
        </p:grpSpPr>
        <p:sp>
          <p:nvSpPr>
            <p:cNvPr id="1883" name="Google Shape;1883;p3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3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3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3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87" name="Google Shape;1887;p38"/>
          <p:cNvGrpSpPr/>
          <p:nvPr/>
        </p:nvGrpSpPr>
        <p:grpSpPr>
          <a:xfrm>
            <a:off x="1081977" y="3693756"/>
            <a:ext cx="445905" cy="400522"/>
            <a:chOff x="1147762" y="1131887"/>
            <a:chExt cx="5137150" cy="4619626"/>
          </a:xfrm>
        </p:grpSpPr>
        <p:sp>
          <p:nvSpPr>
            <p:cNvPr id="1888" name="Google Shape;1888;p3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9" name="Google Shape;1889;p3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0" name="Google Shape;1890;p3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1" name="Google Shape;1891;p38"/>
          <p:cNvGrpSpPr/>
          <p:nvPr/>
        </p:nvGrpSpPr>
        <p:grpSpPr>
          <a:xfrm>
            <a:off x="1879306" y="3687410"/>
            <a:ext cx="445901" cy="413282"/>
            <a:chOff x="1570037" y="1341437"/>
            <a:chExt cx="4943475" cy="4576762"/>
          </a:xfrm>
        </p:grpSpPr>
        <p:sp>
          <p:nvSpPr>
            <p:cNvPr id="1892" name="Google Shape;1892;p3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3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3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3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3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7" name="Google Shape;1897;p3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8" name="Google Shape;1898;p38"/>
          <p:cNvGrpSpPr/>
          <p:nvPr/>
        </p:nvGrpSpPr>
        <p:grpSpPr>
          <a:xfrm>
            <a:off x="4364629" y="3671511"/>
            <a:ext cx="441332" cy="445721"/>
            <a:chOff x="5770007" y="5489899"/>
            <a:chExt cx="712976" cy="720067"/>
          </a:xfrm>
        </p:grpSpPr>
        <p:sp>
          <p:nvSpPr>
            <p:cNvPr id="1899" name="Google Shape;1899;p3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3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3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2" name="Google Shape;1902;p3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3" name="Google Shape;1903;p3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3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3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3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38"/>
          <p:cNvGrpSpPr/>
          <p:nvPr/>
        </p:nvGrpSpPr>
        <p:grpSpPr>
          <a:xfrm>
            <a:off x="5157420" y="3693981"/>
            <a:ext cx="445651" cy="400824"/>
            <a:chOff x="7050768" y="5526199"/>
            <a:chExt cx="719953" cy="647534"/>
          </a:xfrm>
        </p:grpSpPr>
        <p:sp>
          <p:nvSpPr>
            <p:cNvPr id="1908" name="Google Shape;1908;p3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3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3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3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3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3" name="Google Shape;1913;p3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4" name="Google Shape;1914;p3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3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3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3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3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3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38"/>
          <p:cNvGrpSpPr/>
          <p:nvPr/>
        </p:nvGrpSpPr>
        <p:grpSpPr>
          <a:xfrm>
            <a:off x="6751936" y="3694051"/>
            <a:ext cx="445681" cy="400651"/>
            <a:chOff x="9626723" y="5526313"/>
            <a:chExt cx="720002" cy="647256"/>
          </a:xfrm>
        </p:grpSpPr>
        <p:sp>
          <p:nvSpPr>
            <p:cNvPr id="1921" name="Google Shape;1921;p3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2" name="Google Shape;1922;p3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3" name="Google Shape;1923;p3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4" name="Google Shape;1924;p3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5" name="Google Shape;1925;p3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6" name="Google Shape;1926;p3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7" name="Google Shape;1927;p3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8" name="Google Shape;1928;p3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9" name="Google Shape;1929;p3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0" name="Google Shape;1930;p3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1" name="Google Shape;1931;p3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2" name="Google Shape;1932;p3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33" name="Google Shape;1933;p38"/>
          <p:cNvGrpSpPr/>
          <p:nvPr/>
        </p:nvGrpSpPr>
        <p:grpSpPr>
          <a:xfrm>
            <a:off x="7549176" y="3671488"/>
            <a:ext cx="445582" cy="445743"/>
            <a:chOff x="10914672" y="5489861"/>
            <a:chExt cx="719842" cy="720102"/>
          </a:xfrm>
        </p:grpSpPr>
        <p:sp>
          <p:nvSpPr>
            <p:cNvPr id="1934" name="Google Shape;1934;p3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5" name="Google Shape;1935;p3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6" name="Google Shape;1936;p3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7" name="Google Shape;1937;p3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8" name="Google Shape;1938;p3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3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3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1" name="Google Shape;1941;p3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2" name="Google Shape;1942;p3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3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3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3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38"/>
          <p:cNvGrpSpPr/>
          <p:nvPr/>
        </p:nvGrpSpPr>
        <p:grpSpPr>
          <a:xfrm>
            <a:off x="5954636" y="3681752"/>
            <a:ext cx="445821" cy="425247"/>
            <a:chOff x="8338678" y="5506443"/>
            <a:chExt cx="720227" cy="686989"/>
          </a:xfrm>
        </p:grpSpPr>
        <p:sp>
          <p:nvSpPr>
            <p:cNvPr id="1947" name="Google Shape;1947;p3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3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3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3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3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3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38"/>
          <p:cNvGrpSpPr/>
          <p:nvPr/>
        </p:nvGrpSpPr>
        <p:grpSpPr>
          <a:xfrm>
            <a:off x="2676293" y="3736342"/>
            <a:ext cx="1336824" cy="316035"/>
            <a:chOff x="3042485" y="5594633"/>
            <a:chExt cx="2159652" cy="510557"/>
          </a:xfrm>
        </p:grpSpPr>
        <p:sp>
          <p:nvSpPr>
            <p:cNvPr id="1954" name="Google Shape;1954;p3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3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3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3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3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3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3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1" name="Google Shape;1961;p3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2" name="Google Shape;1962;p3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3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3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3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6" name="Google Shape;1966;p3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7" name="Google Shape;1967;p3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3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9" name="Google Shape;1969;p38"/>
          <p:cNvGrpSpPr/>
          <p:nvPr/>
        </p:nvGrpSpPr>
        <p:grpSpPr>
          <a:xfrm>
            <a:off x="1879183" y="4379878"/>
            <a:ext cx="445738" cy="442950"/>
            <a:chOff x="1442627" y="5710929"/>
            <a:chExt cx="594318" cy="590600"/>
          </a:xfrm>
        </p:grpSpPr>
        <p:sp>
          <p:nvSpPr>
            <p:cNvPr id="1970" name="Google Shape;1970;p3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1" name="Google Shape;1971;p3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3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38"/>
          <p:cNvGrpSpPr/>
          <p:nvPr/>
        </p:nvGrpSpPr>
        <p:grpSpPr>
          <a:xfrm>
            <a:off x="6788033" y="4378458"/>
            <a:ext cx="373053" cy="445790"/>
            <a:chOff x="8095060" y="5664590"/>
            <a:chExt cx="497404" cy="594388"/>
          </a:xfrm>
        </p:grpSpPr>
        <p:grpSp>
          <p:nvGrpSpPr>
            <p:cNvPr id="1975" name="Google Shape;1975;p38"/>
            <p:cNvGrpSpPr/>
            <p:nvPr/>
          </p:nvGrpSpPr>
          <p:grpSpPr>
            <a:xfrm>
              <a:off x="8095060" y="5969027"/>
              <a:ext cx="497404" cy="289951"/>
              <a:chOff x="8095060" y="5969027"/>
              <a:chExt cx="497404" cy="289951"/>
            </a:xfrm>
          </p:grpSpPr>
          <p:sp>
            <p:nvSpPr>
              <p:cNvPr id="1976" name="Google Shape;1976;p3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3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3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38"/>
            <p:cNvGrpSpPr/>
            <p:nvPr/>
          </p:nvGrpSpPr>
          <p:grpSpPr>
            <a:xfrm>
              <a:off x="8095060" y="5867832"/>
              <a:ext cx="497404" cy="289312"/>
              <a:chOff x="8095060" y="5867832"/>
              <a:chExt cx="497404" cy="289312"/>
            </a:xfrm>
          </p:grpSpPr>
          <p:sp>
            <p:nvSpPr>
              <p:cNvPr id="1980" name="Google Shape;1980;p3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3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3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3" name="Google Shape;1983;p38"/>
            <p:cNvGrpSpPr/>
            <p:nvPr/>
          </p:nvGrpSpPr>
          <p:grpSpPr>
            <a:xfrm>
              <a:off x="8095060" y="5765998"/>
              <a:ext cx="497404" cy="289312"/>
              <a:chOff x="8095060" y="5765998"/>
              <a:chExt cx="497404" cy="289312"/>
            </a:xfrm>
          </p:grpSpPr>
          <p:sp>
            <p:nvSpPr>
              <p:cNvPr id="1984" name="Google Shape;1984;p3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5" name="Google Shape;1985;p3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3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7" name="Google Shape;1987;p38"/>
            <p:cNvGrpSpPr/>
            <p:nvPr/>
          </p:nvGrpSpPr>
          <p:grpSpPr>
            <a:xfrm>
              <a:off x="8095060" y="5664590"/>
              <a:ext cx="497404" cy="290163"/>
              <a:chOff x="8095060" y="5664590"/>
              <a:chExt cx="497404" cy="290163"/>
            </a:xfrm>
          </p:grpSpPr>
          <p:sp>
            <p:nvSpPr>
              <p:cNvPr id="1988" name="Google Shape;1988;p3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3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0" name="Google Shape;1990;p3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991" name="Google Shape;1991;p38"/>
          <p:cNvGrpSpPr/>
          <p:nvPr/>
        </p:nvGrpSpPr>
        <p:grpSpPr>
          <a:xfrm>
            <a:off x="2870825" y="4378486"/>
            <a:ext cx="557161" cy="445733"/>
            <a:chOff x="4607809" y="5664627"/>
            <a:chExt cx="742882" cy="594311"/>
          </a:xfrm>
        </p:grpSpPr>
        <p:sp>
          <p:nvSpPr>
            <p:cNvPr id="1992" name="Google Shape;1992;p3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3" name="Google Shape;1993;p3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4" name="Google Shape;1994;p3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5" name="Google Shape;1995;p3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6" name="Google Shape;1996;p3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7" name="Google Shape;1997;p3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8" name="Google Shape;1998;p3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9" name="Google Shape;1999;p3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00" name="Google Shape;2000;p38"/>
          <p:cNvGrpSpPr/>
          <p:nvPr/>
        </p:nvGrpSpPr>
        <p:grpSpPr>
          <a:xfrm>
            <a:off x="3973890" y="4378543"/>
            <a:ext cx="1079865" cy="445621"/>
            <a:chOff x="2571250" y="5664711"/>
            <a:chExt cx="1439820" cy="594161"/>
          </a:xfrm>
        </p:grpSpPr>
        <p:sp>
          <p:nvSpPr>
            <p:cNvPr id="2001" name="Google Shape;2001;p3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2" name="Google Shape;2002;p3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3" name="Google Shape;2003;p3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4" name="Google Shape;2004;p3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5" name="Google Shape;2005;p3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6" name="Google Shape;2006;p3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7" name="Google Shape;2007;p3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8" name="Google Shape;2008;p3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9" name="Google Shape;2009;p3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0" name="Google Shape;2010;p3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1" name="Google Shape;2011;p3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2" name="Google Shape;2012;p3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3" name="Google Shape;2013;p3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4" name="Google Shape;2014;p3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5" name="Google Shape;2015;p3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6" name="Google Shape;2016;p3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7" name="Google Shape;2017;p3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8" name="Google Shape;2018;p3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9" name="Google Shape;2019;p3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0" name="Google Shape;2020;p3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1" name="Google Shape;2021;p3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2" name="Google Shape;2022;p3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3" name="Google Shape;2023;p3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4" name="Google Shape;2024;p3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2025" name="Google Shape;2025;p38"/>
          <p:cNvGrpSpPr/>
          <p:nvPr/>
        </p:nvGrpSpPr>
        <p:grpSpPr>
          <a:xfrm>
            <a:off x="5599659" y="4378335"/>
            <a:ext cx="642470" cy="446036"/>
            <a:chOff x="6332670" y="5663946"/>
            <a:chExt cx="856627" cy="594715"/>
          </a:xfrm>
        </p:grpSpPr>
        <p:grpSp>
          <p:nvGrpSpPr>
            <p:cNvPr id="2026" name="Google Shape;2026;p38"/>
            <p:cNvGrpSpPr/>
            <p:nvPr/>
          </p:nvGrpSpPr>
          <p:grpSpPr>
            <a:xfrm>
              <a:off x="6392364" y="5663946"/>
              <a:ext cx="796933" cy="185801"/>
              <a:chOff x="3321050" y="1066800"/>
              <a:chExt cx="6505573" cy="1508125"/>
            </a:xfrm>
          </p:grpSpPr>
          <p:sp>
            <p:nvSpPr>
              <p:cNvPr id="2027" name="Google Shape;2027;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8" name="Google Shape;2028;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9" name="Google Shape;2029;p38"/>
            <p:cNvGrpSpPr/>
            <p:nvPr/>
          </p:nvGrpSpPr>
          <p:grpSpPr>
            <a:xfrm flipH="1">
              <a:off x="6332670" y="5868403"/>
              <a:ext cx="796933" cy="185801"/>
              <a:chOff x="3321050" y="1066800"/>
              <a:chExt cx="6505573" cy="1508125"/>
            </a:xfrm>
          </p:grpSpPr>
          <p:sp>
            <p:nvSpPr>
              <p:cNvPr id="2030" name="Google Shape;2030;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1" name="Google Shape;2031;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32" name="Google Shape;2032;p38"/>
            <p:cNvGrpSpPr/>
            <p:nvPr/>
          </p:nvGrpSpPr>
          <p:grpSpPr>
            <a:xfrm>
              <a:off x="6392364" y="6072860"/>
              <a:ext cx="796933" cy="185801"/>
              <a:chOff x="3321050" y="1066800"/>
              <a:chExt cx="6505573" cy="1508125"/>
            </a:xfrm>
          </p:grpSpPr>
          <p:sp>
            <p:nvSpPr>
              <p:cNvPr id="2033" name="Google Shape;2033;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4" name="Google Shape;2034;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035" name="Google Shape;2035;p38"/>
          <p:cNvSpPr txBox="1">
            <a:spLocks noGrp="1"/>
          </p:cNvSpPr>
          <p:nvPr>
            <p:ph type="title"/>
          </p:nvPr>
        </p:nvSpPr>
        <p:spPr>
          <a:xfrm>
            <a:off x="855300" y="249075"/>
            <a:ext cx="7433400" cy="3963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2400"/>
              <a:buNone/>
            </a:pPr>
            <a:r>
              <a:rPr lang="en" sz="2000"/>
              <a:t>DIAGRAMS AND INFOGRAPHICS</a:t>
            </a:r>
            <a:endParaRPr sz="2000"/>
          </a:p>
        </p:txBody>
      </p:sp>
      <p:sp>
        <p:nvSpPr>
          <p:cNvPr id="2036" name="Google Shape;2036;p38"/>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0"/>
        <p:cNvGrpSpPr/>
        <p:nvPr/>
      </p:nvGrpSpPr>
      <p:grpSpPr>
        <a:xfrm>
          <a:off x="0" y="0"/>
          <a:ext cx="0" cy="0"/>
          <a:chOff x="0" y="0"/>
          <a:chExt cx="0" cy="0"/>
        </a:xfrm>
      </p:grpSpPr>
      <p:sp>
        <p:nvSpPr>
          <p:cNvPr id="2041" name="Google Shape;2041;p39"/>
          <p:cNvSpPr txBox="1"/>
          <p:nvPr/>
        </p:nvSpPr>
        <p:spPr>
          <a:xfrm>
            <a:off x="908200" y="2298050"/>
            <a:ext cx="7327500" cy="1972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3600"/>
              <a:buFont typeface="Arial"/>
              <a:buNone/>
            </a:pPr>
            <a:r>
              <a:rPr lang="en" sz="3600" b="0" i="0" u="none" strike="noStrike" cap="none">
                <a:solidFill>
                  <a:schemeClr val="dk1"/>
                </a:solidFill>
                <a:latin typeface="Barlow"/>
                <a:ea typeface="Barlow"/>
                <a:cs typeface="Barlow"/>
                <a:sym typeface="Barlow"/>
              </a:rPr>
              <a:t>✋👆👉👍👤👦👧👨👩👪💃🏃💑❤😂😉😋😒😭👶😸🐟🍒🍔💣📌📖🔨🎃🎈🎨🏈🏰🌏🔌🔑</a:t>
            </a:r>
            <a:r>
              <a:rPr lang="en" sz="2400" b="0" i="0" u="none" strike="noStrike" cap="none">
                <a:solidFill>
                  <a:schemeClr val="accent1"/>
                </a:solidFill>
                <a:highlight>
                  <a:schemeClr val="accent5"/>
                </a:highlight>
                <a:latin typeface="Barlow"/>
                <a:ea typeface="Barlow"/>
                <a:cs typeface="Barlow"/>
                <a:sym typeface="Barlow"/>
              </a:rPr>
              <a:t> and many more...</a:t>
            </a:r>
            <a:endParaRPr sz="2400" b="0" i="0" u="none" strike="noStrike" cap="none">
              <a:solidFill>
                <a:schemeClr val="accent1"/>
              </a:solidFill>
              <a:highlight>
                <a:schemeClr val="accent5"/>
              </a:highlight>
              <a:latin typeface="Barlow"/>
              <a:ea typeface="Barlow"/>
              <a:cs typeface="Barlow"/>
              <a:sym typeface="Barlow"/>
            </a:endParaRPr>
          </a:p>
        </p:txBody>
      </p:sp>
      <p:sp>
        <p:nvSpPr>
          <p:cNvPr id="2042" name="Google Shape;2042;p39"/>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39</a:t>
            </a:fld>
            <a:endParaRPr/>
          </a:p>
        </p:txBody>
      </p:sp>
      <p:sp>
        <p:nvSpPr>
          <p:cNvPr id="2043" name="Google Shape;2043;p39"/>
          <p:cNvSpPr txBox="1">
            <a:spLocks noGrp="1"/>
          </p:cNvSpPr>
          <p:nvPr>
            <p:ph type="body" idx="1"/>
          </p:nvPr>
        </p:nvSpPr>
        <p:spPr>
          <a:xfrm>
            <a:off x="908328" y="932625"/>
            <a:ext cx="7327500" cy="1151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400"/>
              <a:buNone/>
            </a:pPr>
            <a:r>
              <a:rPr lang="en" sz="1400" b="1"/>
              <a:t>You can also use any emoji as an icon!</a:t>
            </a:r>
            <a:br>
              <a:rPr lang="en" sz="1400"/>
            </a:br>
            <a:r>
              <a:rPr lang="en" sz="1400"/>
              <a:t>And of course it resizes without losing quality.</a:t>
            </a:r>
            <a:endParaRPr sz="1400"/>
          </a:p>
          <a:p>
            <a:pPr marL="0" lvl="0" indent="0" algn="l" rtl="0">
              <a:lnSpc>
                <a:spcPct val="115000"/>
              </a:lnSpc>
              <a:spcBef>
                <a:spcPts val="800"/>
              </a:spcBef>
              <a:spcAft>
                <a:spcPts val="800"/>
              </a:spcAft>
              <a:buSzPts val="2400"/>
              <a:buNone/>
            </a:pPr>
            <a:r>
              <a:rPr lang="en" sz="1400"/>
              <a:t>How? Follow Google instructions </a:t>
            </a:r>
            <a:r>
              <a:rPr lang="en" sz="1400" u="sng">
                <a:solidFill>
                  <a:schemeClr val="hlink"/>
                </a:solidFill>
                <a:hlinkClick r:id="rId3"/>
              </a:rPr>
              <a:t>https://twitter.com/googledocs/status/730087240156643328</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dirty="0"/>
              <a:t>Linguaggi </a:t>
            </a:r>
            <a:endParaRPr dirty="0"/>
          </a:p>
        </p:txBody>
      </p:sp>
      <p:sp>
        <p:nvSpPr>
          <p:cNvPr id="196" name="Google Shape;196;p9"/>
          <p:cNvSpPr txBox="1">
            <a:spLocks noGrp="1"/>
          </p:cNvSpPr>
          <p:nvPr>
            <p:ph type="body" idx="1"/>
          </p:nvPr>
        </p:nvSpPr>
        <p:spPr>
          <a:xfrm>
            <a:off x="855300" y="1353948"/>
            <a:ext cx="4704314" cy="3033900"/>
          </a:xfrm>
          <a:prstGeom prst="rect">
            <a:avLst/>
          </a:prstGeom>
          <a:noFill/>
          <a:ln>
            <a:noFill/>
          </a:ln>
        </p:spPr>
        <p:txBody>
          <a:bodyPr spcFirstLastPara="1" wrap="square" lIns="0" tIns="0" rIns="0" bIns="0" anchor="t" anchorCtr="0">
            <a:noAutofit/>
          </a:bodyPr>
          <a:lstStyle/>
          <a:p>
            <a:pPr marL="76200" lvl="0" indent="0" algn="l" rtl="0">
              <a:lnSpc>
                <a:spcPct val="115000"/>
              </a:lnSpc>
              <a:spcBef>
                <a:spcPts val="0"/>
              </a:spcBef>
              <a:spcAft>
                <a:spcPts val="0"/>
              </a:spcAft>
              <a:buSzPts val="2400"/>
              <a:buNone/>
            </a:pPr>
            <a:r>
              <a:rPr lang="it-IT" sz="1200" b="0" i="0" dirty="0">
                <a:solidFill>
                  <a:schemeClr val="tx1"/>
                </a:solidFill>
                <a:effectLst/>
                <a:latin typeface="Arial" panose="020B0604020202020204" pitchFamily="34" charset="0"/>
              </a:rPr>
              <a:t>I </a:t>
            </a:r>
            <a:r>
              <a:rPr lang="it-IT" sz="1200" dirty="0">
                <a:solidFill>
                  <a:schemeClr val="tx1"/>
                </a:solidFill>
                <a:latin typeface="Arial" panose="020B0604020202020204" pitchFamily="34" charset="0"/>
              </a:rPr>
              <a:t>linguaggi di programmazione</a:t>
            </a:r>
            <a:r>
              <a:rPr lang="it-IT" sz="1200" b="0" i="0" dirty="0">
                <a:solidFill>
                  <a:schemeClr val="tx1"/>
                </a:solidFill>
                <a:effectLst/>
                <a:latin typeface="Arial" panose="020B0604020202020204" pitchFamily="34" charset="0"/>
              </a:rPr>
              <a:t> usati sono generalmente </a:t>
            </a:r>
            <a:r>
              <a:rPr lang="it-IT" sz="1200" dirty="0">
                <a:solidFill>
                  <a:schemeClr val="tx1"/>
                </a:solidFill>
                <a:latin typeface="Arial" panose="020B0604020202020204" pitchFamily="34" charset="0"/>
              </a:rPr>
              <a:t>C</a:t>
            </a:r>
            <a:r>
              <a:rPr lang="it-IT" sz="1200" b="0" i="0" dirty="0">
                <a:solidFill>
                  <a:schemeClr val="tx1"/>
                </a:solidFill>
                <a:effectLst/>
                <a:latin typeface="Arial" panose="020B0604020202020204" pitchFamily="34" charset="0"/>
              </a:rPr>
              <a:t>/</a:t>
            </a:r>
            <a:r>
              <a:rPr lang="it-IT" sz="1200" dirty="0">
                <a:solidFill>
                  <a:schemeClr val="tx1"/>
                </a:solidFill>
                <a:latin typeface="Arial" panose="020B0604020202020204" pitchFamily="34" charset="0"/>
              </a:rPr>
              <a:t>C++ </a:t>
            </a:r>
            <a:r>
              <a:rPr lang="it-IT" sz="1200" b="0" i="0" dirty="0">
                <a:solidFill>
                  <a:schemeClr val="tx1"/>
                </a:solidFill>
                <a:effectLst/>
                <a:latin typeface="Arial" panose="020B0604020202020204" pitchFamily="34" charset="0"/>
              </a:rPr>
              <a:t>e </a:t>
            </a:r>
            <a:r>
              <a:rPr lang="it-IT" sz="1200" dirty="0" err="1">
                <a:solidFill>
                  <a:schemeClr val="tx1"/>
                </a:solidFill>
                <a:latin typeface="Arial" panose="020B0604020202020204" pitchFamily="34" charset="0"/>
              </a:rPr>
              <a:t>Perl</a:t>
            </a:r>
            <a:r>
              <a:rPr lang="it-IT" sz="1200" b="0" i="0" dirty="0">
                <a:solidFill>
                  <a:schemeClr val="tx1"/>
                </a:solidFill>
                <a:effectLst/>
                <a:latin typeface="Arial" panose="020B0604020202020204" pitchFamily="34" charset="0"/>
              </a:rPr>
              <a:t>. Alcuni applicativi utilizzano la tecnologia </a:t>
            </a:r>
            <a:r>
              <a:rPr lang="it-IT" sz="1200" dirty="0" err="1">
                <a:solidFill>
                  <a:schemeClr val="tx1"/>
                </a:solidFill>
                <a:latin typeface="Arial" panose="020B0604020202020204" pitchFamily="34" charset="0"/>
              </a:rPr>
              <a:t>FastCGI</a:t>
            </a:r>
            <a:r>
              <a:rPr lang="it-IT" sz="1200" b="0" i="0" dirty="0">
                <a:solidFill>
                  <a:schemeClr val="tx1"/>
                </a:solidFill>
                <a:effectLst/>
                <a:latin typeface="Arial" panose="020B0604020202020204" pitchFamily="34" charset="0"/>
              </a:rPr>
              <a:t> per introdurre nuovi </a:t>
            </a:r>
            <a:r>
              <a:rPr lang="it-IT" sz="1200" dirty="0">
                <a:solidFill>
                  <a:schemeClr val="tx1"/>
                </a:solidFill>
                <a:latin typeface="Arial" panose="020B0604020202020204" pitchFamily="34" charset="0"/>
              </a:rPr>
              <a:t>linguaggi di scripting</a:t>
            </a:r>
            <a:r>
              <a:rPr lang="it-IT" sz="1200" b="0" i="0" dirty="0">
                <a:solidFill>
                  <a:schemeClr val="tx1"/>
                </a:solidFill>
                <a:effectLst/>
                <a:latin typeface="Arial" panose="020B0604020202020204" pitchFamily="34" charset="0"/>
              </a:rPr>
              <a:t>, </a:t>
            </a:r>
            <a:r>
              <a:rPr lang="it-IT" sz="1200" dirty="0">
                <a:solidFill>
                  <a:schemeClr val="tx1"/>
                </a:solidFill>
                <a:latin typeface="Arial" panose="020B0604020202020204" pitchFamily="34" charset="0"/>
              </a:rPr>
              <a:t>interpretati</a:t>
            </a:r>
            <a:r>
              <a:rPr lang="it-IT" sz="1200" b="0" i="0" dirty="0">
                <a:solidFill>
                  <a:schemeClr val="tx1"/>
                </a:solidFill>
                <a:effectLst/>
                <a:latin typeface="Arial" panose="020B0604020202020204" pitchFamily="34" charset="0"/>
              </a:rPr>
              <a:t> e non compilati, come ad esempio </a:t>
            </a:r>
            <a:r>
              <a:rPr lang="it-IT" sz="1200" dirty="0">
                <a:solidFill>
                  <a:schemeClr val="tx1"/>
                </a:solidFill>
                <a:latin typeface="Arial" panose="020B0604020202020204" pitchFamily="34" charset="0"/>
              </a:rPr>
              <a:t>PHP</a:t>
            </a:r>
            <a:r>
              <a:rPr lang="it-IT" sz="1200" b="0" i="0" dirty="0">
                <a:solidFill>
                  <a:schemeClr val="tx1"/>
                </a:solidFill>
                <a:effectLst/>
                <a:latin typeface="Arial" panose="020B0604020202020204" pitchFamily="34" charset="0"/>
              </a:rPr>
              <a:t>. L'altra possibilità è utilizzare librerie, ma variano in base al server web e al </a:t>
            </a:r>
            <a:r>
              <a:rPr lang="it-IT" sz="1200" dirty="0">
                <a:solidFill>
                  <a:schemeClr val="tx1"/>
                </a:solidFill>
                <a:latin typeface="Arial" panose="020B0604020202020204" pitchFamily="34" charset="0"/>
              </a:rPr>
              <a:t>sistema operativo</a:t>
            </a:r>
            <a:r>
              <a:rPr lang="it-IT" sz="1200" b="0" i="0" dirty="0">
                <a:solidFill>
                  <a:schemeClr val="tx1"/>
                </a:solidFill>
                <a:effectLst/>
                <a:latin typeface="Arial" panose="020B0604020202020204" pitchFamily="34" charset="0"/>
              </a:rPr>
              <a:t> utilizzato, diminuendo così la </a:t>
            </a:r>
            <a:r>
              <a:rPr lang="it-IT" sz="1200" dirty="0">
                <a:solidFill>
                  <a:schemeClr val="tx1"/>
                </a:solidFill>
                <a:latin typeface="Arial" panose="020B0604020202020204" pitchFamily="34" charset="0"/>
              </a:rPr>
              <a:t>portabilità</a:t>
            </a:r>
            <a:r>
              <a:rPr lang="it-IT" sz="1200" b="0" i="0" dirty="0">
                <a:solidFill>
                  <a:schemeClr val="tx1"/>
                </a:solidFill>
                <a:effectLst/>
                <a:latin typeface="Arial" panose="020B0604020202020204" pitchFamily="34" charset="0"/>
              </a:rPr>
              <a:t> del </a:t>
            </a:r>
            <a:r>
              <a:rPr lang="it-IT" sz="1200" dirty="0">
                <a:solidFill>
                  <a:schemeClr val="tx1"/>
                </a:solidFill>
                <a:latin typeface="Arial" panose="020B0604020202020204" pitchFamily="34" charset="0"/>
              </a:rPr>
              <a:t>software</a:t>
            </a:r>
            <a:r>
              <a:rPr lang="it-IT" sz="1200" b="0" i="0" dirty="0">
                <a:solidFill>
                  <a:schemeClr val="tx1"/>
                </a:solidFill>
                <a:effectLst/>
                <a:latin typeface="Arial" panose="020B0604020202020204" pitchFamily="34" charset="0"/>
              </a:rPr>
              <a:t>.</a:t>
            </a:r>
            <a:endParaRPr sz="1200" dirty="0">
              <a:solidFill>
                <a:schemeClr val="tx1"/>
              </a:solidFill>
            </a:endParaRPr>
          </a:p>
        </p:txBody>
      </p:sp>
      <p:grpSp>
        <p:nvGrpSpPr>
          <p:cNvPr id="198" name="Google Shape;198;p9"/>
          <p:cNvGrpSpPr/>
          <p:nvPr/>
        </p:nvGrpSpPr>
        <p:grpSpPr>
          <a:xfrm>
            <a:off x="6114994" y="720387"/>
            <a:ext cx="2731502" cy="3852570"/>
            <a:chOff x="996049" y="1552369"/>
            <a:chExt cx="485510" cy="684774"/>
          </a:xfrm>
        </p:grpSpPr>
        <p:sp>
          <p:nvSpPr>
            <p:cNvPr id="199" name="Google Shape;199;p9"/>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 name="Google Shape;200;p9"/>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 name="Google Shape;201;p9"/>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 name="Google Shape;202;p9"/>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3" name="Google Shape;203;p9"/>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4" name="Google Shape;204;p9"/>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5" name="Google Shape;205;p9"/>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6" name="Google Shape;206;p9"/>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7" name="Google Shape;207;p9"/>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8" name="Google Shape;208;p9"/>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9" name="Google Shape;209;p9"/>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0" name="Google Shape;210;p9"/>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1" name="Google Shape;211;p9"/>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2" name="Google Shape;212;p9"/>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3" name="Google Shape;213;p9"/>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4" name="Google Shape;214;p9"/>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5" name="Google Shape;215;p9"/>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6" name="Google Shape;216;p9"/>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7" name="Google Shape;217;p9"/>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8" name="Google Shape;218;p9"/>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9" name="Google Shape;219;p9"/>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0" name="Google Shape;220;p9"/>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1" name="Google Shape;221;p9"/>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2" name="Google Shape;222;p9"/>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3" name="Google Shape;223;p9"/>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047"/>
        <p:cNvGrpSpPr/>
        <p:nvPr/>
      </p:nvGrpSpPr>
      <p:grpSpPr>
        <a:xfrm>
          <a:off x="0" y="0"/>
          <a:ext cx="0" cy="0"/>
          <a:chOff x="0" y="0"/>
          <a:chExt cx="0" cy="0"/>
        </a:xfrm>
      </p:grpSpPr>
      <p:pic>
        <p:nvPicPr>
          <p:cNvPr id="2048" name="Google Shape;2048;p4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2049" name="Google Shape;2049;p4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434343"/>
                </a:solidFill>
                <a:latin typeface="Montserrat"/>
                <a:ea typeface="Montserrat"/>
                <a:cs typeface="Montserrat"/>
                <a:sym typeface="Montserrat"/>
              </a:rPr>
              <a:t>Free templates for all your presentation needs</a:t>
            </a:r>
            <a:endParaRPr sz="1800" b="1" i="0" u="none" strike="noStrike" cap="none">
              <a:solidFill>
                <a:srgbClr val="434343"/>
              </a:solidFill>
              <a:latin typeface="Montserrat"/>
              <a:ea typeface="Montserrat"/>
              <a:cs typeface="Montserrat"/>
              <a:sym typeface="Montserrat"/>
            </a:endParaRPr>
          </a:p>
        </p:txBody>
      </p:sp>
      <p:grpSp>
        <p:nvGrpSpPr>
          <p:cNvPr id="2050" name="Google Shape;2050;p40"/>
          <p:cNvGrpSpPr/>
          <p:nvPr/>
        </p:nvGrpSpPr>
        <p:grpSpPr>
          <a:xfrm>
            <a:off x="690575" y="3290132"/>
            <a:ext cx="7762851" cy="892418"/>
            <a:chOff x="801125" y="3213932"/>
            <a:chExt cx="7762851" cy="892418"/>
          </a:xfrm>
        </p:grpSpPr>
        <p:grpSp>
          <p:nvGrpSpPr>
            <p:cNvPr id="2051" name="Google Shape;2051;p40"/>
            <p:cNvGrpSpPr/>
            <p:nvPr/>
          </p:nvGrpSpPr>
          <p:grpSpPr>
            <a:xfrm>
              <a:off x="4845759" y="3213932"/>
              <a:ext cx="1695900" cy="892418"/>
              <a:chOff x="4845759" y="3213932"/>
              <a:chExt cx="1695900" cy="892418"/>
            </a:xfrm>
          </p:grpSpPr>
          <p:sp>
            <p:nvSpPr>
              <p:cNvPr id="2052" name="Google Shape;2052;p4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Montserrat"/>
                    <a:ea typeface="Montserrat"/>
                    <a:cs typeface="Montserrat"/>
                    <a:sym typeface="Montserrat"/>
                  </a:rPr>
                  <a:t>Ready to use, professional and customizable</a:t>
                </a:r>
                <a:endParaRPr sz="1200" b="0" i="0" u="none" strike="noStrike" cap="none">
                  <a:solidFill>
                    <a:srgbClr val="434343"/>
                  </a:solidFill>
                  <a:latin typeface="Montserrat"/>
                  <a:ea typeface="Montserrat"/>
                  <a:cs typeface="Montserrat"/>
                  <a:sym typeface="Montserrat"/>
                </a:endParaRPr>
              </a:p>
            </p:txBody>
          </p:sp>
          <p:sp>
            <p:nvSpPr>
              <p:cNvPr id="2053" name="Google Shape;2053;p4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grpSp>
          <p:nvGrpSpPr>
            <p:cNvPr id="2054" name="Google Shape;2054;p40"/>
            <p:cNvGrpSpPr/>
            <p:nvPr/>
          </p:nvGrpSpPr>
          <p:grpSpPr>
            <a:xfrm>
              <a:off x="2823442" y="3214222"/>
              <a:ext cx="1695900" cy="892128"/>
              <a:chOff x="2823442" y="3214222"/>
              <a:chExt cx="1695900" cy="892128"/>
            </a:xfrm>
          </p:grpSpPr>
          <p:sp>
            <p:nvSpPr>
              <p:cNvPr id="2055" name="Google Shape;2055;p4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Montserrat"/>
                    <a:ea typeface="Montserrat"/>
                    <a:cs typeface="Montserrat"/>
                    <a:sym typeface="Montserrat"/>
                  </a:rPr>
                  <a:t>100% free for personal or commercial use</a:t>
                </a:r>
                <a:endParaRPr sz="1200" b="0" i="0" u="none" strike="noStrike" cap="none">
                  <a:solidFill>
                    <a:srgbClr val="434343"/>
                  </a:solidFill>
                  <a:latin typeface="Montserrat"/>
                  <a:ea typeface="Montserrat"/>
                  <a:cs typeface="Montserrat"/>
                  <a:sym typeface="Montserrat"/>
                </a:endParaRPr>
              </a:p>
            </p:txBody>
          </p:sp>
          <p:sp>
            <p:nvSpPr>
              <p:cNvPr id="2056" name="Google Shape;2056;p4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grpSp>
          <p:nvGrpSpPr>
            <p:cNvPr id="2057" name="Google Shape;2057;p40"/>
            <p:cNvGrpSpPr/>
            <p:nvPr/>
          </p:nvGrpSpPr>
          <p:grpSpPr>
            <a:xfrm>
              <a:off x="6868076" y="3213932"/>
              <a:ext cx="1695900" cy="892418"/>
              <a:chOff x="6868076" y="3213932"/>
              <a:chExt cx="1695900" cy="892418"/>
            </a:xfrm>
          </p:grpSpPr>
          <p:sp>
            <p:nvSpPr>
              <p:cNvPr id="2058" name="Google Shape;2058;p4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Montserrat"/>
                    <a:ea typeface="Montserrat"/>
                    <a:cs typeface="Montserrat"/>
                    <a:sym typeface="Montserrat"/>
                  </a:rPr>
                  <a:t>Blow your audience away with attractive visuals</a:t>
                </a:r>
                <a:endParaRPr sz="1200" b="0" i="0" u="none" strike="noStrike" cap="none">
                  <a:solidFill>
                    <a:srgbClr val="434343"/>
                  </a:solidFill>
                  <a:latin typeface="Montserrat"/>
                  <a:ea typeface="Montserrat"/>
                  <a:cs typeface="Montserrat"/>
                  <a:sym typeface="Montserrat"/>
                </a:endParaRPr>
              </a:p>
            </p:txBody>
          </p:sp>
          <p:sp>
            <p:nvSpPr>
              <p:cNvPr id="2059" name="Google Shape;2059;p4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grpSp>
          <p:nvGrpSpPr>
            <p:cNvPr id="2060" name="Google Shape;2060;p40"/>
            <p:cNvGrpSpPr/>
            <p:nvPr/>
          </p:nvGrpSpPr>
          <p:grpSpPr>
            <a:xfrm>
              <a:off x="801125" y="3214206"/>
              <a:ext cx="1695900" cy="892144"/>
              <a:chOff x="801125" y="3214206"/>
              <a:chExt cx="1695900" cy="892144"/>
            </a:xfrm>
          </p:grpSpPr>
          <p:sp>
            <p:nvSpPr>
              <p:cNvPr id="2061" name="Google Shape;2061;p4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Montserrat"/>
                    <a:ea typeface="Montserrat"/>
                    <a:cs typeface="Montserrat"/>
                    <a:sym typeface="Montserrat"/>
                  </a:rPr>
                  <a:t>For PowerPoint and Google Slides</a:t>
                </a:r>
                <a:endParaRPr sz="1200" b="0" i="0" u="none" strike="noStrike" cap="none">
                  <a:solidFill>
                    <a:srgbClr val="434343"/>
                  </a:solidFill>
                  <a:latin typeface="Montserrat"/>
                  <a:ea typeface="Montserrat"/>
                  <a:cs typeface="Montserrat"/>
                  <a:sym typeface="Montserrat"/>
                </a:endParaRPr>
              </a:p>
            </p:txBody>
          </p:sp>
          <p:sp>
            <p:nvSpPr>
              <p:cNvPr id="2062" name="Google Shape;2062;p4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4"/>
          <p:cNvGrpSpPr/>
          <p:nvPr/>
        </p:nvGrpSpPr>
        <p:grpSpPr>
          <a:xfrm>
            <a:off x="4243175" y="1241129"/>
            <a:ext cx="4542204" cy="2661224"/>
            <a:chOff x="4243174" y="1241129"/>
            <a:chExt cx="4542205" cy="2661224"/>
          </a:xfrm>
        </p:grpSpPr>
        <p:sp>
          <p:nvSpPr>
            <p:cNvPr id="124" name="Google Shape;124;p4"/>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4"/>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4"/>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4"/>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pic>
        <p:nvPicPr>
          <p:cNvPr id="128" name="Google Shape;128;p4"/>
          <p:cNvPicPr preferRelativeResize="0"/>
          <p:nvPr/>
        </p:nvPicPr>
        <p:blipFill rotWithShape="1">
          <a:blip r:embed="rId3">
            <a:alphaModFix/>
          </a:blip>
          <a:srcRect t="8403" b="8403"/>
          <a:stretch/>
        </p:blipFill>
        <p:spPr>
          <a:xfrm>
            <a:off x="4750350" y="1387850"/>
            <a:ext cx="3530550" cy="2242675"/>
          </a:xfrm>
          <a:prstGeom prst="rect">
            <a:avLst/>
          </a:prstGeom>
          <a:noFill/>
          <a:ln>
            <a:noFill/>
          </a:ln>
        </p:spPr>
      </p:pic>
      <p:sp>
        <p:nvSpPr>
          <p:cNvPr id="129" name="Google Shape;129;p4"/>
          <p:cNvSpPr txBox="1">
            <a:spLocks noGrp="1"/>
          </p:cNvSpPr>
          <p:nvPr>
            <p:ph type="body" idx="4294967295"/>
          </p:nvPr>
        </p:nvSpPr>
        <p:spPr>
          <a:xfrm>
            <a:off x="940943" y="831350"/>
            <a:ext cx="2930087" cy="3480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400"/>
              <a:buNone/>
            </a:pPr>
            <a:r>
              <a:rPr lang="en" sz="2600" b="1">
                <a:solidFill>
                  <a:schemeClr val="accent1"/>
                </a:solidFill>
                <a:latin typeface="Barlow"/>
                <a:ea typeface="Barlow"/>
                <a:cs typeface="Barlow"/>
                <a:sym typeface="Barlow"/>
              </a:rPr>
              <a:t>IL NOSTRO SKY SCANNER</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body" idx="1"/>
          </p:nvPr>
        </p:nvSpPr>
        <p:spPr>
          <a:xfrm>
            <a:off x="855300" y="2161800"/>
            <a:ext cx="5307000" cy="819900"/>
          </a:xfrm>
          <a:prstGeom prst="rect">
            <a:avLst/>
          </a:prstGeom>
          <a:noFill/>
          <a:ln>
            <a:noFill/>
          </a:ln>
          <a:effectLst>
            <a:outerShdw blurRad="14288" dist="9525" dir="16560000" algn="bl" rotWithShape="0">
              <a:schemeClr val="accent1"/>
            </a:outerShdw>
          </a:effectLst>
        </p:spPr>
        <p:txBody>
          <a:bodyPr spcFirstLastPara="1" wrap="square" lIns="0" tIns="0" rIns="0" bIns="0" anchor="ctr" anchorCtr="0">
            <a:noAutofit/>
          </a:bodyPr>
          <a:lstStyle/>
          <a:p>
            <a:pPr marL="0" lvl="0" indent="0" algn="l" rtl="0">
              <a:lnSpc>
                <a:spcPct val="115000"/>
              </a:lnSpc>
              <a:spcBef>
                <a:spcPts val="0"/>
              </a:spcBef>
              <a:spcAft>
                <a:spcPts val="800"/>
              </a:spcAft>
              <a:buSzPts val="3000"/>
              <a:buNone/>
            </a:pPr>
            <a:r>
              <a:rPr lang="en" dirty="0"/>
              <a:t>“GRAZIE A TUTTI PER L’ATTENZIONE ”</a:t>
            </a:r>
            <a:endParaRPr dirty="0"/>
          </a:p>
        </p:txBody>
      </p:sp>
      <p:sp>
        <p:nvSpPr>
          <p:cNvPr id="2" name="CasellaDiTesto 1">
            <a:extLst>
              <a:ext uri="{FF2B5EF4-FFF2-40B4-BE49-F238E27FC236}">
                <a16:creationId xmlns:a16="http://schemas.microsoft.com/office/drawing/2014/main" id="{80D30A98-614A-0DA1-DC12-37D35E2FD435}"/>
              </a:ext>
            </a:extLst>
          </p:cNvPr>
          <p:cNvSpPr txBox="1"/>
          <p:nvPr/>
        </p:nvSpPr>
        <p:spPr>
          <a:xfrm>
            <a:off x="685800" y="3100388"/>
            <a:ext cx="5469767" cy="307777"/>
          </a:xfrm>
          <a:prstGeom prst="rect">
            <a:avLst/>
          </a:prstGeom>
          <a:noFill/>
        </p:spPr>
        <p:txBody>
          <a:bodyPr wrap="none" rtlCol="0">
            <a:spAutoFit/>
          </a:bodyPr>
          <a:lstStyle/>
          <a:p>
            <a:r>
              <a:rPr lang="it-IT" dirty="0">
                <a:solidFill>
                  <a:srgbClr val="7030A0"/>
                </a:solidFill>
              </a:rPr>
              <a:t>Crepaldi Andrea – Gallo Riccardo – Broglio Matteo – </a:t>
            </a:r>
            <a:r>
              <a:rPr lang="it-IT" dirty="0" err="1">
                <a:solidFill>
                  <a:srgbClr val="7030A0"/>
                </a:solidFill>
              </a:rPr>
              <a:t>Galuzzi</a:t>
            </a:r>
            <a:r>
              <a:rPr lang="it-IT" dirty="0">
                <a:solidFill>
                  <a:srgbClr val="7030A0"/>
                </a:solidFill>
              </a:rPr>
              <a:t> Sean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
              <a:t>TEAM PRESENTATION</a:t>
            </a:r>
            <a:endParaRPr/>
          </a:p>
        </p:txBody>
      </p:sp>
      <p:sp>
        <p:nvSpPr>
          <p:cNvPr id="141" name="Google Shape;141;p5"/>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7</a:t>
            </a:fld>
            <a:endParaRPr/>
          </a:p>
        </p:txBody>
      </p:sp>
      <p:pic>
        <p:nvPicPr>
          <p:cNvPr id="142" name="Google Shape;142;p5"/>
          <p:cNvPicPr preferRelativeResize="0"/>
          <p:nvPr/>
        </p:nvPicPr>
        <p:blipFill rotWithShape="1">
          <a:blip r:embed="rId3">
            <a:alphaModFix/>
          </a:blip>
          <a:srcRect l="19633" t="9820" b="9811"/>
          <a:stretch/>
        </p:blipFill>
        <p:spPr>
          <a:xfrm>
            <a:off x="855300" y="1759975"/>
            <a:ext cx="1489200" cy="1489200"/>
          </a:xfrm>
          <a:prstGeom prst="ellipse">
            <a:avLst/>
          </a:prstGeom>
          <a:noFill/>
          <a:ln>
            <a:noFill/>
          </a:ln>
        </p:spPr>
      </p:pic>
      <p:sp>
        <p:nvSpPr>
          <p:cNvPr id="143" name="Google Shape;143;p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Barlow"/>
                <a:ea typeface="Barlow"/>
                <a:cs typeface="Barlow"/>
                <a:sym typeface="Barlow"/>
              </a:rPr>
              <a:t>GALLO RICCARDO</a:t>
            </a:r>
            <a:br>
              <a:rPr lang="en" sz="1400" b="0" i="0" u="none" strike="noStrike" cap="none">
                <a:solidFill>
                  <a:srgbClr val="000000"/>
                </a:solidFill>
                <a:latin typeface="Barlow"/>
                <a:ea typeface="Barlow"/>
                <a:cs typeface="Barlow"/>
                <a:sym typeface="Barlow"/>
              </a:rPr>
            </a:br>
            <a:endParaRPr sz="1400" b="0" i="0" u="none" strike="noStrike" cap="none">
              <a:solidFill>
                <a:srgbClr val="000000"/>
              </a:solidFill>
              <a:latin typeface="Barlow"/>
              <a:ea typeface="Barlow"/>
              <a:cs typeface="Barlow"/>
              <a:sym typeface="Barlow"/>
            </a:endParaRPr>
          </a:p>
        </p:txBody>
      </p:sp>
      <p:pic>
        <p:nvPicPr>
          <p:cNvPr id="144" name="Google Shape;144;p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145" name="Google Shape;145;p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Barlow"/>
                <a:ea typeface="Barlow"/>
                <a:cs typeface="Barlow"/>
                <a:sym typeface="Barlow"/>
              </a:rPr>
              <a:t>MATTEO BROGLIO</a:t>
            </a:r>
            <a:br>
              <a:rPr lang="en" sz="1400" b="0" i="0" u="none" strike="noStrike" cap="none">
                <a:solidFill>
                  <a:srgbClr val="000000"/>
                </a:solidFill>
                <a:latin typeface="Barlow"/>
                <a:ea typeface="Barlow"/>
                <a:cs typeface="Barlow"/>
                <a:sym typeface="Barlow"/>
              </a:rPr>
            </a:br>
            <a:endParaRPr sz="1400" b="0" i="0" u="none" strike="noStrike" cap="none">
              <a:solidFill>
                <a:srgbClr val="000000"/>
              </a:solidFill>
              <a:latin typeface="Barlow"/>
              <a:ea typeface="Barlow"/>
              <a:cs typeface="Barlow"/>
              <a:sym typeface="Barlow"/>
            </a:endParaRPr>
          </a:p>
        </p:txBody>
      </p:sp>
      <p:pic>
        <p:nvPicPr>
          <p:cNvPr id="146" name="Google Shape;146;p5"/>
          <p:cNvPicPr preferRelativeResize="0"/>
          <p:nvPr/>
        </p:nvPicPr>
        <p:blipFill rotWithShape="1">
          <a:blip r:embed="rId5">
            <a:alphaModFix/>
          </a:blip>
          <a:srcRect l="47271" t="22330" b="24939"/>
          <a:stretch/>
        </p:blipFill>
        <p:spPr>
          <a:xfrm>
            <a:off x="4814750" y="1759975"/>
            <a:ext cx="1489200" cy="1489200"/>
          </a:xfrm>
          <a:prstGeom prst="ellipse">
            <a:avLst/>
          </a:prstGeom>
          <a:noFill/>
          <a:ln>
            <a:noFill/>
          </a:ln>
        </p:spPr>
      </p:pic>
      <p:sp>
        <p:nvSpPr>
          <p:cNvPr id="147" name="Google Shape;147;p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Barlow"/>
                <a:ea typeface="Barlow"/>
                <a:cs typeface="Barlow"/>
                <a:sym typeface="Barlow"/>
              </a:rPr>
              <a:t>SEAN GALUZZI</a:t>
            </a:r>
            <a:br>
              <a:rPr lang="en" sz="1400" b="0" i="0" u="none" strike="noStrike" cap="none">
                <a:solidFill>
                  <a:srgbClr val="000000"/>
                </a:solidFill>
                <a:latin typeface="Barlow"/>
                <a:ea typeface="Barlow"/>
                <a:cs typeface="Barlow"/>
                <a:sym typeface="Barlow"/>
              </a:rPr>
            </a:br>
            <a:endParaRPr sz="1400" b="0" i="0" u="none" strike="noStrike" cap="none">
              <a:solidFill>
                <a:srgbClr val="000000"/>
              </a:solidFill>
              <a:latin typeface="Barlow"/>
              <a:ea typeface="Barlow"/>
              <a:cs typeface="Barlow"/>
              <a:sym typeface="Barlow"/>
            </a:endParaRPr>
          </a:p>
        </p:txBody>
      </p:sp>
      <p:pic>
        <p:nvPicPr>
          <p:cNvPr id="148" name="Google Shape;148;p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149" name="Google Shape;149;p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Barlow"/>
                <a:ea typeface="Barlow"/>
                <a:cs typeface="Barlow"/>
                <a:sym typeface="Barlow"/>
              </a:rPr>
              <a:t>ANDREA CREPALDI</a:t>
            </a:r>
            <a:br>
              <a:rPr lang="en" sz="1400" b="0" i="0" u="none" strike="noStrike" cap="none">
                <a:solidFill>
                  <a:srgbClr val="000000"/>
                </a:solidFill>
                <a:latin typeface="Barlow"/>
                <a:ea typeface="Barlow"/>
                <a:cs typeface="Barlow"/>
                <a:sym typeface="Barlow"/>
              </a:rPr>
            </a:br>
            <a:endParaRPr sz="1400" b="0" i="0" u="none" strike="noStrike" cap="none">
              <a:solidFill>
                <a:srgbClr val="000000"/>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a:spLocks noGrp="1"/>
          </p:cNvSpPr>
          <p:nvPr>
            <p:ph type="ctrTitle"/>
          </p:nvPr>
        </p:nvSpPr>
        <p:spPr>
          <a:xfrm>
            <a:off x="855300" y="1534047"/>
            <a:ext cx="5110800" cy="11598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600"/>
              <a:buNone/>
            </a:pPr>
            <a:r>
              <a:rPr lang="en" sz="3000"/>
              <a:t>UTILIZZO CGI</a:t>
            </a:r>
            <a:endParaRPr/>
          </a:p>
        </p:txBody>
      </p:sp>
      <p:sp>
        <p:nvSpPr>
          <p:cNvPr id="155" name="Google Shape;155;p7"/>
          <p:cNvSpPr txBox="1">
            <a:spLocks noGrp="1"/>
          </p:cNvSpPr>
          <p:nvPr>
            <p:ph type="subTitle" idx="1"/>
          </p:nvPr>
        </p:nvSpPr>
        <p:spPr>
          <a:xfrm>
            <a:off x="466102" y="2783986"/>
            <a:ext cx="5429703" cy="1657428"/>
          </a:xfrm>
          <a:prstGeom prst="rect">
            <a:avLst/>
          </a:prstGeom>
          <a:noFill/>
          <a:ln>
            <a:noFill/>
          </a:ln>
        </p:spPr>
        <p:txBody>
          <a:bodyPr spcFirstLastPara="1" wrap="square" lIns="0" tIns="0" rIns="0" bIns="0" anchor="t" anchorCtr="0">
            <a:noAutofit/>
          </a:bodyPr>
          <a:lstStyle/>
          <a:p>
            <a:pPr marL="457200" lvl="0" indent="-381000" algn="ctr" rtl="0">
              <a:lnSpc>
                <a:spcPct val="115000"/>
              </a:lnSpc>
              <a:spcBef>
                <a:spcPts val="0"/>
              </a:spcBef>
              <a:spcAft>
                <a:spcPts val="0"/>
              </a:spcAft>
              <a:buSzPts val="2400"/>
              <a:buNone/>
            </a:pPr>
            <a:r>
              <a:rPr lang="en" sz="1050" b="0" i="0">
                <a:solidFill>
                  <a:srgbClr val="F2F2F2"/>
                </a:solidFill>
                <a:latin typeface="Arial"/>
                <a:ea typeface="Arial"/>
                <a:cs typeface="Arial"/>
                <a:sym typeface="Arial"/>
              </a:rPr>
              <a:t>           Il CGI è la prima forma di </a:t>
            </a:r>
            <a:r>
              <a:rPr lang="en" sz="1050">
                <a:solidFill>
                  <a:srgbClr val="F2F2F2"/>
                </a:solidFill>
                <a:latin typeface="Arial"/>
                <a:ea typeface="Arial"/>
                <a:cs typeface="Arial"/>
                <a:sym typeface="Arial"/>
              </a:rPr>
              <a:t>elaborazione</a:t>
            </a:r>
            <a:r>
              <a:rPr lang="en" sz="1050" b="0" i="0">
                <a:solidFill>
                  <a:srgbClr val="F2F2F2"/>
                </a:solidFill>
                <a:latin typeface="Arial"/>
                <a:ea typeface="Arial"/>
                <a:cs typeface="Arial"/>
                <a:sym typeface="Arial"/>
              </a:rPr>
              <a:t> </a:t>
            </a:r>
            <a:r>
              <a:rPr lang="en" sz="1050">
                <a:solidFill>
                  <a:srgbClr val="F2F2F2"/>
                </a:solidFill>
                <a:latin typeface="Arial"/>
                <a:ea typeface="Arial"/>
                <a:cs typeface="Arial"/>
                <a:sym typeface="Arial"/>
              </a:rPr>
              <a:t>lato server</a:t>
            </a:r>
            <a:r>
              <a:rPr lang="en" sz="1050" b="0" i="0">
                <a:solidFill>
                  <a:srgbClr val="F2F2F2"/>
                </a:solidFill>
                <a:latin typeface="Arial"/>
                <a:ea typeface="Arial"/>
                <a:cs typeface="Arial"/>
                <a:sym typeface="Arial"/>
              </a:rPr>
              <a:t> implementata: quando a un </a:t>
            </a:r>
            <a:r>
              <a:rPr lang="en" sz="1050">
                <a:solidFill>
                  <a:srgbClr val="F2F2F2"/>
                </a:solidFill>
                <a:latin typeface="Arial"/>
                <a:ea typeface="Arial"/>
                <a:cs typeface="Arial"/>
                <a:sym typeface="Arial"/>
              </a:rPr>
              <a:t>web server</a:t>
            </a:r>
            <a:r>
              <a:rPr lang="en" sz="1050" b="0" i="0">
                <a:solidFill>
                  <a:srgbClr val="F2F2F2"/>
                </a:solidFill>
                <a:latin typeface="Arial"/>
                <a:ea typeface="Arial"/>
                <a:cs typeface="Arial"/>
                <a:sym typeface="Arial"/>
              </a:rPr>
              <a:t> arriva la richiesta di un documento CGI  il server esegue il programma richiesto e al termine invia al web browser l'output del programma.</a:t>
            </a:r>
            <a:endParaRPr/>
          </a:p>
          <a:p>
            <a:pPr marL="457200" lvl="0" indent="-381000" algn="ctr" rtl="0">
              <a:lnSpc>
                <a:spcPct val="115000"/>
              </a:lnSpc>
              <a:spcBef>
                <a:spcPts val="0"/>
              </a:spcBef>
              <a:spcAft>
                <a:spcPts val="0"/>
              </a:spcAft>
              <a:buSzPts val="2400"/>
              <a:buNone/>
            </a:pPr>
            <a:endParaRPr sz="1050" b="0" i="0">
              <a:solidFill>
                <a:srgbClr val="F2F2F2"/>
              </a:solidFill>
              <a:latin typeface="Arial"/>
              <a:ea typeface="Arial"/>
              <a:cs typeface="Arial"/>
              <a:sym typeface="Arial"/>
            </a:endParaRPr>
          </a:p>
          <a:p>
            <a:pPr marL="457200" lvl="0" indent="-381000" algn="l" rtl="0">
              <a:lnSpc>
                <a:spcPct val="115000"/>
              </a:lnSpc>
              <a:spcBef>
                <a:spcPts val="0"/>
              </a:spcBef>
              <a:spcAft>
                <a:spcPts val="0"/>
              </a:spcAft>
              <a:buClr>
                <a:schemeClr val="lt2"/>
              </a:buClr>
              <a:buSzPts val="2400"/>
              <a:buNone/>
            </a:pPr>
            <a:endParaRPr sz="1200"/>
          </a:p>
        </p:txBody>
      </p:sp>
      <p:grpSp>
        <p:nvGrpSpPr>
          <p:cNvPr id="156" name="Google Shape;156;p7"/>
          <p:cNvGrpSpPr/>
          <p:nvPr/>
        </p:nvGrpSpPr>
        <p:grpSpPr>
          <a:xfrm>
            <a:off x="5676680" y="1130301"/>
            <a:ext cx="3046932" cy="2869148"/>
            <a:chOff x="5427606" y="1552655"/>
            <a:chExt cx="726137" cy="683768"/>
          </a:xfrm>
        </p:grpSpPr>
        <p:sp>
          <p:nvSpPr>
            <p:cNvPr id="157" name="Google Shape;157;p7"/>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8" name="Google Shape;158;p7"/>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9" name="Google Shape;159;p7"/>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0" name="Google Shape;160;p7"/>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1" name="Google Shape;161;p7"/>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2" name="Google Shape;162;p7"/>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3" name="Google Shape;163;p7"/>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4" name="Google Shape;164;p7"/>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5" name="Google Shape;165;p7"/>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6" name="Google Shape;166;p7"/>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7" name="Google Shape;167;p7"/>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8" name="Google Shape;168;p7"/>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9" name="Google Shape;169;p7"/>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0" name="Google Shape;170;p7"/>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1" name="Google Shape;171;p7"/>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2" name="Google Shape;172;p7"/>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3" name="Google Shape;173;p7"/>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4" name="Google Shape;174;p7"/>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5" name="Google Shape;175;p7"/>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6" name="Google Shape;176;p7"/>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7" name="Google Shape;177;p7"/>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8" name="Google Shape;178;p7"/>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9" name="Google Shape;179;p7"/>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0" name="Google Shape;180;p7"/>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1" name="Google Shape;181;p7"/>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2" name="Google Shape;182;p7"/>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8"/>
          <p:cNvPicPr preferRelativeResize="0"/>
          <p:nvPr/>
        </p:nvPicPr>
        <p:blipFill rotWithShape="1">
          <a:blip r:embed="rId3">
            <a:alphaModFix amt="50000"/>
          </a:blip>
          <a:srcRect/>
          <a:stretch/>
        </p:blipFill>
        <p:spPr>
          <a:xfrm>
            <a:off x="0" y="0"/>
            <a:ext cx="9144000" cy="5143500"/>
          </a:xfrm>
          <a:prstGeom prst="rect">
            <a:avLst/>
          </a:prstGeom>
          <a:noFill/>
          <a:ln>
            <a:noFill/>
          </a:ln>
        </p:spPr>
      </p:pic>
      <p:sp>
        <p:nvSpPr>
          <p:cNvPr id="188" name="Google Shape;188;p8"/>
          <p:cNvSpPr txBox="1">
            <a:spLocks noGrp="1"/>
          </p:cNvSpPr>
          <p:nvPr>
            <p:ph type="ctrTitle" idx="4294967295"/>
          </p:nvPr>
        </p:nvSpPr>
        <p:spPr>
          <a:xfrm>
            <a:off x="855300" y="1991850"/>
            <a:ext cx="2192700" cy="115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 sz="4800" b="1" i="0" u="none" strike="noStrike" cap="none">
                <a:solidFill>
                  <a:schemeClr val="accent1"/>
                </a:solidFill>
                <a:latin typeface="Barlow"/>
                <a:ea typeface="Barlow"/>
                <a:cs typeface="Barlow"/>
                <a:sym typeface="Barlow"/>
              </a:rPr>
              <a:t>HELLO!</a:t>
            </a:r>
            <a:endParaRPr sz="4800" b="1" i="0" u="none" strike="noStrike" cap="none">
              <a:solidFill>
                <a:schemeClr val="accent1"/>
              </a:solidFill>
              <a:latin typeface="Barlow"/>
              <a:ea typeface="Barlow"/>
              <a:cs typeface="Barlow"/>
              <a:sym typeface="Barlow"/>
            </a:endParaRPr>
          </a:p>
        </p:txBody>
      </p:sp>
      <p:sp>
        <p:nvSpPr>
          <p:cNvPr id="189" name="Google Shape;189;p8"/>
          <p:cNvSpPr txBox="1">
            <a:spLocks noGrp="1"/>
          </p:cNvSpPr>
          <p:nvPr>
            <p:ph type="subTitle" idx="4294967295"/>
          </p:nvPr>
        </p:nvSpPr>
        <p:spPr>
          <a:xfrm>
            <a:off x="3048000" y="1740600"/>
            <a:ext cx="2840100" cy="16623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Clr>
                <a:schemeClr val="lt2"/>
              </a:buClr>
              <a:buSzPts val="2400"/>
              <a:buFont typeface="Barlow Light"/>
              <a:buNone/>
            </a:pPr>
            <a:r>
              <a:rPr lang="en" sz="1800" b="0" i="0" u="none" strike="noStrike" cap="none">
                <a:solidFill>
                  <a:schemeClr val="accent2"/>
                </a:solidFill>
                <a:latin typeface="Barlow Light"/>
                <a:ea typeface="Barlow Light"/>
                <a:cs typeface="Barlow Light"/>
                <a:sym typeface="Barlow Light"/>
              </a:rPr>
              <a:t>I am Jayden Smith</a:t>
            </a:r>
            <a:endParaRPr sz="1800" b="0" i="0" u="none" strike="noStrike" cap="none">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0"/>
              </a:spcAft>
              <a:buClr>
                <a:schemeClr val="dk1"/>
              </a:buClr>
              <a:buSzPts val="1100"/>
              <a:buFont typeface="Arial"/>
              <a:buNone/>
            </a:pPr>
            <a:r>
              <a:rPr lang="en" sz="1800" b="0" i="0" u="none" strike="noStrike" cap="none">
                <a:solidFill>
                  <a:schemeClr val="accent2"/>
                </a:solidFill>
                <a:latin typeface="Barlow Light"/>
                <a:ea typeface="Barlow Light"/>
                <a:cs typeface="Barlow Light"/>
                <a:sym typeface="Barlow Light"/>
              </a:rPr>
              <a:t>I am here because I love to give presentations. </a:t>
            </a:r>
            <a:endParaRPr sz="1800" b="0" i="0" u="none" strike="noStrike" cap="none">
              <a:solidFill>
                <a:schemeClr val="accent2"/>
              </a:solidFill>
              <a:latin typeface="Barlow Light"/>
              <a:ea typeface="Barlow Light"/>
              <a:cs typeface="Barlow Light"/>
              <a:sym typeface="Barlow Light"/>
            </a:endParaRPr>
          </a:p>
          <a:p>
            <a:pPr marL="0" marR="0" lvl="0" indent="0" algn="l" rtl="0">
              <a:lnSpc>
                <a:spcPct val="115000"/>
              </a:lnSpc>
              <a:spcBef>
                <a:spcPts val="800"/>
              </a:spcBef>
              <a:spcAft>
                <a:spcPts val="800"/>
              </a:spcAft>
              <a:buClr>
                <a:schemeClr val="dk1"/>
              </a:buClr>
              <a:buSzPts val="1100"/>
              <a:buFont typeface="Arial"/>
              <a:buNone/>
            </a:pPr>
            <a:r>
              <a:rPr lang="en" sz="1800" b="0" i="0" u="none" strike="noStrike" cap="none">
                <a:solidFill>
                  <a:schemeClr val="accent2"/>
                </a:solidFill>
                <a:latin typeface="Barlow Light"/>
                <a:ea typeface="Barlow Light"/>
                <a:cs typeface="Barlow Light"/>
                <a:sym typeface="Barlow Light"/>
              </a:rPr>
              <a:t>You can find me at @username</a:t>
            </a:r>
            <a:endParaRPr sz="1800" b="0" i="0" u="none" strike="noStrike" cap="none">
              <a:solidFill>
                <a:schemeClr val="accent2"/>
              </a:solidFill>
              <a:latin typeface="Barlow Light"/>
              <a:ea typeface="Barlow Light"/>
              <a:cs typeface="Barlow Light"/>
              <a:sym typeface="Barlow Light"/>
            </a:endParaRPr>
          </a:p>
        </p:txBody>
      </p:sp>
      <p:sp>
        <p:nvSpPr>
          <p:cNvPr id="190" name="Google Shape;190;p8"/>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1788</Words>
  <Application>Microsoft Office PowerPoint</Application>
  <PresentationFormat>Presentazione su schermo (16:9)</PresentationFormat>
  <Paragraphs>356</Paragraphs>
  <Slides>40</Slides>
  <Notes>40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40</vt:i4>
      </vt:variant>
    </vt:vector>
  </HeadingPairs>
  <TitlesOfParts>
    <vt:vector size="46" baseType="lpstr">
      <vt:lpstr>Barlow Light</vt:lpstr>
      <vt:lpstr>Barlow</vt:lpstr>
      <vt:lpstr>Arial</vt:lpstr>
      <vt:lpstr>Montserrat</vt:lpstr>
      <vt:lpstr>Calibri</vt:lpstr>
      <vt:lpstr>Minola template</vt:lpstr>
      <vt:lpstr>APPLICAZIONE CGI</vt:lpstr>
      <vt:lpstr>CGI</vt:lpstr>
      <vt:lpstr>UTILIZZO CGI </vt:lpstr>
      <vt:lpstr>Linguaggi </vt:lpstr>
      <vt:lpstr>Presentazione standard di PowerPoint</vt:lpstr>
      <vt:lpstr>Presentazione standard di PowerPoint</vt:lpstr>
      <vt:lpstr>TEAM PRESENTATION</vt:lpstr>
      <vt:lpstr>UTILIZZO CGI</vt:lpstr>
      <vt:lpstr>HELLO!</vt:lpstr>
      <vt:lpstr>CGI</vt:lpstr>
      <vt:lpstr>YOU CAN ALSO SPLIT YOUR CONTENT</vt:lpstr>
      <vt:lpstr>IN TWO OR THREE COLUMNS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Presentazione standard di PowerPoint</vt:lpstr>
      <vt:lpstr>Presentazione standard di PowerPoint</vt:lpstr>
      <vt:lpstr>Presentazione standard di PowerPoint</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COMPETITOR MATRIX</vt:lpstr>
      <vt:lpstr>WEEKLY PLANNER</vt:lpstr>
      <vt:lpstr>EXTRA ILLUSTRATIONS</vt:lpstr>
      <vt:lpstr>Presentazione standard di PowerPoint</vt:lpstr>
      <vt:lpstr>DIAGRAMS AND INFOGRAPHICS</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APPLICAZIONE CGI</dc:title>
  <cp:lastModifiedBy>PC1 MB</cp:lastModifiedBy>
  <cp:revision>2</cp:revision>
  <dcterms:modified xsi:type="dcterms:W3CDTF">2022-05-06T06:44:49Z</dcterms:modified>
</cp:coreProperties>
</file>