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"/>
  </p:notesMasterIdLst>
  <p:sldIdLst>
    <p:sldId id="304" r:id="rId2"/>
    <p:sldId id="305" r:id="rId3"/>
  </p:sldIdLst>
  <p:sldSz cx="9144000" cy="6858000" type="letter"/>
  <p:notesSz cx="6858000" cy="9945688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95018" autoAdjust="0"/>
  </p:normalViewPr>
  <p:slideViewPr>
    <p:cSldViewPr>
      <p:cViewPr>
        <p:scale>
          <a:sx n="73" d="100"/>
          <a:sy n="73" d="100"/>
        </p:scale>
        <p:origin x="138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6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6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4235-8D0E-4E03-9493-8B10405B0B39}" type="datetimeFigureOut">
              <a:rPr lang="es-CL" smtClean="0"/>
              <a:t>25-10-2022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724499"/>
            <a:ext cx="5486400" cy="44753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7302"/>
            <a:ext cx="2971800" cy="496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9447302"/>
            <a:ext cx="2971800" cy="496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3F5C5-6391-40CB-B487-A5DC65577C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456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524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5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327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962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61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57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285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81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250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097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38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990A-8E1B-419B-A2AE-60992956D895}" type="datetimeFigureOut">
              <a:rPr lang="es-GT" smtClean="0"/>
              <a:t>25/10/2022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1556-2155-480F-B026-AFA6EDD0130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11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139656" y="339914"/>
            <a:ext cx="68538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500" b="1" dirty="0" smtClean="0">
                <a:latin typeface="Century Gothic" panose="020B0502020202020204" pitchFamily="34" charset="0"/>
              </a:rPr>
              <a:t>HA’ MAKB’ENAL TI’ CHONHAB’ CHUJ YET’ K’ULB’IL YOL TWITZ PAXIL </a:t>
            </a:r>
          </a:p>
          <a:p>
            <a:pPr algn="ctr"/>
            <a:r>
              <a:rPr lang="es-GT" sz="1500" b="1" dirty="0" smtClean="0">
                <a:latin typeface="Century Gothic" panose="020B0502020202020204" pitchFamily="34" charset="0"/>
              </a:rPr>
              <a:t>La Comunidad Lingüística  Chuj  de la Academia de las Lenguas  Mayas de Guatemala</a:t>
            </a:r>
            <a:endParaRPr lang="es-GT" sz="1500" b="1" dirty="0">
              <a:latin typeface="Century Gothic" panose="020B050202020202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594863" y="1310963"/>
            <a:ext cx="3943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500" dirty="0" err="1" smtClean="0">
                <a:latin typeface="Century Gothic" panose="020B0502020202020204" pitchFamily="34" charset="0"/>
              </a:rPr>
              <a:t>Tz’ak’an</a:t>
            </a:r>
            <a:r>
              <a:rPr lang="es-GT" sz="1500" dirty="0" smtClean="0">
                <a:latin typeface="Century Gothic" panose="020B0502020202020204" pitchFamily="34" charset="0"/>
              </a:rPr>
              <a:t> jun </a:t>
            </a:r>
            <a:r>
              <a:rPr lang="es-GT" sz="1500" dirty="0" err="1" smtClean="0">
                <a:latin typeface="Century Gothic" panose="020B0502020202020204" pitchFamily="34" charset="0"/>
              </a:rPr>
              <a:t>hu’um</a:t>
            </a:r>
            <a:r>
              <a:rPr lang="es-GT" sz="1500" dirty="0" smtClean="0">
                <a:latin typeface="Century Gothic" panose="020B0502020202020204" pitchFamily="34" charset="0"/>
              </a:rPr>
              <a:t> </a:t>
            </a:r>
            <a:r>
              <a:rPr lang="es-GT" sz="1500" dirty="0" err="1" smtClean="0">
                <a:latin typeface="Century Gothic" panose="020B0502020202020204" pitchFamily="34" charset="0"/>
              </a:rPr>
              <a:t>tik</a:t>
            </a:r>
            <a:r>
              <a:rPr lang="es-GT" sz="1500" dirty="0" smtClean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es-GT" sz="1500" dirty="0" smtClean="0">
                <a:latin typeface="Century Gothic" panose="020B0502020202020204" pitchFamily="34" charset="0"/>
              </a:rPr>
              <a:t>Otorgan el Diploma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1051540" y="1938806"/>
            <a:ext cx="741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b="1" i="1" dirty="0" err="1" smtClean="0">
                <a:latin typeface="Harrington" panose="04040505050A02020702" pitchFamily="82" charset="0"/>
              </a:rPr>
              <a:t>T’a</a:t>
            </a:r>
            <a:r>
              <a:rPr lang="es-GT" sz="2800" b="1" i="1" dirty="0" smtClean="0">
                <a:latin typeface="Harrington" panose="04040505050A02020702" pitchFamily="82" charset="0"/>
              </a:rPr>
              <a:t> / a</a:t>
            </a:r>
            <a:r>
              <a:rPr lang="es-GT" sz="2800" b="1" i="1" dirty="0" smtClean="0">
                <a:latin typeface="Harrington" panose="04040505050A02020702" pitchFamily="82" charset="0"/>
              </a:rPr>
              <a:t>: Ana Alonzo Pérez </a:t>
            </a:r>
            <a:endParaRPr lang="es-GT" sz="2800" b="1" i="1" dirty="0" smtClean="0">
              <a:latin typeface="Harrington" panose="04040505050A02020702" pitchFamily="82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234183" y="2405526"/>
            <a:ext cx="8393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1600" dirty="0" err="1" smtClean="0">
                <a:latin typeface="Century Gothic" panose="020B0502020202020204" pitchFamily="34" charset="0"/>
              </a:rPr>
              <a:t>Scha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yumal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t’a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schab’il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b’achanh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yuj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b’aj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ixskuy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jelanil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yib’anh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stzolalil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sch’oxan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yik</a:t>
            </a:r>
            <a:r>
              <a:rPr lang="es-GT" sz="1600" dirty="0" smtClean="0">
                <a:latin typeface="Century Gothic" panose="020B0502020202020204" pitchFamily="34" charset="0"/>
              </a:rPr>
              <a:t> ti’ Chuj </a:t>
            </a:r>
            <a:r>
              <a:rPr lang="es-GT" sz="1600" dirty="0" err="1" smtClean="0">
                <a:latin typeface="Century Gothic" panose="020B0502020202020204" pitchFamily="34" charset="0"/>
              </a:rPr>
              <a:t>t’a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heb</a:t>
            </a:r>
            <a:r>
              <a:rPr lang="es-GT" sz="1600" dirty="0" smtClean="0">
                <a:latin typeface="Century Gothic" panose="020B0502020202020204" pitchFamily="34" charset="0"/>
              </a:rPr>
              <a:t>’ </a:t>
            </a:r>
            <a:r>
              <a:rPr lang="es-GT" sz="1600" dirty="0" err="1" smtClean="0">
                <a:latin typeface="Century Gothic" panose="020B0502020202020204" pitchFamily="34" charset="0"/>
              </a:rPr>
              <a:t>k’ayb’um</a:t>
            </a:r>
            <a:r>
              <a:rPr lang="es-GT" sz="1600" dirty="0">
                <a:latin typeface="Century Gothic" panose="020B0502020202020204" pitchFamily="34" charset="0"/>
              </a:rPr>
              <a:t>.</a:t>
            </a:r>
            <a:endParaRPr lang="es-GT" sz="1600" dirty="0" smtClean="0">
              <a:latin typeface="Century Gothic" panose="020B0502020202020204" pitchFamily="34" charset="0"/>
            </a:endParaRPr>
          </a:p>
          <a:p>
            <a:pPr algn="just"/>
            <a:endParaRPr lang="es-GT" sz="1600" dirty="0">
              <a:latin typeface="Century Gothic" panose="020B0502020202020204" pitchFamily="34" charset="0"/>
            </a:endParaRPr>
          </a:p>
          <a:p>
            <a:pPr algn="just"/>
            <a:r>
              <a:rPr lang="es-GT" sz="1600" dirty="0" smtClean="0">
                <a:latin typeface="Century Gothic" panose="020B0502020202020204" pitchFamily="34" charset="0"/>
              </a:rPr>
              <a:t>Por haber culminado satisfactoriamente el </a:t>
            </a:r>
            <a:r>
              <a:rPr lang="es-GT" sz="1600" dirty="0" smtClean="0">
                <a:latin typeface="Century Gothic" panose="020B0502020202020204" pitchFamily="34" charset="0"/>
              </a:rPr>
              <a:t>curso de </a:t>
            </a:r>
            <a:r>
              <a:rPr lang="es-ES_tradnl" b="1" dirty="0"/>
              <a:t>Formación en aprendizaje del idioma maya Chuj </a:t>
            </a:r>
            <a:r>
              <a:rPr lang="es-ES_tradnl" b="1" dirty="0" smtClean="0"/>
              <a:t>L1-L2</a:t>
            </a:r>
            <a:r>
              <a:rPr lang="es-GT" sz="1600" dirty="0" smtClean="0">
                <a:latin typeface="Century Gothic" panose="020B0502020202020204" pitchFamily="34" charset="0"/>
              </a:rPr>
              <a:t>, </a:t>
            </a:r>
            <a:r>
              <a:rPr lang="es-GT" sz="1600" dirty="0" smtClean="0">
                <a:latin typeface="Century Gothic" panose="020B0502020202020204" pitchFamily="34" charset="0"/>
              </a:rPr>
              <a:t>en el nivel </a:t>
            </a:r>
            <a:r>
              <a:rPr lang="es-GT" sz="1600" dirty="0" smtClean="0">
                <a:latin typeface="Century Gothic" panose="020B0502020202020204" pitchFamily="34" charset="0"/>
              </a:rPr>
              <a:t>intermedio</a:t>
            </a:r>
            <a:r>
              <a:rPr lang="es-GT" sz="1600" dirty="0" smtClean="0">
                <a:latin typeface="Century Gothic" panose="020B0502020202020204" pitchFamily="34" charset="0"/>
              </a:rPr>
              <a:t>, </a:t>
            </a:r>
            <a:r>
              <a:rPr lang="es-GT" sz="1600" dirty="0" smtClean="0">
                <a:latin typeface="Century Gothic" panose="020B0502020202020204" pitchFamily="34" charset="0"/>
              </a:rPr>
              <a:t>desarrollado de </a:t>
            </a:r>
            <a:r>
              <a:rPr lang="es-GT" sz="1600" dirty="0" smtClean="0">
                <a:latin typeface="Century Gothic" panose="020B0502020202020204" pitchFamily="34" charset="0"/>
              </a:rPr>
              <a:t>febrero </a:t>
            </a:r>
            <a:r>
              <a:rPr lang="es-GT" sz="1600" dirty="0" smtClean="0">
                <a:latin typeface="Century Gothic" panose="020B0502020202020204" pitchFamily="34" charset="0"/>
              </a:rPr>
              <a:t>a octubre de </a:t>
            </a:r>
            <a:r>
              <a:rPr lang="es-GT" sz="1600" dirty="0" smtClean="0">
                <a:latin typeface="Century Gothic" panose="020B0502020202020204" pitchFamily="34" charset="0"/>
              </a:rPr>
              <a:t>2022. </a:t>
            </a:r>
            <a:r>
              <a:rPr lang="es-GT" sz="1600" dirty="0" smtClean="0">
                <a:latin typeface="Century Gothic" panose="020B0502020202020204" pitchFamily="34" charset="0"/>
              </a:rPr>
              <a:t>Dicho diplomado fue impartido en la modalidad virtual.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6084168" y="5381279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F:</a:t>
            </a:r>
            <a:r>
              <a:rPr lang="es-GT" sz="1200" dirty="0" smtClean="0">
                <a:latin typeface="Century Gothic" panose="020B0502020202020204" pitchFamily="34" charset="0"/>
              </a:rPr>
              <a:t>________________________________</a:t>
            </a:r>
            <a:endParaRPr lang="es-GT" sz="1200" dirty="0" smtClean="0">
              <a:latin typeface="Century Gothic" panose="020B0502020202020204" pitchFamily="34" charset="0"/>
            </a:endParaRPr>
          </a:p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Gaspar Miguel Gaspar Juan</a:t>
            </a:r>
          </a:p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Presidente de </a:t>
            </a:r>
            <a:r>
              <a:rPr lang="es-GT" sz="1200" dirty="0">
                <a:latin typeface="Century Gothic" panose="020B0502020202020204" pitchFamily="34" charset="0"/>
              </a:rPr>
              <a:t>la Comunidad Lingüística Chuj </a:t>
            </a:r>
            <a:endParaRPr lang="es-GT" sz="1200" dirty="0"/>
          </a:p>
          <a:p>
            <a:pPr algn="ctr"/>
            <a:endParaRPr lang="es-GT" sz="1200" dirty="0" smtClean="0">
              <a:latin typeface="Century Gothic" panose="020B050202020202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115655" y="4416623"/>
            <a:ext cx="8710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600" dirty="0" err="1" smtClean="0">
                <a:latin typeface="Century Gothic" panose="020B0502020202020204" pitchFamily="34" charset="0"/>
              </a:rPr>
              <a:t>Chonhab</a:t>
            </a:r>
            <a:r>
              <a:rPr lang="es-GT" sz="1600" dirty="0" smtClean="0">
                <a:latin typeface="Century Gothic" panose="020B0502020202020204" pitchFamily="34" charset="0"/>
              </a:rPr>
              <a:t>’ </a:t>
            </a:r>
            <a:r>
              <a:rPr lang="es-GT" sz="1600" dirty="0" err="1" smtClean="0">
                <a:latin typeface="Century Gothic" panose="020B0502020202020204" pitchFamily="34" charset="0"/>
              </a:rPr>
              <a:t>Wajxaklajunh</a:t>
            </a:r>
            <a:r>
              <a:rPr lang="es-GT" sz="1600" dirty="0" smtClean="0">
                <a:latin typeface="Century Gothic" panose="020B0502020202020204" pitchFamily="34" charset="0"/>
              </a:rPr>
              <a:t>, </a:t>
            </a:r>
            <a:r>
              <a:rPr lang="es-GT" sz="1500" dirty="0" err="1" smtClean="0">
                <a:latin typeface="Century Gothic" panose="020B0502020202020204" pitchFamily="34" charset="0"/>
              </a:rPr>
              <a:t>Chinab’jul</a:t>
            </a:r>
            <a:r>
              <a:rPr lang="es-GT" sz="1600" dirty="0" smtClean="0">
                <a:latin typeface="Century Gothic" panose="020B0502020202020204" pitchFamily="34" charset="0"/>
              </a:rPr>
              <a:t>, </a:t>
            </a:r>
            <a:r>
              <a:rPr lang="es-GT" sz="1600" dirty="0" err="1" smtClean="0">
                <a:latin typeface="Century Gothic" panose="020B0502020202020204" pitchFamily="34" charset="0"/>
              </a:rPr>
              <a:t>oxlajunh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kixkab</a:t>
            </a:r>
            <a:r>
              <a:rPr lang="es-GT" sz="1600" dirty="0" smtClean="0">
                <a:latin typeface="Century Gothic" panose="020B0502020202020204" pitchFamily="34" charset="0"/>
              </a:rPr>
              <a:t>’</a:t>
            </a:r>
            <a:r>
              <a:rPr lang="es-GT" sz="16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t’a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smtClean="0">
                <a:latin typeface="Century Gothic" panose="020B0502020202020204" pitchFamily="34" charset="0"/>
              </a:rPr>
              <a:t>yol </a:t>
            </a:r>
            <a:r>
              <a:rPr lang="es-GT" sz="1600" dirty="0" err="1" smtClean="0">
                <a:latin typeface="Century Gothic" panose="020B0502020202020204" pitchFamily="34" charset="0"/>
              </a:rPr>
              <a:t>hab’il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huxluche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err="1" smtClean="0">
                <a:latin typeface="Century Gothic" panose="020B0502020202020204" pitchFamily="34" charset="0"/>
              </a:rPr>
              <a:t>Lanhb’at</a:t>
            </a:r>
            <a:endParaRPr lang="es-GT" sz="1600" dirty="0" smtClean="0">
              <a:latin typeface="Century Gothic" panose="020B0502020202020204" pitchFamily="34" charset="0"/>
            </a:endParaRPr>
          </a:p>
          <a:p>
            <a:pPr algn="ctr"/>
            <a:r>
              <a:rPr lang="es-GT" sz="1600" dirty="0" smtClean="0">
                <a:latin typeface="Century Gothic" panose="020B0502020202020204" pitchFamily="34" charset="0"/>
              </a:rPr>
              <a:t>San Mateo Ixtatán, Huehuetenango, </a:t>
            </a:r>
            <a:r>
              <a:rPr lang="es-GT" sz="1600" dirty="0" smtClean="0">
                <a:latin typeface="Century Gothic" panose="020B0502020202020204" pitchFamily="34" charset="0"/>
              </a:rPr>
              <a:t>veinte siete</a:t>
            </a:r>
            <a:r>
              <a:rPr lang="es-GT" sz="1600" dirty="0" smtClean="0">
                <a:latin typeface="Century Gothic" panose="020B0502020202020204" pitchFamily="34" charset="0"/>
              </a:rPr>
              <a:t> </a:t>
            </a:r>
            <a:r>
              <a:rPr lang="es-GT" sz="1600" dirty="0" smtClean="0">
                <a:latin typeface="Century Gothic" panose="020B0502020202020204" pitchFamily="34" charset="0"/>
              </a:rPr>
              <a:t>de octubre del año dos mil </a:t>
            </a:r>
            <a:r>
              <a:rPr lang="es-GT" sz="1600" dirty="0" smtClean="0">
                <a:latin typeface="Century Gothic" panose="020B0502020202020204" pitchFamily="34" charset="0"/>
              </a:rPr>
              <a:t>veintidós.</a:t>
            </a:r>
            <a:endParaRPr lang="es-GT" sz="1600" dirty="0" smtClean="0">
              <a:latin typeface="Century Gothic" panose="020B050202020202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347951" y="5968754"/>
            <a:ext cx="2596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f</a:t>
            </a:r>
            <a:r>
              <a:rPr lang="es-GT" sz="1200" dirty="0" smtClean="0">
                <a:latin typeface="Century Gothic" panose="020B0502020202020204" pitchFamily="34" charset="0"/>
              </a:rPr>
              <a:t>.___________________________</a:t>
            </a:r>
            <a:endParaRPr lang="es-GT" sz="1200" dirty="0" smtClean="0">
              <a:latin typeface="Century Gothic" panose="020B0502020202020204" pitchFamily="34" charset="0"/>
            </a:endParaRPr>
          </a:p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PEM:  Micaela Gómez Silvestre</a:t>
            </a:r>
          </a:p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Facilitadora de Idiomas C. L. Chuj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093389" y="6384252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000" dirty="0" smtClean="0"/>
              <a:t>CA</a:t>
            </a:r>
            <a:r>
              <a:rPr lang="es-GT" sz="1000" dirty="0" smtClean="0"/>
              <a:t>-06-03-01-L1-001-2022</a:t>
            </a:r>
            <a:endParaRPr lang="es-GT" sz="1000" dirty="0"/>
          </a:p>
        </p:txBody>
      </p:sp>
      <p:sp>
        <p:nvSpPr>
          <p:cNvPr id="11" name="Rectángulo 10"/>
          <p:cNvSpPr/>
          <p:nvPr/>
        </p:nvSpPr>
        <p:spPr>
          <a:xfrm>
            <a:off x="-15055" y="5283687"/>
            <a:ext cx="3255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1200" dirty="0" err="1">
                <a:latin typeface="Century Gothic" panose="020B0502020202020204" pitchFamily="34" charset="0"/>
              </a:rPr>
              <a:t>Vo</a:t>
            </a:r>
            <a:r>
              <a:rPr lang="es-GT" sz="1200" dirty="0">
                <a:latin typeface="Century Gothic" panose="020B0502020202020204" pitchFamily="34" charset="0"/>
              </a:rPr>
              <a:t>. Bo. </a:t>
            </a:r>
            <a:r>
              <a:rPr lang="es-GT" sz="1200" dirty="0" smtClean="0">
                <a:latin typeface="Century Gothic" panose="020B0502020202020204" pitchFamily="34" charset="0"/>
              </a:rPr>
              <a:t>______________________________</a:t>
            </a:r>
            <a:endParaRPr lang="es-GT" sz="1200" dirty="0">
              <a:latin typeface="Century Gothic" panose="020B0502020202020204" pitchFamily="34" charset="0"/>
            </a:endParaRPr>
          </a:p>
          <a:p>
            <a:pPr algn="ctr"/>
            <a:r>
              <a:rPr lang="es-ES" sz="1200" dirty="0" err="1" smtClean="0">
                <a:latin typeface="Century Gothic" panose="020B0502020202020204" pitchFamily="34" charset="0"/>
              </a:rPr>
              <a:t>Lic</a:t>
            </a:r>
            <a:r>
              <a:rPr lang="es-ES" sz="1200" dirty="0" smtClean="0">
                <a:latin typeface="Century Gothic" panose="020B0502020202020204" pitchFamily="34" charset="0"/>
              </a:rPr>
              <a:t>: Gaspar García Pablo</a:t>
            </a:r>
          </a:p>
          <a:p>
            <a:pPr algn="ctr"/>
            <a:r>
              <a:rPr lang="es-ES" sz="1200" dirty="0" smtClean="0">
                <a:latin typeface="Century Gothic" panose="020B0502020202020204" pitchFamily="34" charset="0"/>
              </a:rPr>
              <a:t>Coordinador de programa </a:t>
            </a:r>
            <a:endParaRPr lang="es-GT" sz="1200" dirty="0">
              <a:latin typeface="Century Gothic" panose="020B0502020202020204" pitchFamily="34" charset="0"/>
            </a:endParaRPr>
          </a:p>
          <a:p>
            <a:pPr algn="ctr"/>
            <a:r>
              <a:rPr lang="es-GT" sz="1200" dirty="0" smtClean="0">
                <a:latin typeface="Century Gothic" panose="020B0502020202020204" pitchFamily="34" charset="0"/>
              </a:rPr>
              <a:t>Comunidad Lingüística Chuj </a:t>
            </a:r>
            <a:endParaRPr lang="es-GT" sz="1200" dirty="0"/>
          </a:p>
        </p:txBody>
      </p:sp>
      <p:pic>
        <p:nvPicPr>
          <p:cNvPr id="38" name="Imagen 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1" y="339914"/>
            <a:ext cx="1241473" cy="13514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28" y="275105"/>
            <a:ext cx="11430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8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0"/>
            <a:ext cx="8686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175</Words>
  <Application>Microsoft Office PowerPoint</Application>
  <PresentationFormat>Carta (216 x 279 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Harrington</vt:lpstr>
      <vt:lpstr>Tema de Office</vt:lpstr>
      <vt:lpstr>Presentación de PowerPoint</vt:lpstr>
      <vt:lpstr>Presentación de PowerPoint</vt:lpstr>
    </vt:vector>
  </TitlesOfParts>
  <Company>993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Ambrocio Miguel</dc:creator>
  <cp:lastModifiedBy>HP</cp:lastModifiedBy>
  <cp:revision>267</cp:revision>
  <cp:lastPrinted>2017-05-26T15:01:18Z</cp:lastPrinted>
  <dcterms:created xsi:type="dcterms:W3CDTF">2012-07-09T15:56:47Z</dcterms:created>
  <dcterms:modified xsi:type="dcterms:W3CDTF">2022-10-25T18:03:05Z</dcterms:modified>
</cp:coreProperties>
</file>