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59340" y="131233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/>
              <a:t>College </a:t>
            </a:r>
            <a:r>
              <a:rPr lang="en-US" sz="1600" b="1" dirty="0" err="1"/>
              <a:t>ChatBot</a:t>
            </a:r>
            <a:endParaRPr lang="en-US" sz="1600" b="1" dirty="0"/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602043" y="1433205"/>
            <a:ext cx="2195285" cy="2039272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768840"/>
              <a:ext cx="5447723" cy="44419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/>
                </a:rPr>
                <a:t>Medi-Caps University, Indore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394111" y="4477026"/>
            <a:ext cx="2403217" cy="39773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3"/>
              </a:spcAft>
            </a:pPr>
            <a:r>
              <a:rPr lang="en-IN" sz="2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Gautam</a:t>
            </a: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Mehar</a:t>
            </a:r>
            <a:endParaRPr lang="en-IN" sz="1100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602043" y="5138093"/>
            <a:ext cx="2441545" cy="27699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Gautammehar792@gmail.com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8172824" y="2341352"/>
            <a:ext cx="3946904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 dirty="0"/>
              <a:t>In conclusion, the development of a college admission chatbot offers a practical solution to enhance the application experience for prospective students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 dirty="0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05738" y="2472533"/>
            <a:ext cx="334038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Edunet’s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>
                <a:ea typeface="+mn-lt"/>
                <a:cs typeface="+mn-lt"/>
              </a:rPr>
              <a:t>IBM Skills </a:t>
            </a:r>
            <a:r>
              <a:rPr lang="en-US" sz="1600" dirty="0">
                <a:ea typeface="+mn-lt"/>
                <a:cs typeface="+mn-lt"/>
              </a:rPr>
              <a:t>Build Program is very interactive for me developing my skills.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16B97-8859-6686-BD5C-78B96E7F6463}"/>
              </a:ext>
            </a:extLst>
          </p:cNvPr>
          <p:cNvSpPr txBox="1"/>
          <p:nvPr/>
        </p:nvSpPr>
        <p:spPr>
          <a:xfrm>
            <a:off x="4197509" y="5272788"/>
            <a:ext cx="285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Project Outcome Screenshot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32F430-F1E0-6295-31D2-EECDAD0F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2" y="1494627"/>
            <a:ext cx="1962251" cy="1887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AF795-A83B-7EB1-31F9-C6638CE55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62" y="4007961"/>
            <a:ext cx="2427558" cy="28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Canva Sans</vt:lpstr>
      <vt:lpstr>IBM Plex Sans</vt:lpstr>
      <vt:lpstr>IBM Plex Sans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Gautam Mehar</cp:lastModifiedBy>
  <cp:revision>14</cp:revision>
  <dcterms:created xsi:type="dcterms:W3CDTF">2024-03-21T10:04:50Z</dcterms:created>
  <dcterms:modified xsi:type="dcterms:W3CDTF">2024-07-23T06:28:04Z</dcterms:modified>
</cp:coreProperties>
</file>