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chat 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Gautam Mehar Computer Application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AE88F541-72E8-DF7D-617B-8EA2E7B9E525}"/>
              </a:ext>
            </a:extLst>
          </p:cNvPr>
          <p:cNvPicPr>
            <a:picLocks noChangeAspect="1"/>
          </p:cNvPicPr>
          <p:nvPr/>
        </p:nvPicPr>
        <p:blipFill>
          <a:blip r:embed="rId2"/>
          <a:stretch>
            <a:fillRect/>
          </a:stretch>
        </p:blipFill>
        <p:spPr>
          <a:xfrm>
            <a:off x="2156382" y="1366684"/>
            <a:ext cx="6695150" cy="4709653"/>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36D47ACA-00CD-7382-21BB-6EC0A35E6485}"/>
              </a:ext>
            </a:extLst>
          </p:cNvPr>
          <p:cNvPicPr>
            <a:picLocks noChangeAspect="1"/>
          </p:cNvPicPr>
          <p:nvPr/>
        </p:nvPicPr>
        <p:blipFill>
          <a:blip r:embed="rId2"/>
          <a:stretch>
            <a:fillRect/>
          </a:stretch>
        </p:blipFill>
        <p:spPr>
          <a:xfrm>
            <a:off x="2525630" y="1484671"/>
            <a:ext cx="6179157" cy="4798142"/>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Create a college admission chatbot helping students with course details, requirements, and application updates. It collects student info like name, phone number, exam rank, interested courses, and intermediate hall ticket number. The bot ensures a smooth experience, guiding students through admission with timely assistance.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EAMCET rank, interested courses, and intermediate hall ticket number, storing this information securely.</a:t>
            </a:r>
          </a:p>
          <a:p>
            <a:pPr marL="342900" indent="-342900">
              <a:buFont typeface="+mj-lt"/>
              <a:buAutoNum type="arabicPeriod"/>
            </a:pPr>
            <a:r>
              <a:rPr lang="en-US" b="1" dirty="0"/>
              <a:t>Query Handling: </a:t>
            </a:r>
            <a:r>
              <a:rPr lang="en-US" dirty="0"/>
              <a:t>The chatbot responds to inquiries about course details, admission requirements, application status, and general college information with accurate and helpful responses.</a:t>
            </a:r>
          </a:p>
          <a:p>
            <a:pPr marL="342900" indent="-342900">
              <a:buFont typeface="+mj-lt"/>
              <a:buAutoNum type="arabicPeriod"/>
            </a:pPr>
            <a:r>
              <a:rPr lang="en-US" b="1" dirty="0"/>
              <a:t>User Guidance: </a:t>
            </a:r>
            <a:r>
              <a:rPr lang="en-US" dirty="0"/>
              <a:t>It provides step-by-step guidance, directing users on how to proceed with their application, including deadlines and necessary documentation.</a:t>
            </a:r>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college admission chatbot designed to streamline the application process for prospective students. Users interact naturally with the bot, receiving guidance on admission procedures, course details, and general college information. The bot securely collects necessary information such as name, mobile number, exam rank, interested courses, and hall ticket number. It handles user queries efficiently, providing accurate responses and step-by-step guidance. Additionally, a feedback mechanism ensures ongoing improvement of the </a:t>
            </a:r>
            <a:r>
              <a:rPr lang="en-US" sz="2400" dirty="0" err="1">
                <a:latin typeface="Arial" panose="020B0604020202020204" pitchFamily="34" charset="0"/>
                <a:cs typeface="Arial" panose="020B0604020202020204" pitchFamily="34" charset="0"/>
              </a:rPr>
              <a:t>chatbot's</a:t>
            </a:r>
            <a:r>
              <a:rPr lang="en-US" sz="2400" dirty="0">
                <a:latin typeface="Arial" panose="020B0604020202020204" pitchFamily="34" charset="0"/>
                <a:cs typeface="Arial" panose="020B0604020202020204" pitchFamily="34" charset="0"/>
              </a:rPr>
              <a:t> 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700" y="638730"/>
            <a:ext cx="1257300" cy="6081938"/>
          </a:xfrm>
        </p:spPr>
      </p:pic>
      <p:pic>
        <p:nvPicPr>
          <p:cNvPr id="6" name="Picture 5"/>
          <p:cNvPicPr>
            <a:picLocks noChangeAspect="1"/>
          </p:cNvPicPr>
          <p:nvPr/>
        </p:nvPicPr>
        <p:blipFill rotWithShape="1">
          <a:blip r:embed="rId3"/>
          <a:srcRect t="17744" r="26125"/>
          <a:stretch/>
        </p:blipFill>
        <p:spPr>
          <a:xfrm>
            <a:off x="4278850" y="1134175"/>
            <a:ext cx="6949000" cy="4352226"/>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offers a practical solution to enhance the application experience for prospective students. By leveraging natural language processing and secure data collection, the chatbot effectively guides users through the admission process while providing timely and accurate information. With its user-friendly interface and feedback mechanism, the chatbot ensures continuous improvement and optimization, ultimately contributing to a seamless and efficient admission experience for both students and the college administration.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571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College chat bot</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Gautam Mehar</cp:lastModifiedBy>
  <cp:revision>29</cp:revision>
  <dcterms:created xsi:type="dcterms:W3CDTF">2021-05-26T16:50:10Z</dcterms:created>
  <dcterms:modified xsi:type="dcterms:W3CDTF">2024-06-30T09:46:07Z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