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1" r:id="rId3"/>
    <p:sldId id="259" r:id="rId4"/>
    <p:sldId id="260" r:id="rId5"/>
    <p:sldId id="257" r:id="rId6"/>
    <p:sldId id="25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988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a724ba4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0a724ba4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49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a724ba4f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a724ba4f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9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a724ba4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a724ba4f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38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3c0750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3c0750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39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a724ba4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a724ba4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53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a724ba4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a724ba4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66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 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Viernes 5/6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Ejercicio </a:t>
            </a:r>
            <a:r>
              <a:rPr lang="es" dirty="0" smtClean="0"/>
              <a:t>1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hay información de apoyo para este ejercicio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Ejercicio </a:t>
            </a:r>
            <a:r>
              <a:rPr lang="es" dirty="0" smtClean="0"/>
              <a:t>2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</a:rPr>
              <a:t> </a:t>
            </a:r>
            <a:r>
              <a:rPr lang="es" sz="1600" dirty="0">
                <a:solidFill>
                  <a:schemeClr val="dk1"/>
                </a:solidFill>
              </a:rPr>
              <a:t>  Dado el siguiente código: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chemeClr val="dk1"/>
                </a:solidFill>
              </a:rPr>
              <a:t>	</a:t>
            </a:r>
            <a:r>
              <a:rPr lang="e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departamentos;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x,y: integer;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</a:t>
            </a:r>
            <a:r>
              <a:rPr lang="e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30;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y</a:t>
            </a:r>
            <a:r>
              <a:rPr lang="e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:= X MOD 10 + 5;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 </a:t>
            </a:r>
            <a:r>
              <a:rPr lang="e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(y);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6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>
                <a:solidFill>
                  <a:schemeClr val="dk1"/>
                </a:solidFill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Ejercicio </a:t>
            </a:r>
            <a:r>
              <a:rPr lang="es" dirty="0" smtClean="0"/>
              <a:t>3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En el siguiente programa se lee información de 50 productos (código y precio) y se desea informar los códigos de los 2 productos más caros. cuál/es es/son?: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productosCaros;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producto = record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cod: 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precio: real;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 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p, maxp1, maxp2:producto;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i: integer;</a:t>
            </a:r>
            <a:endParaRPr sz="2100"/>
          </a:p>
        </p:txBody>
      </p:sp>
      <p:sp>
        <p:nvSpPr>
          <p:cNvPr id="82" name="Google Shape;82;p17"/>
          <p:cNvSpPr txBox="1"/>
          <p:nvPr/>
        </p:nvSpPr>
        <p:spPr>
          <a:xfrm>
            <a:off x="3401125" y="1812075"/>
            <a:ext cx="5255100" cy="3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maxp1.precio:= -1; 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maxp2.precio:= -1;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for i := 1 to 50 do 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read(p);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(p.precio &gt; maxp2.precio) </a:t>
            </a: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maxp2:= p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(p.precio &gt; maxp1.precio) </a:t>
            </a: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maxp2:= maxp1;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maxp1:= p;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2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 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 ('Los 2 prod + caros son:',maxp1.cod,' y ',maxp2.cod);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3" name="Google Shape;83;p17"/>
          <p:cNvCxnSpPr/>
          <p:nvPr/>
        </p:nvCxnSpPr>
        <p:spPr>
          <a:xfrm flipH="1">
            <a:off x="3234625" y="2452350"/>
            <a:ext cx="14100" cy="17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Ejercicio </a:t>
            </a:r>
            <a:r>
              <a:rPr lang="es" dirty="0" smtClean="0"/>
              <a:t>4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</a:rPr>
              <a:t>   </a:t>
            </a:r>
            <a:r>
              <a:rPr lang="es" sz="1300" dirty="0">
                <a:solidFill>
                  <a:schemeClr val="dk1"/>
                </a:solidFill>
              </a:rPr>
              <a:t>El siguiente código lee información de un departamento e informa su puerta si dicho departamento se encuentra en un piso par:</a:t>
            </a:r>
            <a:endParaRPr sz="13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prueba-1;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departamento = record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piso </a:t>
            </a:r>
            <a:r>
              <a:rPr lang="e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integer;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puerta </a:t>
            </a:r>
            <a:r>
              <a:rPr lang="e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char;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esPar( num : integer) : boolean;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esPar := (num MOD 2 = 0);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1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786800" y="2156825"/>
            <a:ext cx="4045500" cy="21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depto : departamento;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read(depto.piso);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read(depto.puerta);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(esPar(depto.piso)) </a:t>
            </a:r>
            <a:r>
              <a:rPr lang="es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write(depto.puerta);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700"/>
          </a:p>
        </p:txBody>
      </p:sp>
      <p:cxnSp>
        <p:nvCxnSpPr>
          <p:cNvPr id="63" name="Google Shape;63;p14"/>
          <p:cNvCxnSpPr/>
          <p:nvPr/>
        </p:nvCxnSpPr>
        <p:spPr>
          <a:xfrm flipH="1">
            <a:off x="4530025" y="2299950"/>
            <a:ext cx="14100" cy="17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Ejercicio </a:t>
            </a:r>
            <a:r>
              <a:rPr lang="es" dirty="0" smtClean="0"/>
              <a:t>5</a:t>
            </a:r>
            <a:br>
              <a:rPr lang="es" dirty="0" smtClean="0"/>
            </a:b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solidFill>
                  <a:schemeClr val="dk1"/>
                </a:solidFill>
              </a:rPr>
              <a:t>Dado el siguiente código: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prueba-2;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verificar(var a, b : integer; c : integer);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...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a, b, c : integer;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 := 10; 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 := 30 * c;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 := a + a;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verificar(c,b,a);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writeln(a);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231</Words>
  <Application>Microsoft Office PowerPoint</Application>
  <PresentationFormat>Presentación en pantalla (16:9)</PresentationFormat>
  <Paragraphs>90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Consolas</vt:lpstr>
      <vt:lpstr>Simple Light</vt:lpstr>
      <vt:lpstr>Actividad 1</vt:lpstr>
      <vt:lpstr>Ejercicio 1</vt:lpstr>
      <vt:lpstr>Ejercicio 2</vt:lpstr>
      <vt:lpstr>Ejercicio 3</vt:lpstr>
      <vt:lpstr>Ejercicio 4</vt:lpstr>
      <vt:lpstr>Ejercicio 5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1</dc:title>
  <cp:lastModifiedBy>Eduardo Ibañez</cp:lastModifiedBy>
  <cp:revision>3</cp:revision>
  <dcterms:modified xsi:type="dcterms:W3CDTF">2020-06-04T23:22:30Z</dcterms:modified>
</cp:coreProperties>
</file>