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1" r:id="rId6"/>
    <p:sldId id="257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7481C-2FDC-4FE5-8C35-2E471B4EAA73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3DEB0-F8E4-4E05-8A75-D1C2EE46D09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8344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4490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637cfab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a637cfab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8866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637cfab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637cfab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4114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a637cfa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a637cfa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0778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a637cfab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a637cfab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1576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8b3ca58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8b3ca58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0874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2194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49422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1005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0742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9201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77631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61565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636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516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63147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5813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2524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B8421-524B-4C13-948A-88C9780A2B8E}" type="datetimeFigureOut">
              <a:rPr lang="es-AR" smtClean="0"/>
              <a:pPr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DF31C-B9A7-4858-8C1C-BC34998D3DE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5748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Actividad 3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Viernes 19/6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061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23033" y="1130233"/>
            <a:ext cx="6226000" cy="54488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133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Suponga que una variable de tipo integer ocupa 2 bytes, un char ocupa 1 byte, y un puntero ocupa 4 bytes. Dado el siguiente programa: </a:t>
            </a:r>
            <a:endParaRPr sz="2133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buNone/>
            </a:pPr>
            <a:endParaRPr sz="14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prueba;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 = record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     codigo : char;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cant : integer;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end;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pdato = ^dato;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pun : pdato;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 := NIL;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Ejercicio 1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6552033" y="1130233"/>
            <a:ext cx="5454000" cy="5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121900" rIns="121900" bIns="121900" anchor="t" anchorCtr="0">
            <a:noAutofit/>
          </a:bodyPr>
          <a:lstStyle/>
          <a:p>
            <a:pPr marL="304792" indent="-194728">
              <a:lnSpc>
                <a:spcPct val="115000"/>
              </a:lnSpc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ocupa 15 bytes de memoria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ocupa 7 bytes de memoria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ocupa 4 bytes de memoria</a:t>
            </a:r>
            <a:endParaRPr sz="20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ocupa 3 bytes de memoria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no ocupa memoria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se puede determinar la cantidad de memoria porque no se hizo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new(pun)</a:t>
            </a: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721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223033" y="1130233"/>
            <a:ext cx="6226000" cy="54488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Dada la siguiente declaración, cuál de las siguientes afirmaciones es verdadera:</a:t>
            </a:r>
            <a:endParaRPr sz="2133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buNone/>
            </a:pPr>
            <a:endParaRPr sz="146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prueba;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pun = ^integer;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: pun;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Ejercicio 2</a:t>
            </a:r>
            <a:endParaRPr dirty="0"/>
          </a:p>
        </p:txBody>
      </p:sp>
      <p:sp>
        <p:nvSpPr>
          <p:cNvPr id="111" name="Google Shape;111;p21"/>
          <p:cNvSpPr txBox="1"/>
          <p:nvPr/>
        </p:nvSpPr>
        <p:spPr>
          <a:xfrm>
            <a:off x="6552033" y="1130233"/>
            <a:ext cx="5454000" cy="5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121900" rIns="121900" bIns="121900" anchor="t" anchorCtr="0">
            <a:noAutofit/>
          </a:bodyPr>
          <a:lstStyle/>
          <a:p>
            <a:pPr marL="304792" indent="-194728">
              <a:lnSpc>
                <a:spcPct val="115000"/>
              </a:lnSpc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read(p)</a:t>
            </a: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read(p)</a:t>
            </a: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pero no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write(p)</a:t>
            </a: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new(p)</a:t>
            </a:r>
            <a:r>
              <a:rPr lang="en" sz="2000" dirty="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0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read(p^ + 4)</a:t>
            </a: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new(p^)</a:t>
            </a: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Ninguna de las opciones es correcta.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343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223033" y="1130233"/>
            <a:ext cx="6226000" cy="54488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procedure para incrementar en 1 el valor apuntado por </a:t>
            </a:r>
            <a:r>
              <a:rPr lang="en" sz="21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sz="2133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buNone/>
            </a:pPr>
            <a:endParaRPr sz="146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p_int = ^integer;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incrementar(p: p_int);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p^:= p^ + 1;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Ejercicio </a:t>
            </a:r>
            <a:r>
              <a:rPr lang="en" dirty="0" smtClean="0"/>
              <a:t>3</a:t>
            </a:r>
            <a:endParaRPr dirty="0"/>
          </a:p>
        </p:txBody>
      </p:sp>
      <p:sp>
        <p:nvSpPr>
          <p:cNvPr id="132" name="Google Shape;132;p24"/>
          <p:cNvSpPr txBox="1"/>
          <p:nvPr/>
        </p:nvSpPr>
        <p:spPr>
          <a:xfrm>
            <a:off x="6552033" y="1130233"/>
            <a:ext cx="5454000" cy="5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121900" rIns="121900" bIns="121900" anchor="t" anchorCtr="0">
            <a:noAutofit/>
          </a:bodyPr>
          <a:lstStyle/>
          <a:p>
            <a:pPr marL="304792" indent="-194728">
              <a:lnSpc>
                <a:spcPct val="115000"/>
              </a:lnSpc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procedure es incorrecto. No se pueden sumar de esa manera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procedure es incorrecto. No se incrementa porque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fue pasado por valor y modifica una copia.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es correcto. No importa que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000" dirty="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haya sido pasado por valor porque modifica lo apuntado.</a:t>
            </a:r>
            <a:endParaRPr sz="20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procedure es incorrecto. No se pueden pasar punteros por valor como parámetro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procedure es incorrecto. Debe hacer un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new(p)</a:t>
            </a: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antes de sumarle 1.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4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23033" y="1130232"/>
            <a:ext cx="6226000" cy="5727767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133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fragmento de código, indique la afirmación correcta:</a:t>
            </a:r>
            <a:endParaRPr sz="2133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r_persona = record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nombre: string[50];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edad: integer;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puntero = ^r_persona;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pun1, pun2: puntero</a:t>
            </a:r>
            <a:r>
              <a:rPr lang="en" sz="1733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new(pun1);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pun1^.nombre:= "Ana";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pun2:= pun1;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new(pun1);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pun1^.nombre := "Pedro";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writeln(pun2^.nombre);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733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Ejercicio </a:t>
            </a:r>
            <a:r>
              <a:rPr lang="en" dirty="0" smtClean="0"/>
              <a:t>4</a:t>
            </a:r>
            <a:endParaRPr dirty="0"/>
          </a:p>
        </p:txBody>
      </p:sp>
      <p:sp>
        <p:nvSpPr>
          <p:cNvPr id="146" name="Google Shape;146;p26"/>
          <p:cNvSpPr txBox="1"/>
          <p:nvPr/>
        </p:nvSpPr>
        <p:spPr>
          <a:xfrm>
            <a:off x="6552033" y="1130233"/>
            <a:ext cx="5454000" cy="5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121900" rIns="121900" bIns="121900" anchor="t" anchorCtr="0">
            <a:noAutofit/>
          </a:bodyPr>
          <a:lstStyle/>
          <a:p>
            <a:pPr marL="304792" indent="-194728">
              <a:lnSpc>
                <a:spcPct val="115000"/>
              </a:lnSpc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Imprime "Ana"</a:t>
            </a:r>
            <a:endParaRPr sz="2000" dirty="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Imprime "Pedro"</a:t>
            </a:r>
            <a:endParaRPr sz="2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 error porque no se puede hacer 2 veces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un mismo puntero</a:t>
            </a:r>
            <a:endParaRPr sz="2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 error porque no se puede asignar punteros</a:t>
            </a:r>
            <a:endParaRPr sz="2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 error porque no se hizo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sobre </a:t>
            </a:r>
            <a:r>
              <a:rPr lang="en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pun2</a:t>
            </a:r>
            <a:endParaRPr sz="2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813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23033" y="1130233"/>
            <a:ext cx="6226000" cy="54488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programa: </a:t>
            </a:r>
            <a:endParaRPr sz="2133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buNone/>
            </a:pPr>
            <a:endParaRPr sz="146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</a:t>
            </a: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pint = ^integer;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pun : pint;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num : integer;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read(num);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new(pun);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pun := num;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writeln(pun^);</a:t>
            </a:r>
            <a:endParaRPr sz="1733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7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1733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Ejercicio </a:t>
            </a:r>
            <a:r>
              <a:rPr lang="en" dirty="0" smtClean="0"/>
              <a:t>5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6552033" y="1130233"/>
            <a:ext cx="5454000" cy="5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121900" rIns="121900" bIns="121900" anchor="t" anchorCtr="0">
            <a:noAutofit/>
          </a:bodyPr>
          <a:lstStyle/>
          <a:p>
            <a:pPr marL="304792" indent="-194728">
              <a:lnSpc>
                <a:spcPct val="115000"/>
              </a:lnSpc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imprime el valor leído por teclado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imprime basura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genera un error porque no se puede imprimir un puntero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genera un error porque no se puede asignar un integer a un puntero</a:t>
            </a:r>
            <a:endParaRPr sz="20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-194728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imprime la dirección de memoria alojada en la variable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pun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3428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465</Words>
  <Application>Microsoft Office PowerPoint</Application>
  <PresentationFormat>Personalizado</PresentationFormat>
  <Paragraphs>162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Actividad 3</vt:lpstr>
      <vt:lpstr>Ejercicio 1</vt:lpstr>
      <vt:lpstr>Ejercicio 2</vt:lpstr>
      <vt:lpstr>Ejercicio 3</vt:lpstr>
      <vt:lpstr>Ejercicio 4</vt:lpstr>
      <vt:lpstr>Ejercicio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3</dc:title>
  <dc:creator>Eduardo Ibañez</dc:creator>
  <cp:lastModifiedBy>Julieta Lanciotti</cp:lastModifiedBy>
  <cp:revision>5</cp:revision>
  <dcterms:created xsi:type="dcterms:W3CDTF">2020-06-19T08:22:53Z</dcterms:created>
  <dcterms:modified xsi:type="dcterms:W3CDTF">2020-06-23T10:37:47Z</dcterms:modified>
</cp:coreProperties>
</file>