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693C-334A-4B4E-972D-3B0ABE21D7D3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47A42-2240-44DA-A958-4AD2CCAA90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981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23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bebcab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bebcab6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5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1444529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1444529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44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14445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144452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79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144452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144452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1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144452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144452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61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4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3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57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19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7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67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87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71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8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2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28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81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E4B5-E9CF-42B5-BDDE-05DB51D968E6}" type="datetimeFigureOut">
              <a:rPr lang="es-AR" smtClean="0"/>
              <a:t>26/06/2020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652F-4B53-4924-ABD6-0A5B38E1F9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1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Actividad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Viernes 26/6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78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48600" y="85367"/>
            <a:ext cx="6287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/>
              <a:t>Ejercicio 1</a:t>
            </a:r>
            <a:endParaRPr sz="3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248600" y="821900"/>
            <a:ext cx="6577200" cy="58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insertar(var L:lista; p:producto);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nue: lista;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act, ant: lista;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(nue);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nue^.dato := p;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act := L;   ant := L;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((act&lt;&gt;nil) and (p.codigo&lt;act^.dato.codigo)) do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ant := act;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act:= act^.sig;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 = ant) then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L:= nue;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ant^.sig:= nue;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2533" dirty="0"/>
          </a:p>
        </p:txBody>
      </p:sp>
      <p:sp>
        <p:nvSpPr>
          <p:cNvPr id="125" name="Google Shape;125;p23"/>
          <p:cNvSpPr txBox="1"/>
          <p:nvPr/>
        </p:nvSpPr>
        <p:spPr>
          <a:xfrm>
            <a:off x="6709686" y="613163"/>
            <a:ext cx="5074000" cy="5746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módulo para insertar un elemento en una lista:</a:t>
            </a:r>
            <a:endParaRPr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2963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final de la lista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2963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inserta un elemento correctamente ordenado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2963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el nuevo nodo no se enlaza a la lista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2963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es incorrecto porque se deben pasar el inicio y el final de la lista para poder insertar ordenado un elemento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2963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se está haciendo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la variable local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nue</a:t>
            </a: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que se eliminará al finalizar la ejecución del procedure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</a:pPr>
            <a:endParaRPr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8643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Ejercicio </a:t>
            </a:r>
            <a:r>
              <a:rPr lang="en" sz="3600" dirty="0" smtClean="0"/>
              <a:t>2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55200" cy="45552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buscar(L:lista; valor:integer):boolean;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act:lista;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OK:boolean;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act:=p; OK:= false;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33" b="1" dirty="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sz="1733" dirty="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act:= act^.sig;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indent="0">
              <a:buNone/>
            </a:pPr>
            <a:r>
              <a:rPr lang="en" sz="1733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(act&lt;&gt;nil) and (act^.elem = valor) then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OK:= true;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buscar:= OK;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endParaRPr sz="26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659547" y="3094526"/>
            <a:ext cx="2310400" cy="2632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2400" dirty="0"/>
          </a:p>
        </p:txBody>
      </p:sp>
      <p:sp>
        <p:nvSpPr>
          <p:cNvPr id="133" name="Google Shape;133;p24"/>
          <p:cNvSpPr txBox="1"/>
          <p:nvPr/>
        </p:nvSpPr>
        <p:spPr>
          <a:xfrm>
            <a:off x="6255200" y="1536634"/>
            <a:ext cx="5936800" cy="4555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</a:t>
            </a:r>
            <a:r>
              <a:rPr lang="en" sz="24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</a:t>
            </a:r>
            <a:r>
              <a:rPr lang="en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fue creado para buscar un elemento en una lista ordenada. Indique cuál es la línea de código que debería ir en lugar de </a:t>
            </a:r>
            <a:r>
              <a:rPr lang="en" sz="1600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600" b="1" dirty="0" smtClean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"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lphaLcPeriod"/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(act&lt;&gt;nil)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= valor)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Font typeface="+mj-lt"/>
              <a:buAutoNum type="alphaLcPeriod"/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 &lt;&gt; nil)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Font typeface="+mj-lt"/>
              <a:buAutoNum type="alphaLcPeriod"/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(act&lt;&gt;nil)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&lt; valor)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Font typeface="+mj-lt"/>
              <a:buAutoNum type="alphaLcPeriod"/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 = nil) and (act^.elem &lt;&gt; valor) then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Font typeface="+mj-lt"/>
              <a:buAutoNum type="alphaLcPeriod"/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(act^.elem &lt; valor) and (act&lt;&gt;nil) do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918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4000" y="288567"/>
            <a:ext cx="568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Ejercicio </a:t>
            </a:r>
            <a:r>
              <a:rPr lang="en" sz="3600" dirty="0"/>
              <a:t>3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12400" y="1130233"/>
            <a:ext cx="5782000" cy="5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867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agregar(var L:lista; x:integer);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867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 : lista;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67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new(aux);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aux^.dato := x;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aux^.sig := L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 := aux;</a:t>
            </a:r>
            <a:endParaRPr sz="18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67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994400" y="419196"/>
            <a:ext cx="6096000" cy="6170290"/>
          </a:xfrm>
          <a:prstGeom prst="rect">
            <a:avLst/>
          </a:prstGeom>
          <a:noFill/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módulo </a:t>
            </a:r>
            <a:r>
              <a:rPr lang="en" sz="2000" b="1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agregar</a:t>
            </a:r>
            <a:r>
              <a:rPr lang="e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agrega un nodo con el valor X a la lista L. Indique cuál es la opción verdadera: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26529" indent="-4572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6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inicio de la lista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26529" indent="-4572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6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final de la lista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26529" indent="-4572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6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nunca hizo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new(L)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26529" indent="-4572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6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no conecta el nuevo nodo con la lista L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26529" indent="-4572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6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se está haciendo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la variable local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que se eliminará al finalizar la ejecución del procedure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388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Ejercicio </a:t>
            </a:r>
            <a:r>
              <a:rPr lang="en" sz="3600" dirty="0"/>
              <a:t>4</a:t>
            </a:r>
            <a:endParaRPr sz="3600"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316967" y="1536633"/>
            <a:ext cx="5459600" cy="4555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</a:t>
            </a:r>
            <a:r>
              <a:rPr lang="en" sz="1867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incrementarValores</a:t>
            </a:r>
            <a:r>
              <a:rPr lang="en" sz="1867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fue creado para incrementar en 1 los valores de una lista de enteros. Indique cuál de las siguientes afirmaciones es verdadera:</a:t>
            </a:r>
            <a:endParaRPr sz="1867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43462" indent="-457200"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Los valores no se modifican porque la lista fue pasada por valor.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43462" indent="-457200"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La condición del while debe chequear L&lt;&gt;NIL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43462" indent="-457200"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Al avanzar con L pierde la lista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43462" indent="-457200"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Se accede mal al campo dato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43462" indent="-457200"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correcto 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04800" y="1828800"/>
            <a:ext cx="5617200" cy="4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>
              <a:lnSpc>
                <a:spcPct val="115000"/>
              </a:lnSpc>
            </a:pP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incrementarValores(L: lista);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(L^.sig &lt;&gt; NIL) do begin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L^.dato := L^.dato + 1;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L:= L^.sig;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15054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Ejercicio </a:t>
            </a:r>
            <a:r>
              <a:rPr lang="en" sz="3600" dirty="0" smtClean="0"/>
              <a:t>5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4000" y="1435033"/>
            <a:ext cx="6485600" cy="52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tPersona = record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nombre: String;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edad: integer;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persona: tPersona;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sig: lista;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imprimirValores(L: lista);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(L &lt;&gt; NIL) do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writeln(L^.persona.nombre,'-',L^.persona.edad);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533" dirty="0"/>
          </a:p>
        </p:txBody>
      </p:sp>
      <p:sp>
        <p:nvSpPr>
          <p:cNvPr id="111" name="Google Shape;111;p21"/>
          <p:cNvSpPr txBox="1"/>
          <p:nvPr/>
        </p:nvSpPr>
        <p:spPr>
          <a:xfrm>
            <a:off x="6799600" y="1433152"/>
            <a:ext cx="4986400" cy="4000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Indique cuál de las siguientes afirmaciones sobre el módulo </a:t>
            </a: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imprimirValores</a:t>
            </a:r>
            <a:r>
              <a:rPr lang="e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es verdadera: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lnSpc>
                <a:spcPct val="115000"/>
              </a:lnSpc>
            </a:pP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correcto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Debe imprimir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writeln(L^.nombre,'-', L^.edad);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La condición del while debe chequear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L^.sig &lt;&gt; NIL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La lista debe pasarse por referencia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Falta avanzar en la lista</a:t>
            </a: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45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735</Words>
  <Application>Microsoft Office PowerPoint</Application>
  <PresentationFormat>Panorámica</PresentationFormat>
  <Paragraphs>123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Roboto Condensed</vt:lpstr>
      <vt:lpstr>Tema de Office</vt:lpstr>
      <vt:lpstr>Actividad 4</vt:lpstr>
      <vt:lpstr>Ejercicio 1</vt:lpstr>
      <vt:lpstr>Ejercicio 2   </vt:lpstr>
      <vt:lpstr>Ejercicio 3</vt:lpstr>
      <vt:lpstr>Ejercicio 4</vt:lpstr>
      <vt:lpstr>Ejercicio 5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4</dc:title>
  <dc:creator>Eduardo Ibañez</dc:creator>
  <cp:lastModifiedBy>Eduardo Ibañez</cp:lastModifiedBy>
  <cp:revision>10</cp:revision>
  <dcterms:created xsi:type="dcterms:W3CDTF">2020-06-26T01:14:48Z</dcterms:created>
  <dcterms:modified xsi:type="dcterms:W3CDTF">2020-06-26T03:28:35Z</dcterms:modified>
</cp:coreProperties>
</file>