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QbeibDP0yOvT7S7LPqlrX3Oz8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Actividad 1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Viernes 5/6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</a:rPr>
              <a:t>1. Dado el siguiente código: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prueba-2;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verificar(var a, b : integer; c : integer);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a, b, c : integer;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 := 10;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 := 30 * c</a:t>
            </a:r>
            <a:r>
              <a:rPr lang="en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300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b := a + a</a:t>
            </a:r>
            <a:r>
              <a:rPr lang="en" sz="12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600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verificar(c,b,a);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writeln(a);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5181600" y="3449625"/>
            <a:ext cx="4320575" cy="1455900"/>
            <a:chOff x="5463575" y="1469650"/>
            <a:chExt cx="4320575" cy="1455900"/>
          </a:xfrm>
        </p:grpSpPr>
        <p:sp>
          <p:nvSpPr>
            <p:cNvPr id="63" name="Google Shape;63;p2"/>
            <p:cNvSpPr/>
            <p:nvPr/>
          </p:nvSpPr>
          <p:spPr>
            <a:xfrm>
              <a:off x="5463575" y="1469650"/>
              <a:ext cx="3714300" cy="1455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 txBox="1"/>
            <p:nvPr/>
          </p:nvSpPr>
          <p:spPr>
            <a:xfrm>
              <a:off x="5496550" y="1469650"/>
              <a:ext cx="42876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 programa imprimirá: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a. 10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b. </a:t>
              </a:r>
              <a:r>
                <a:rPr lang="en" sz="1200" b="0" i="0" u="none" strike="noStrike" cap="none" dirty="0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300</a:t>
              </a:r>
              <a:endParaRPr sz="1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c. 600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d. No se sabe, depende del módulo verificar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e. El programa da error.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</a:rPr>
              <a:t>   </a:t>
            </a:r>
            <a:r>
              <a:rPr lang="en" sz="1300">
                <a:solidFill>
                  <a:schemeClr val="dk1"/>
                </a:solidFill>
              </a:rPr>
              <a:t>2. El siguiente código lee información de un departamento e informa su puerta si dicho departamento se encuentra en un piso par: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prueba-1;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departamento = record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   piso : 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    puerta : char;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end;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esPar( num : integer) : boolean;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esPar := (num MOD 2 = 0);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4786800" y="2156825"/>
            <a:ext cx="4045500" cy="21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depto : departamento;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read(depto.piso);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read(depto.puerta);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(esPar(depto.piso)) </a:t>
            </a:r>
            <a:r>
              <a:rPr lang="en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write(depto.puerta);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4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3"/>
          <p:cNvCxnSpPr/>
          <p:nvPr/>
        </p:nvCxnSpPr>
        <p:spPr>
          <a:xfrm flipH="1">
            <a:off x="4530025" y="2299950"/>
            <a:ext cx="14100" cy="17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Ejercicio 2</a:t>
            </a:r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chemeClr val="dk1"/>
                </a:solidFill>
              </a:rPr>
              <a:t>   </a:t>
            </a:r>
            <a:r>
              <a:rPr lang="en" sz="1300" dirty="0">
                <a:solidFill>
                  <a:schemeClr val="dk1"/>
                </a:solidFill>
              </a:rPr>
              <a:t>2. El siguiente código lee información de un departamento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</a:rPr>
              <a:t>e informa su puerta si dicho departamento 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300" dirty="0">
                <a:solidFill>
                  <a:schemeClr val="dk1"/>
                </a:solidFill>
              </a:rPr>
              <a:t>se encuentra en un piso par: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prueba-1;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departamento = record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piso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integer;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3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puerta 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char;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end;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esPar( num : integer) : boolean;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3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esPar := (num MOD 2 = 0);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3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1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4786800" y="2995025"/>
            <a:ext cx="4045500" cy="21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depto : departamento;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read(depto.piso);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read(depto.puerta);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(esPar(depto.piso)) 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write(depto.puerta);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4"/>
          <p:cNvCxnSpPr/>
          <p:nvPr/>
        </p:nvCxnSpPr>
        <p:spPr>
          <a:xfrm flipH="1">
            <a:off x="4530025" y="2299950"/>
            <a:ext cx="14100" cy="17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81" name="Google Shape;81;p4"/>
          <p:cNvGrpSpPr/>
          <p:nvPr/>
        </p:nvGrpSpPr>
        <p:grpSpPr>
          <a:xfrm>
            <a:off x="4823712" y="479649"/>
            <a:ext cx="4957428" cy="2371224"/>
            <a:chOff x="5463575" y="1469650"/>
            <a:chExt cx="4320575" cy="1455900"/>
          </a:xfrm>
        </p:grpSpPr>
        <p:sp>
          <p:nvSpPr>
            <p:cNvPr id="82" name="Google Shape;82;p4"/>
            <p:cNvSpPr/>
            <p:nvPr/>
          </p:nvSpPr>
          <p:spPr>
            <a:xfrm>
              <a:off x="5463575" y="1469650"/>
              <a:ext cx="3714300" cy="1455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"/>
            <p:cNvSpPr txBox="1"/>
            <p:nvPr/>
          </p:nvSpPr>
          <p:spPr>
            <a:xfrm>
              <a:off x="5496550" y="1469650"/>
              <a:ext cx="42876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a. El código es correcto</a:t>
              </a:r>
              <a:endParaRPr sz="1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b. Es correcto, pero sería mejor que lea todo el registro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depto con un solo read(depto);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c. Es incorrecto porque la función esPar está mal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implementada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d. Es incorrecto porque no se puede invocar a una función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dentro de un if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 Es incorrecto porque en la declaración de la función esPar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 parámetro debe ser de tipo departamento y no integer.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f. Es incorrecto porque si el parámetro de la función esPar,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recibe un valor impar no retorna nada.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</a:rPr>
              <a:t>3. En el siguiente programa se leen velocidades hasta que llegue el valor 555. Se pretende obtener la velocidad máxima y la velocidad mínima, pero existe/n error/es, ¿cuál/es es/son?: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90" name="Google Shape;90;p5"/>
          <p:cNvSpPr txBox="1"/>
          <p:nvPr/>
        </p:nvSpPr>
        <p:spPr>
          <a:xfrm>
            <a:off x="529675" y="2323175"/>
            <a:ext cx="30000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velocidades;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vel = 555;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Max,min,velocidad: real;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4570150" y="1821375"/>
            <a:ext cx="4003500" cy="2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read (velocidad);  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min:= 10000; max:=-1;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(velocidad &lt; vel) 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(velocidad &gt;= max) 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max:= velocidad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en" sz="1400" b="1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(velocidad &lt;= min) 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	min:= velocidad</a:t>
            </a: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read (velocidad);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 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 (max,min);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4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7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2" name="Google Shape;92;p5"/>
          <p:cNvCxnSpPr/>
          <p:nvPr/>
        </p:nvCxnSpPr>
        <p:spPr>
          <a:xfrm flipH="1">
            <a:off x="4072825" y="2452350"/>
            <a:ext cx="14100" cy="17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>
                <a:solidFill>
                  <a:schemeClr val="dk1"/>
                </a:solidFill>
              </a:rPr>
              <a:t>3. En el siguiente programa se leen velocidades hasta que llegue el valor 555. Se pretende obtener la velocidad máxima y la velocidad mínima, pero existe/n error/es, ¿cuál/es es/son?: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99" name="Google Shape;99;p6"/>
          <p:cNvSpPr txBox="1"/>
          <p:nvPr/>
        </p:nvSpPr>
        <p:spPr>
          <a:xfrm>
            <a:off x="388225" y="1720250"/>
            <a:ext cx="4048200" cy="15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velocidades;</a:t>
            </a: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 sz="11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vel = 555;</a:t>
            </a: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1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Max,min,velocidad: real;</a:t>
            </a: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1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read (velocidad);  </a:t>
            </a: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min:= 10000; max:=-1;</a:t>
            </a: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(velocidad &lt; vel) </a:t>
            </a: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1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(velocidad &gt;= max) </a:t>
            </a: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1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	max:= velocidad;</a:t>
            </a: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1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     </a:t>
            </a: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(velocidad &lt;= min) </a:t>
            </a: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1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		min:= velocidad;  </a:t>
            </a: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	read (velocidad);</a:t>
            </a: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	 </a:t>
            </a: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 (max,min);</a:t>
            </a:r>
            <a:endParaRPr sz="11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 sz="11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6"/>
          <p:cNvCxnSpPr/>
          <p:nvPr/>
        </p:nvCxnSpPr>
        <p:spPr>
          <a:xfrm flipH="1">
            <a:off x="4072825" y="2452350"/>
            <a:ext cx="14100" cy="17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4176809" y="2321791"/>
            <a:ext cx="5492500" cy="1876510"/>
            <a:chOff x="5932185" y="3840200"/>
            <a:chExt cx="4384179" cy="1455900"/>
          </a:xfrm>
        </p:grpSpPr>
        <p:sp>
          <p:nvSpPr>
            <p:cNvPr id="102" name="Google Shape;102;p6"/>
            <p:cNvSpPr/>
            <p:nvPr/>
          </p:nvSpPr>
          <p:spPr>
            <a:xfrm>
              <a:off x="5932185" y="3840200"/>
              <a:ext cx="3860700" cy="1455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"/>
            <p:cNvSpPr txBox="1"/>
            <p:nvPr/>
          </p:nvSpPr>
          <p:spPr>
            <a:xfrm>
              <a:off x="6028764" y="3840200"/>
              <a:ext cx="42876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a) hay que sacar el else ya que los dos if se deben evaluar sí o sí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b) hay que cambiar el orden de los if, para chequear el mínimo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 luego el máximo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c) hay que cambiar la condición del while, para chequear si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velocidad es distinta de vel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d) hay que usar un repeat .. until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e) a) y c) son los errores</a:t>
              </a:r>
              <a:endParaRPr sz="1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f) a) b) y d) son los errores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g) a) b) c) y d) son los errores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Ejercicio 4</a:t>
            </a: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600" dirty="0">
                <a:solidFill>
                  <a:schemeClr val="dk1"/>
                </a:solidFill>
              </a:rPr>
              <a:t>  4. Dado el siguiente código: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dk1"/>
                </a:solidFill>
              </a:rPr>
              <a:t>	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departamentos;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 x,y: integer;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x:= 30;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y:= </a:t>
            </a:r>
            <a:r>
              <a:rPr lang="en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 </a:t>
            </a:r>
            <a:r>
              <a:rPr lang="en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+ 5</a:t>
            </a:r>
            <a:r>
              <a:rPr lang="en" sz="1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=5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write (y);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6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</a:t>
            </a:r>
            <a:endParaRPr/>
          </a:p>
        </p:txBody>
      </p:sp>
      <p:grpSp>
        <p:nvGrpSpPr>
          <p:cNvPr id="110" name="Google Shape;110;p7"/>
          <p:cNvGrpSpPr/>
          <p:nvPr/>
        </p:nvGrpSpPr>
        <p:grpSpPr>
          <a:xfrm>
            <a:off x="4935950" y="2065125"/>
            <a:ext cx="4320575" cy="1455900"/>
            <a:chOff x="5463575" y="1469650"/>
            <a:chExt cx="4320575" cy="1455900"/>
          </a:xfrm>
        </p:grpSpPr>
        <p:sp>
          <p:nvSpPr>
            <p:cNvPr id="111" name="Google Shape;111;p7"/>
            <p:cNvSpPr/>
            <p:nvPr/>
          </p:nvSpPr>
          <p:spPr>
            <a:xfrm>
              <a:off x="5463575" y="1469650"/>
              <a:ext cx="3714300" cy="1455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 txBox="1"/>
            <p:nvPr/>
          </p:nvSpPr>
          <p:spPr>
            <a:xfrm>
              <a:off x="5496550" y="1469650"/>
              <a:ext cx="42876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a. El programa da error porque la variable y no está inicializada.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 El programa imprime 8.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c. El programa imprime 5.</a:t>
              </a:r>
              <a:endParaRPr sz="1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d. El programa imprime 0.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e. El programa imprime 2.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 dirty="0">
                <a:solidFill>
                  <a:schemeClr val="dk1"/>
                </a:solidFill>
              </a:rPr>
              <a:t>5. El siguiente código asigna a la variable depto1 los datos del departamento 3A y luego copia esos datos en la variable depto2.</a:t>
            </a:r>
            <a:endParaRPr sz="15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departamentos;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departamento = record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piso : integer;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puerta : char;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depto1, depto2 : departamento;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depto1.puerta:= ‘A’;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depto1.piso:= 3;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depto2:= depto1;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5645300" y="2571750"/>
            <a:ext cx="3080700" cy="15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8"/>
          <p:cNvGrpSpPr/>
          <p:nvPr/>
        </p:nvGrpSpPr>
        <p:grpSpPr>
          <a:xfrm>
            <a:off x="4584910" y="2065165"/>
            <a:ext cx="5061554" cy="1708790"/>
            <a:chOff x="5463575" y="1469650"/>
            <a:chExt cx="4320575" cy="1455900"/>
          </a:xfrm>
        </p:grpSpPr>
        <p:sp>
          <p:nvSpPr>
            <p:cNvPr id="121" name="Google Shape;121;p8"/>
            <p:cNvSpPr/>
            <p:nvPr/>
          </p:nvSpPr>
          <p:spPr>
            <a:xfrm>
              <a:off x="5463575" y="1469650"/>
              <a:ext cx="3714300" cy="14559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8"/>
            <p:cNvSpPr txBox="1"/>
            <p:nvPr/>
          </p:nvSpPr>
          <p:spPr>
            <a:xfrm>
              <a:off x="5496550" y="1469650"/>
              <a:ext cx="42876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highlight>
                    <a:srgbClr val="FFFF00"/>
                  </a:highlight>
                  <a:latin typeface="Arial"/>
                  <a:ea typeface="Arial"/>
                  <a:cs typeface="Arial"/>
                  <a:sym typeface="Arial"/>
                </a:rPr>
                <a:t>a. El código es correcto.</a:t>
              </a:r>
              <a:endParaRPr sz="1200" b="0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b. Es incorrecto, no se puede asignar un registro a otro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 manera directa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c. Es incorrecto ya que los valores a los campos de la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variable depto1, tienen que ser asignados en el mismo orden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 que fueron declarados.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d. Es incorrecto, para asignar valores a la variable depto1, 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 o si hay que usar la operación read.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669</Words>
  <PresentationFormat>Presentación en pantalla (16:9)</PresentationFormat>
  <Paragraphs>190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Simple Light</vt:lpstr>
      <vt:lpstr>Actividad 1</vt:lpstr>
      <vt:lpstr>Ejercicio 1</vt:lpstr>
      <vt:lpstr>Ejercicio 2</vt:lpstr>
      <vt:lpstr>Ejercicio 2</vt:lpstr>
      <vt:lpstr>Ejercicio 3</vt:lpstr>
      <vt:lpstr>Ejercicio 3</vt:lpstr>
      <vt:lpstr>Ejercicio 4</vt:lpstr>
      <vt:lpstr>Ejercicio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1</dc:title>
  <cp:lastModifiedBy>Julieta Lanciotti</cp:lastModifiedBy>
  <cp:revision>14</cp:revision>
  <dcterms:modified xsi:type="dcterms:W3CDTF">2020-06-09T20:04:21Z</dcterms:modified>
</cp:coreProperties>
</file>