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Roboto Condensed" charset="0"/>
      <p:regular r:id="rId15"/>
      <p:bold r:id="rId16"/>
      <p:italic r:id="rId17"/>
      <p:boldItalic r:id="rId18"/>
    </p:embeddedFont>
    <p:embeddedFont>
      <p:font typeface="Consolas" pitchFamily="49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3" roundtripDataSignature="AMtx7mh3WQCg5oUM1nFk2kOeyJXLFxJO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Actividad 3</a:t>
            </a:r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Viernes 19/6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 txBox="1">
            <a:spLocks noGrp="1"/>
          </p:cNvSpPr>
          <p:nvPr>
            <p:ph type="body" idx="1"/>
          </p:nvPr>
        </p:nvSpPr>
        <p:spPr>
          <a:xfrm>
            <a:off x="167275" y="847675"/>
            <a:ext cx="4669500" cy="40866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Dada la siguiente declaración, cuál de las siguientes afirmaciones es verdadera:</a:t>
            </a:r>
            <a:endParaRPr sz="1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 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prueba;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pun = ^integer;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 : pun;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" name="Google Shape;116;p1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3</a:t>
            </a:r>
            <a:endParaRPr/>
          </a:p>
        </p:txBody>
      </p:sp>
      <p:sp>
        <p:nvSpPr>
          <p:cNvPr id="117" name="Google Shape;117;p10"/>
          <p:cNvSpPr txBox="1"/>
          <p:nvPr/>
        </p:nvSpPr>
        <p:spPr>
          <a:xfrm>
            <a:off x="4914025" y="847675"/>
            <a:ext cx="4090500" cy="40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Autofit/>
          </a:bodyPr>
          <a:lstStyle/>
          <a:p>
            <a:pPr marL="228600" marR="0" lvl="0" indent="-146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 el programa se puede hacer en algún momento </a:t>
            </a:r>
            <a:r>
              <a:rPr lang="en" sz="1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read(p)</a:t>
            </a: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5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28600" marR="0" lvl="0" indent="-146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 el programa se puede hacer en algún momento </a:t>
            </a:r>
            <a:r>
              <a:rPr lang="en" sz="1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read(p)</a:t>
            </a: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pero no </a:t>
            </a:r>
            <a:r>
              <a:rPr lang="en" sz="1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write(p)</a:t>
            </a: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5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28600" marR="0" lvl="0" indent="-146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1500" b="0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En el programa se puede hacer en algún momento </a:t>
            </a:r>
            <a:r>
              <a:rPr lang="en" sz="1500" b="0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new(p)</a:t>
            </a:r>
            <a:r>
              <a:rPr lang="en" sz="1500" b="0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500" b="0" i="0" u="none" strike="noStrike" cap="none">
              <a:solidFill>
                <a:schemeClr val="dk1"/>
              </a:solidFill>
              <a:highlight>
                <a:srgbClr val="FFFF00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28600" marR="0" lvl="0" indent="-146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 el programa se puede hacer en algún momento </a:t>
            </a:r>
            <a:r>
              <a:rPr lang="en" sz="1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read(p^ + 4)</a:t>
            </a: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5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28600" marR="0" lvl="0" indent="-146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 el programa se puede hacer en algún momento </a:t>
            </a:r>
            <a:r>
              <a:rPr lang="en" sz="1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new(p^)</a:t>
            </a: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5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28600" marR="0" lvl="0" indent="-1460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Ninguna de las opciones es correcta.</a:t>
            </a:r>
            <a:endParaRPr sz="15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"/>
          <p:cNvSpPr txBox="1">
            <a:spLocks noGrp="1"/>
          </p:cNvSpPr>
          <p:nvPr>
            <p:ph type="body" idx="1"/>
          </p:nvPr>
        </p:nvSpPr>
        <p:spPr>
          <a:xfrm>
            <a:off x="167275" y="847674"/>
            <a:ext cx="4669500" cy="4295825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Dado el siguiente fragmento de código, indique la afirmación correcta:</a:t>
            </a:r>
            <a:endParaRPr sz="1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r_persona = record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nombre</a:t>
            </a: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string[50];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edad</a:t>
            </a: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integer;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end;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puntero = ^r_persona;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pun1, pun2: puntero;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new(pun1);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pun1^.nombre:= "Ana";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pun2:= pun1;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new(pun1);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pun1^.nombre := "Pedro";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writeln(pun2^.nombre);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" name="Google Shape;123;p11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4</a:t>
            </a:r>
            <a:endParaRPr/>
          </a:p>
        </p:txBody>
      </p:sp>
      <p:sp>
        <p:nvSpPr>
          <p:cNvPr id="124" name="Google Shape;124;p11"/>
          <p:cNvSpPr txBox="1"/>
          <p:nvPr/>
        </p:nvSpPr>
        <p:spPr>
          <a:xfrm>
            <a:off x="4914025" y="847675"/>
            <a:ext cx="4090500" cy="40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Autofit/>
          </a:bodyPr>
          <a:lstStyle/>
          <a:p>
            <a:pPr marL="228600" marR="0" lvl="0" indent="-146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1500" b="0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Imprime "Ana"</a:t>
            </a:r>
            <a:endParaRPr sz="1500" b="0" i="0" u="none" strike="noStrike" cap="none">
              <a:solidFill>
                <a:schemeClr val="dk1"/>
              </a:solidFill>
              <a:highlight>
                <a:srgbClr val="FFFF00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28600" marR="0" lvl="0" indent="-146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Imprime "Pedro"</a:t>
            </a:r>
            <a:endParaRPr sz="15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28600" marR="0" lvl="0" indent="-146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Genera error porque no se puede hacer 2 veces </a:t>
            </a:r>
            <a:r>
              <a:rPr lang="en" sz="1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de un mismo puntero</a:t>
            </a:r>
            <a:endParaRPr sz="15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28600" marR="0" lvl="0" indent="-146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Genera error porque no se puede asignar punteros</a:t>
            </a:r>
            <a:endParaRPr sz="15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28600" marR="0" lvl="0" indent="-1460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Genera error porque no se hizo </a:t>
            </a:r>
            <a:r>
              <a:rPr lang="en" sz="1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sobre </a:t>
            </a:r>
            <a:r>
              <a:rPr lang="en" sz="1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pun2</a:t>
            </a:r>
            <a:endParaRPr sz="15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body" idx="1"/>
          </p:nvPr>
        </p:nvSpPr>
        <p:spPr>
          <a:xfrm>
            <a:off x="0" y="847674"/>
            <a:ext cx="4992413" cy="4155249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siguiente programa busca comparar el contenido de las variables dinámicas apuntadas por p y q. Indique la afirmación correcta:</a:t>
            </a:r>
            <a:endParaRPr sz="1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 </a:t>
            </a: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punteros;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pun = ^integer;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p,q:pun;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new(p);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new(q);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p^:=10;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q^:=10;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</a:t>
            </a: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(p = q)</a:t>
            </a:r>
            <a:r>
              <a:rPr lang="en" sz="13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then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write</a:t>
            </a: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('Los punteros tienen el mismo contenido');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" name="Google Shape;130;p12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5</a:t>
            </a:r>
            <a:endParaRPr/>
          </a:p>
        </p:txBody>
      </p:sp>
      <p:sp>
        <p:nvSpPr>
          <p:cNvPr id="131" name="Google Shape;131;p12"/>
          <p:cNvSpPr txBox="1"/>
          <p:nvPr/>
        </p:nvSpPr>
        <p:spPr>
          <a:xfrm>
            <a:off x="4914025" y="847675"/>
            <a:ext cx="4090500" cy="40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Autofit/>
          </a:bodyPr>
          <a:lstStyle/>
          <a:p>
            <a:pPr marL="228600" marR="0" lvl="0" indent="-146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código es correcto</a:t>
            </a:r>
            <a:endParaRPr sz="15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28600" marR="0" lvl="0" indent="-146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Incorrecto, no se puede declarar un puntero que apunte a un dato de tipo Integer</a:t>
            </a:r>
            <a:endParaRPr sz="15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28600" marR="0" lvl="0" indent="-146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1500" b="0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Incorrecto, para comparar contenido la condición debe ser </a:t>
            </a:r>
            <a:r>
              <a:rPr lang="en" sz="1500" b="0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p^ = q^</a:t>
            </a:r>
            <a:endParaRPr sz="1500" b="0" i="0" u="none" strike="noStrike" cap="none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228600" marR="0" lvl="0" indent="-146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Incorrecto, antes del </a:t>
            </a:r>
            <a:r>
              <a:rPr lang="en" sz="1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(p = q)</a:t>
            </a: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se debe chequear que </a:t>
            </a:r>
            <a:r>
              <a:rPr lang="en" sz="1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sea distinto a </a:t>
            </a:r>
            <a:r>
              <a:rPr lang="en" sz="1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nil</a:t>
            </a:r>
            <a:endParaRPr sz="15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marR="0" lvl="0" indent="-1460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Incorrecto, no se pueden comparar punteros, sólo se pueden comparar sus valores</a:t>
            </a:r>
            <a:endParaRPr sz="15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body" idx="1"/>
          </p:nvPr>
        </p:nvSpPr>
        <p:spPr>
          <a:xfrm>
            <a:off x="167275" y="847675"/>
            <a:ext cx="4669500" cy="40866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Dado el siguiente programa: </a:t>
            </a:r>
            <a:endParaRPr sz="1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 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ejemplo</a:t>
            </a:r>
            <a:r>
              <a:rPr lang="en" sz="13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pint = ^integer;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pun : pint;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new(pun);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read(pun^);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writeln(pun^);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1</a:t>
            </a:r>
            <a:endParaRPr/>
          </a:p>
        </p:txBody>
      </p:sp>
      <p:sp>
        <p:nvSpPr>
          <p:cNvPr id="62" name="Google Shape;62;p2"/>
          <p:cNvSpPr txBox="1"/>
          <p:nvPr/>
        </p:nvSpPr>
        <p:spPr>
          <a:xfrm>
            <a:off x="4914025" y="847675"/>
            <a:ext cx="4090500" cy="40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Autofit/>
          </a:bodyPr>
          <a:lstStyle/>
          <a:p>
            <a:pPr marL="228600" marR="0" lvl="0" indent="-146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programa es correcto e imprime el valor leído por teclado</a:t>
            </a:r>
            <a:endParaRPr sz="15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28600" marR="0" lvl="0" indent="-146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programa compila pero imprime basura</a:t>
            </a:r>
            <a:endParaRPr sz="15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28600" marR="0" lvl="0" indent="-146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programa genera un error porque no se puede imprimir un puntero</a:t>
            </a:r>
            <a:endParaRPr sz="15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28600" marR="0" lvl="0" indent="-146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programa genera un error porque no se puede leer un puntero</a:t>
            </a:r>
            <a:endParaRPr sz="15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28600" marR="0" lvl="0" indent="-1460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programa genera un error porque se lee un valor luego de hacer el </a:t>
            </a:r>
            <a:r>
              <a:rPr lang="en" sz="1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endParaRPr sz="15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>
            <a:spLocks noGrp="1"/>
          </p:cNvSpPr>
          <p:nvPr>
            <p:ph type="body" idx="1"/>
          </p:nvPr>
        </p:nvSpPr>
        <p:spPr>
          <a:xfrm>
            <a:off x="167275" y="847675"/>
            <a:ext cx="4669500" cy="40866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Suponga que una variable de tipo integer ocupa 2 bytes, un char ocupa 1 byte, y un puntero ocupa 4 bytes. Dado el siguiente programa: </a:t>
            </a:r>
            <a:endParaRPr sz="1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 </a:t>
            </a: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prueba;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pun </a:t>
            </a: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^integer;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vector </a:t>
            </a: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array [1..5] of pun;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 : vector;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dimL:integer;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cargar (v,dimL);  </a:t>
            </a:r>
            <a:r>
              <a:rPr lang="e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carga las </a:t>
            </a:r>
            <a:r>
              <a:rPr lang="en" sz="1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tres primeras </a:t>
            </a:r>
            <a:r>
              <a:rPr lang="en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posiciones del vector</a:t>
            </a:r>
            <a:endParaRPr sz="1300" i="1">
              <a:solidFill>
                <a:schemeClr val="tx1">
                  <a:lumMod val="50000"/>
                  <a:lumOff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   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2</a:t>
            </a:r>
            <a:endParaRPr/>
          </a:p>
        </p:txBody>
      </p:sp>
      <p:sp>
        <p:nvSpPr>
          <p:cNvPr id="69" name="Google Shape;69;p3"/>
          <p:cNvSpPr txBox="1"/>
          <p:nvPr/>
        </p:nvSpPr>
        <p:spPr>
          <a:xfrm>
            <a:off x="4914025" y="847675"/>
            <a:ext cx="4090500" cy="40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Autofit/>
          </a:bodyPr>
          <a:lstStyle/>
          <a:p>
            <a:pPr marL="228600" marR="0" lvl="0" indent="-146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Después de ejecutarse el proceso cargar la variable </a:t>
            </a:r>
            <a:r>
              <a:rPr lang="en" sz="1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ocupa 12 bytes.</a:t>
            </a:r>
            <a:endParaRPr sz="15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28600" marR="0" lvl="0" indent="-146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Después de ejecutarse el proceso </a:t>
            </a:r>
            <a:r>
              <a:rPr lang="en" sz="1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cargar</a:t>
            </a: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la variable </a:t>
            </a:r>
            <a:r>
              <a:rPr lang="en" sz="1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ocupa 30 bytes.</a:t>
            </a:r>
            <a:endParaRPr sz="15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28600" marR="0" lvl="0" indent="-146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Después de ejecutarse el proceso </a:t>
            </a:r>
            <a:r>
              <a:rPr lang="en" sz="1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cargar</a:t>
            </a: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la variable v ocupa la misma cantidad de bytes que antes de ejecutarse.</a:t>
            </a:r>
            <a:endParaRPr sz="15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28600" marR="0" lvl="0" indent="-146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Después de ejecutarse el proceso </a:t>
            </a:r>
            <a:r>
              <a:rPr lang="en" sz="1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cargar</a:t>
            </a: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la variable </a:t>
            </a:r>
            <a:r>
              <a:rPr lang="en" sz="1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ocupa 26 bytes.</a:t>
            </a:r>
            <a:endParaRPr sz="15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28600" marR="0" lvl="0" indent="-1460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programa da error ya que </a:t>
            </a:r>
            <a:r>
              <a:rPr lang="en" sz="1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no puede ser pasado como parámetro.</a:t>
            </a:r>
            <a:endParaRPr sz="15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>
            <a:spLocks noGrp="1"/>
          </p:cNvSpPr>
          <p:nvPr>
            <p:ph type="body" idx="1"/>
          </p:nvPr>
        </p:nvSpPr>
        <p:spPr>
          <a:xfrm>
            <a:off x="167275" y="847675"/>
            <a:ext cx="4669500" cy="40866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Dada la siguiente declaración, cuál de las siguientes afirmaciones es verdadera:</a:t>
            </a:r>
            <a:endParaRPr sz="1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 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prueba;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pun = ^integer;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 : pun;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" name="Google Shape;75;p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3</a:t>
            </a:r>
            <a:endParaRPr/>
          </a:p>
        </p:txBody>
      </p:sp>
      <p:sp>
        <p:nvSpPr>
          <p:cNvPr id="76" name="Google Shape;76;p4"/>
          <p:cNvSpPr txBox="1"/>
          <p:nvPr/>
        </p:nvSpPr>
        <p:spPr>
          <a:xfrm>
            <a:off x="4914025" y="847675"/>
            <a:ext cx="4090500" cy="40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Autofit/>
          </a:bodyPr>
          <a:lstStyle/>
          <a:p>
            <a:pPr marL="228600" marR="0" lvl="0" indent="-146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 el programa se puede hacer en algún momento </a:t>
            </a:r>
            <a:r>
              <a:rPr lang="en" sz="1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read(p)</a:t>
            </a: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5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28600" marR="0" lvl="0" indent="-146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 el programa se puede hacer en algún momento </a:t>
            </a:r>
            <a:r>
              <a:rPr lang="en" sz="1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read(p)</a:t>
            </a: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pero no </a:t>
            </a:r>
            <a:r>
              <a:rPr lang="en" sz="1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write(p)</a:t>
            </a: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5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28600" marR="0" lvl="0" indent="-146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 el programa se puede hacer en algún momento </a:t>
            </a:r>
            <a:r>
              <a:rPr lang="en" sz="1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new(p)</a:t>
            </a: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5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28600" marR="0" lvl="0" indent="-146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 el programa se puede hacer en algún momento </a:t>
            </a:r>
            <a:r>
              <a:rPr lang="en" sz="1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read(p^ + 4)</a:t>
            </a: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5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28600" marR="0" lvl="0" indent="-146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 el programa se puede hacer en algún momento </a:t>
            </a:r>
            <a:r>
              <a:rPr lang="en" sz="1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new(p^)</a:t>
            </a: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5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28600" marR="0" lvl="0" indent="-1460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Ninguna de las opciones es correcta.</a:t>
            </a:r>
            <a:endParaRPr sz="15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>
            <a:spLocks noGrp="1"/>
          </p:cNvSpPr>
          <p:nvPr>
            <p:ph type="body" idx="1"/>
          </p:nvPr>
        </p:nvSpPr>
        <p:spPr>
          <a:xfrm>
            <a:off x="167275" y="847674"/>
            <a:ext cx="4669500" cy="4295825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Dado el siguiente fragmento de código, indique la afirmación correcta:</a:t>
            </a:r>
            <a:endParaRPr sz="1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r_persona = record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nombre</a:t>
            </a: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string[50];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edad</a:t>
            </a: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integer;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end;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puntero = ^r_persona;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pun1, pun2: puntero;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new(pun1);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pun1^.nombre:= "Ana";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pun2:= pun1;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new(pun1);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pun1^.nombre := "Pedro";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writeln(pun2^.nombre);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4</a:t>
            </a:r>
            <a:endParaRPr/>
          </a:p>
        </p:txBody>
      </p:sp>
      <p:sp>
        <p:nvSpPr>
          <p:cNvPr id="83" name="Google Shape;83;p5"/>
          <p:cNvSpPr txBox="1"/>
          <p:nvPr/>
        </p:nvSpPr>
        <p:spPr>
          <a:xfrm>
            <a:off x="4914025" y="847675"/>
            <a:ext cx="4090500" cy="40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Autofit/>
          </a:bodyPr>
          <a:lstStyle/>
          <a:p>
            <a:pPr marL="228600" marR="0" lvl="0" indent="-146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Imprime "Ana"</a:t>
            </a:r>
            <a:endParaRPr sz="15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28600" marR="0" lvl="0" indent="-146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Imprime "Pedro"</a:t>
            </a:r>
            <a:endParaRPr sz="15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28600" marR="0" lvl="0" indent="-146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Genera error porque no se puede hacer 2 veces </a:t>
            </a:r>
            <a:r>
              <a:rPr lang="en" sz="1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de un mismo puntero</a:t>
            </a:r>
            <a:endParaRPr sz="15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28600" marR="0" lvl="0" indent="-146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Genera error porque no se puede asignar punteros</a:t>
            </a:r>
            <a:endParaRPr sz="15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28600" marR="0" lvl="0" indent="-1460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Genera error porque no se hizo </a:t>
            </a:r>
            <a:r>
              <a:rPr lang="en" sz="1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sobre </a:t>
            </a:r>
            <a:r>
              <a:rPr lang="en" sz="1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pun2</a:t>
            </a:r>
            <a:endParaRPr sz="15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>
            <a:spLocks noGrp="1"/>
          </p:cNvSpPr>
          <p:nvPr>
            <p:ph type="body" idx="1"/>
          </p:nvPr>
        </p:nvSpPr>
        <p:spPr>
          <a:xfrm>
            <a:off x="0" y="847675"/>
            <a:ext cx="4939862" cy="40866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siguiente programa busca comparar el contenido de las variables dinámicas apuntadas por p y q. Indique la afirmación correcta:</a:t>
            </a:r>
            <a:endParaRPr sz="1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 </a:t>
            </a: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punteros;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pun = ^integer;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p,q:pun;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new(p);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new(q);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p^:=10;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q^:=10;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</a:t>
            </a: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(p = q)</a:t>
            </a:r>
            <a:r>
              <a:rPr lang="en" sz="13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then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write</a:t>
            </a: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('Los punteros tienen el mismo contenido');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" name="Google Shape;89;p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5</a:t>
            </a:r>
            <a:endParaRPr/>
          </a:p>
        </p:txBody>
      </p:sp>
      <p:sp>
        <p:nvSpPr>
          <p:cNvPr id="90" name="Google Shape;90;p6"/>
          <p:cNvSpPr txBox="1"/>
          <p:nvPr/>
        </p:nvSpPr>
        <p:spPr>
          <a:xfrm>
            <a:off x="4914025" y="847675"/>
            <a:ext cx="4090500" cy="40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Autofit/>
          </a:bodyPr>
          <a:lstStyle/>
          <a:p>
            <a:pPr marL="228600" marR="0" lvl="0" indent="-146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código es correcto</a:t>
            </a:r>
            <a:endParaRPr sz="15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28600" marR="0" lvl="0" indent="-146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Incorrecto, no se puede declarar un puntero que apunte a un dato de tipo Integer</a:t>
            </a:r>
            <a:endParaRPr sz="15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28600" marR="0" lvl="0" indent="-146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Incorrecto, para comparar contenido la condición debe ser </a:t>
            </a:r>
            <a:r>
              <a:rPr lang="en" sz="1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p^ = q^</a:t>
            </a:r>
            <a:endParaRPr sz="15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marR="0" lvl="0" indent="-146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Incorrecto, antes del </a:t>
            </a:r>
            <a:r>
              <a:rPr lang="en" sz="1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(p = q)</a:t>
            </a: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se debe chequear que </a:t>
            </a:r>
            <a:r>
              <a:rPr lang="en" sz="1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sea distinto a </a:t>
            </a:r>
            <a:r>
              <a:rPr lang="en" sz="1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nil</a:t>
            </a:r>
            <a:endParaRPr sz="15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marR="0" lvl="0" indent="-1460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Incorrecto, no se pueden comparar punteros, sólo se pueden comparar sus valores</a:t>
            </a:r>
            <a:endParaRPr sz="15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Actividad 3</a:t>
            </a:r>
            <a:endParaRPr/>
          </a:p>
        </p:txBody>
      </p:sp>
      <p:sp>
        <p:nvSpPr>
          <p:cNvPr id="96" name="Google Shape;96;p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Viernes 19/6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-respuestas correctas-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>
            <a:spLocks noGrp="1"/>
          </p:cNvSpPr>
          <p:nvPr>
            <p:ph type="body" idx="1"/>
          </p:nvPr>
        </p:nvSpPr>
        <p:spPr>
          <a:xfrm>
            <a:off x="167275" y="847675"/>
            <a:ext cx="4669500" cy="40866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Dado el siguiente programa: </a:t>
            </a:r>
            <a:endParaRPr sz="1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 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ejemplo</a:t>
            </a:r>
            <a:r>
              <a:rPr lang="en" sz="13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pint = ^integer;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pun : pint;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new(pun);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read(pun^);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writeln(pun^);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1</a:t>
            </a:r>
            <a:endParaRPr/>
          </a:p>
        </p:txBody>
      </p:sp>
      <p:sp>
        <p:nvSpPr>
          <p:cNvPr id="103" name="Google Shape;103;p8"/>
          <p:cNvSpPr txBox="1"/>
          <p:nvPr/>
        </p:nvSpPr>
        <p:spPr>
          <a:xfrm>
            <a:off x="4914025" y="847675"/>
            <a:ext cx="4090500" cy="40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Autofit/>
          </a:bodyPr>
          <a:lstStyle/>
          <a:p>
            <a:pPr marL="228600" marR="0" lvl="0" indent="-146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1500" b="0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El programa es correcto e imprime el valor leído por teclado</a:t>
            </a:r>
            <a:endParaRPr sz="1500" b="0" i="0" u="none" strike="noStrike" cap="none">
              <a:solidFill>
                <a:schemeClr val="dk1"/>
              </a:solidFill>
              <a:highlight>
                <a:srgbClr val="FFFF00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28600" marR="0" lvl="0" indent="-146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programa compila pero imprime basura</a:t>
            </a:r>
            <a:endParaRPr sz="15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28600" marR="0" lvl="0" indent="-146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programa genera un error porque no se puede imprimir un puntero</a:t>
            </a:r>
            <a:endParaRPr sz="15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28600" marR="0" lvl="0" indent="-146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programa genera un error porque no se puede leer un puntero</a:t>
            </a:r>
            <a:endParaRPr sz="15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28600" marR="0" lvl="0" indent="-1460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programa genera un error porque se lee un valor luego de hacer el </a:t>
            </a:r>
            <a:r>
              <a:rPr lang="en" sz="1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endParaRPr sz="15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>
            <a:spLocks noGrp="1"/>
          </p:cNvSpPr>
          <p:nvPr>
            <p:ph type="body" idx="1"/>
          </p:nvPr>
        </p:nvSpPr>
        <p:spPr>
          <a:xfrm>
            <a:off x="167275" y="847675"/>
            <a:ext cx="4669500" cy="40866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Suponga que una variable de tipo integer ocupa 2 bytes, un char ocupa 1 byte, y un puntero ocupa 4 bytes. Dado el siguiente programa: </a:t>
            </a:r>
            <a:endParaRPr sz="1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 </a:t>
            </a: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prueba;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pun </a:t>
            </a: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^integer;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vector </a:t>
            </a: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array [1..5] of pun;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 : vector;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dimL:integer;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cargar (v,dimL);  </a:t>
            </a:r>
            <a:r>
              <a:rPr lang="en" sz="13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1300" i="1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carga las tres primeras posiciones del vector</a:t>
            </a:r>
            <a:endParaRPr sz="1300" i="1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   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" name="Google Shape;109;p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2</a:t>
            </a:r>
            <a:endParaRPr/>
          </a:p>
        </p:txBody>
      </p:sp>
      <p:sp>
        <p:nvSpPr>
          <p:cNvPr id="110" name="Google Shape;110;p9"/>
          <p:cNvSpPr txBox="1"/>
          <p:nvPr/>
        </p:nvSpPr>
        <p:spPr>
          <a:xfrm>
            <a:off x="4914025" y="847675"/>
            <a:ext cx="4090500" cy="40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Autofit/>
          </a:bodyPr>
          <a:lstStyle/>
          <a:p>
            <a:pPr marL="228600" marR="0" lvl="0" indent="-146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Después de ejecutarse el proceso cargar la variable </a:t>
            </a:r>
            <a:r>
              <a:rPr lang="en" sz="1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ocupa 12 bytes.</a:t>
            </a:r>
            <a:endParaRPr sz="15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28600" marR="0" lvl="0" indent="-146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Después de ejecutarse el proceso </a:t>
            </a:r>
            <a:r>
              <a:rPr lang="en" sz="1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cargar</a:t>
            </a: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la variable </a:t>
            </a:r>
            <a:r>
              <a:rPr lang="en" sz="1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ocupa 30 bytes.</a:t>
            </a:r>
            <a:endParaRPr sz="15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28600" marR="0" lvl="0" indent="-146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1500" b="0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Después de ejecutarse el proceso </a:t>
            </a:r>
            <a:r>
              <a:rPr lang="en" sz="1500" b="0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cargar</a:t>
            </a:r>
            <a:r>
              <a:rPr lang="en" sz="1500" b="0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la variable v ocupa la misma cantidad de bytes que antes de ejecutarse.</a:t>
            </a:r>
            <a:endParaRPr sz="1500" b="0" i="0" u="none" strike="noStrike" cap="none">
              <a:solidFill>
                <a:schemeClr val="dk1"/>
              </a:solidFill>
              <a:highlight>
                <a:srgbClr val="FFFF00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28600" marR="0" lvl="0" indent="-146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Después de ejecutarse el proceso </a:t>
            </a:r>
            <a:r>
              <a:rPr lang="en" sz="1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cargar</a:t>
            </a: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la variable </a:t>
            </a:r>
            <a:r>
              <a:rPr lang="en" sz="1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ocupa 26 bytes.</a:t>
            </a:r>
            <a:endParaRPr sz="15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28600" marR="0" lvl="0" indent="-1460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programa da error ya que </a:t>
            </a:r>
            <a:r>
              <a:rPr lang="en" sz="1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no puede ser pasado como parámetro.</a:t>
            </a:r>
            <a:endParaRPr sz="15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1243</Words>
  <PresentationFormat>Presentación en pantalla (16:9)</PresentationFormat>
  <Paragraphs>353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Roboto Condensed</vt:lpstr>
      <vt:lpstr>Consolas</vt:lpstr>
      <vt:lpstr>Simple Light</vt:lpstr>
      <vt:lpstr>Actividad 3</vt:lpstr>
      <vt:lpstr>Ejercicio 1</vt:lpstr>
      <vt:lpstr>Ejercicio 2</vt:lpstr>
      <vt:lpstr>Ejercicio 3</vt:lpstr>
      <vt:lpstr>Ejercicio 4</vt:lpstr>
      <vt:lpstr>Ejercicio 5</vt:lpstr>
      <vt:lpstr>Actividad 3</vt:lpstr>
      <vt:lpstr>Ejercicio 1</vt:lpstr>
      <vt:lpstr>Ejercicio 2</vt:lpstr>
      <vt:lpstr>Ejercicio 3</vt:lpstr>
      <vt:lpstr>Ejercicio 4</vt:lpstr>
      <vt:lpstr>Ejercicio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3</dc:title>
  <cp:lastModifiedBy>Julieta Lanciotti</cp:lastModifiedBy>
  <cp:revision>2</cp:revision>
  <dcterms:modified xsi:type="dcterms:W3CDTF">2020-06-19T17:21:29Z</dcterms:modified>
</cp:coreProperties>
</file>