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8D7E52-9FD9-4C12-82E5-E93CFA779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2125D30-60F9-448D-BF9D-69BCCC042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662484E-39F3-4FA1-99ED-475F006C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CFCA-2895-4610-9952-EB0D34E67590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ED4FF8C-18A6-4F5B-A2D2-8E670CA0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232FE83-3860-4C40-8B29-AFB5B33BE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C1E0-B0D9-4840-B8A0-66CA2586F9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994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C774A8-8D2F-475B-BE5C-BCA2CBA7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2E88D27F-42E6-4FE7-9B95-9C632F7F8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BEE7B0B-9EB0-4B7D-BEA2-0A977CA21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CFCA-2895-4610-9952-EB0D34E67590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FBD1564-A88C-4D42-87D4-87AD6C80C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B4F4294-7EDA-4790-A16C-268218253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C1E0-B0D9-4840-B8A0-66CA2586F9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011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712B371C-581B-4B0D-BA46-ED9F91ADD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4ABEE7B0-9949-4529-B31B-F7A3C153F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A014E24-7A1B-4951-8237-9A1ACF49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CFCA-2895-4610-9952-EB0D34E67590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547B4AD-8C5E-4630-BC5F-81D9D3A2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978103B-6541-4308-BE99-3297E5B5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C1E0-B0D9-4840-B8A0-66CA2586F9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939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61E2BE-6779-4E08-96AE-9DDB8CF6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12B5740-39A1-418A-BA3B-8743FA6C7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BB42E81-448A-42D1-AB3E-1ACA2307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CFCA-2895-4610-9952-EB0D34E67590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542BB2C-4B02-44FB-BDCC-59970E00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09C602C-FB38-40F4-8940-24305667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C1E0-B0D9-4840-B8A0-66CA2586F9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0437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326324-4F62-44A3-971B-02CD9F6CA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DBAED545-3DD5-4B24-A476-783994D55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697D6DD-36BF-4AD8-B051-31EDD483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CFCA-2895-4610-9952-EB0D34E67590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550D22C-0EF4-4F7C-9312-28BEDAA3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B12A643-3818-4F72-AC6A-754DD562E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C1E0-B0D9-4840-B8A0-66CA2586F9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04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198DD9-4227-4E74-BADA-F2CCC00F2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D17DDC7-A204-4314-8B6E-BCDBA7DF5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98DA8ED5-5EFE-45AA-B277-D21E2DEF8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17F6E8BF-1F74-47EC-AA2E-71A11FA8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CFCA-2895-4610-9952-EB0D34E67590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2FD787A-DDCB-44C0-BEBD-DEC002500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F5D7705-C82F-41E1-BC47-91485FF1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C1E0-B0D9-4840-B8A0-66CA2586F9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725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84123-BC23-4401-8BA0-49592CC4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B3869891-E9A6-44A7-9EF9-CE0F81886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F06B863-12B3-4AEB-AD7B-0524B8E12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5CA584FE-29AF-4E28-BBF4-C9180AB3F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FABEE6B8-7F1B-42C7-8AC2-EE9336BBB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EE842EC9-70B9-42F1-85D7-56D3071F4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CFCA-2895-4610-9952-EB0D34E67590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3B6FB068-9E88-4E6E-8BBD-6DCDE6E5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E71B7FF9-3CC6-44B1-BF7A-5326C28B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C1E0-B0D9-4840-B8A0-66CA2586F9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920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8D4ED7-C6E2-4E42-B1BE-5DD41EDB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537A8F16-A830-49BB-869C-C02D6EA3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CFCA-2895-4610-9952-EB0D34E67590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EE21FBE5-8C7E-4F71-A810-097810ED4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A7C5AE0B-A4F1-491C-A340-81B9AA522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C1E0-B0D9-4840-B8A0-66CA2586F9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330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2E481B00-9D15-4167-9CEC-B08766CB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CFCA-2895-4610-9952-EB0D34E67590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0A496B02-4DCF-4E4F-88D6-E8C475737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3AE1CEE2-039E-41D5-ADD3-A7D7E896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C1E0-B0D9-4840-B8A0-66CA2586F9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738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B15346-F6D6-43A7-9380-5008BFC0A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D7F1FC1-A0C4-4868-9BCF-D5A32F4DB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6AB8FBE9-FE5A-4483-9A62-3A21B64E3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9B01704-338E-4F57-83DD-5286EA8F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CFCA-2895-4610-9952-EB0D34E67590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644C8FC-90AC-4348-82D1-AFB5A6BE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5D27354-8212-49B0-B15B-B508CE28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C1E0-B0D9-4840-B8A0-66CA2586F9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092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8BBE7B-1C39-4937-8CAD-0F623A76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14BE61C8-DB15-4AE2-8E61-D9037055F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8B9FB1E9-6DBC-4DCA-9A18-E2A17DDC0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26793DF-0CFC-4A47-8600-488976BB9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CFCA-2895-4610-9952-EB0D34E67590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379C4F3-8813-4A80-836C-4E78B173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B5627F3-0D61-4565-9191-4DAB1DFB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C1E0-B0D9-4840-B8A0-66CA2586F9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2183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DECD1E1F-7F6F-404C-AC31-A9CF819C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A3D2079C-2EAC-4211-BA9B-BA84197B2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A5BE29B-D671-4731-BB08-D5CC1A284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6CFCA-2895-4610-9952-EB0D34E67590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D6A21C1-0056-4EFC-A6B1-980C7DF6C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B3A45CD-519F-495A-AC94-A181C159E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0C1E0-B0D9-4840-B8A0-66CA2586F9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7268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76E2FD-0E9A-43B9-8B9D-F44BF1A1E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/>
              <a:t>Edukačné</a:t>
            </a:r>
            <a:r>
              <a:rPr lang="sk-SK" dirty="0"/>
              <a:t> </a:t>
            </a:r>
            <a:r>
              <a:rPr lang="sk-SK" b="1" dirty="0"/>
              <a:t>roboty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31FABBF-13BB-4994-8FA6-FCEA5A132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Matúš Dvornický  1.A</a:t>
            </a:r>
          </a:p>
        </p:txBody>
      </p:sp>
    </p:spTree>
    <p:extLst>
      <p:ext uri="{BB962C8B-B14F-4D97-AF65-F5344CB8AC3E}">
        <p14:creationId xmlns:p14="http://schemas.microsoft.com/office/powerpoint/2010/main" val="232819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8294E7-A782-4771-8E0A-2A335692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/>
              <a:t>Robot Photon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A378F47-8E08-4DC7-BCF9-DF00AF6CE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b="1" dirty="0"/>
              <a:t>Ako funguje, a akými dôležitými zručnosťami deti obohatí?</a:t>
            </a:r>
            <a:br>
              <a:rPr lang="sk-SK" b="1" dirty="0"/>
            </a:br>
            <a:r>
              <a:rPr lang="sk-SK" dirty="0"/>
              <a:t>Na začiatku hračka nemá žiadne schopnosti, nič nevie. PHOTON naučí všetkému deti prostredníctvom aplikácie v telefóne alebo tablete ku ktorej bude robot pripojený. Ten začne reagovať na podnety, pohybovať sa, reagovať na interakcie. 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b="1" dirty="0"/>
              <a:t>Photon</a:t>
            </a:r>
            <a:r>
              <a:rPr lang="sk-SK" dirty="0"/>
              <a:t> je vzdelávací robot pre deti, preto nevyžaduje žiadne vstupné znalosti. Dieťa sa bude zoznamovať s programom prostredníctvom aplikácie, ktorá je prispôsobená deťom rôznych vekových kategórií. Hračka je navrhnutá tak, aby poskytla skvelú zábavu chlapcom aj dievčatám.</a:t>
            </a:r>
            <a:br>
              <a:rPr lang="sk-SK" dirty="0"/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2755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DED8D2-B55E-4C3D-8A5A-19B7762D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/>
              <a:t>Robot Photon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A141C15-5C01-47C4-AEDF-D8A67E3D6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Čo dokáže?</a:t>
            </a:r>
            <a:br>
              <a:rPr lang="sk-SK" dirty="0"/>
            </a:br>
            <a:r>
              <a:rPr lang="sk-SK" b="1" dirty="0"/>
              <a:t>Photon</a:t>
            </a:r>
            <a:r>
              <a:rPr lang="sk-SK" dirty="0"/>
              <a:t> je vybavený 10 senzormi, ktoré mu umožňujú interakciu s prostredím. Rozoznáva farby, detekuje svetlo a zvuk, pohybuje sa a vyhýba prekážkam. Photon je vhodný pre vzdelávacie inštitúcie.</a:t>
            </a:r>
            <a:br>
              <a:rPr lang="sk-SK" dirty="0"/>
            </a:br>
            <a:r>
              <a:rPr lang="sk-SK" dirty="0"/>
              <a:t>Robot umožní zaviesť programovanie pre najmenšie deti v súlade so vzdelávacími programami. </a:t>
            </a:r>
          </a:p>
          <a:p>
            <a:r>
              <a:rPr lang="sk-SK" dirty="0"/>
              <a:t>Cena: 259,90€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D519774A-BAC6-4B51-9B21-C0D18B6D3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285" y="4275013"/>
            <a:ext cx="2143125" cy="2143125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A97689D1-68C4-4601-BF35-463157B6F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480" y="4275013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5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5F3D73-9087-44A8-BDC0-0AE20468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/>
              <a:t>Programovateľný slimák QOBO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3477174-EC2A-44D9-8C3C-81C6B0695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92" y="1825625"/>
            <a:ext cx="10515600" cy="4351338"/>
          </a:xfrm>
        </p:spPr>
        <p:txBody>
          <a:bodyPr/>
          <a:lstStyle/>
          <a:p>
            <a:r>
              <a:rPr lang="sk-SK" b="1" dirty="0"/>
              <a:t>QOBO</a:t>
            </a:r>
            <a:r>
              <a:rPr lang="sk-SK" dirty="0"/>
              <a:t> je milý, zábavný a programovateľný slimák pre deti od 3 rokov.</a:t>
            </a:r>
          </a:p>
          <a:p>
            <a:r>
              <a:rPr lang="sk-SK" dirty="0"/>
              <a:t> Svoje miesto nájde v materskej škole, ale aj na 1. stupni základnej školy. Pomôže deťom a žiakom priblížiť základy programovania jednoduchým kódovaním. Slimák Qobo využíva puzzle karty s rôznymi znakmi a významami, ktoré dokáže rozpoznať pomocou inteligentného senzora.</a:t>
            </a:r>
          </a:p>
          <a:p>
            <a:r>
              <a:rPr lang="sk-SK" dirty="0"/>
              <a:t>Cena: 199,00€</a:t>
            </a:r>
          </a:p>
        </p:txBody>
      </p:sp>
      <p:pic>
        <p:nvPicPr>
          <p:cNvPr id="1026" name="Picture 2" descr="Robobloq Qobo | Gifts, Toys &amp; Sports ...">
            <a:extLst>
              <a:ext uri="{FF2B5EF4-FFF2-40B4-BE49-F238E27FC236}">
                <a16:creationId xmlns:a16="http://schemas.microsoft.com/office/drawing/2014/main" id="{F910A34B-44F8-4A2B-9030-1DFC04443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755" y="41687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06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88F017-4B04-4A69-AED6-98D70E64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/>
              <a:t>NAO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5E276A4-4CCD-4D0A-9376-873D95125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Nao</a:t>
            </a:r>
            <a:r>
              <a:rPr lang="sk-SK" dirty="0"/>
              <a:t> je autonómny, programovateľný humanoidný robot vyvinutý spoločnosťou Aldebaran Robotics</a:t>
            </a:r>
          </a:p>
          <a:p>
            <a:r>
              <a:rPr lang="sk-SK" dirty="0"/>
              <a:t>Má funkciu snímania gest, zóna prijímača snímača na hrudi môže rýchlo reagovať po prijatí rôznych gestových príkazov a podľa toho sa pohybovať dopredu, dozadu, doľava a doprava.</a:t>
            </a:r>
          </a:p>
          <a:p>
            <a:r>
              <a:rPr lang="sk-SK" dirty="0"/>
              <a:t> Robotická hračka má pár jasných LED očí, ktoré môžu nielen chodiť, šmýkať sa, ale majú aj funkciu spievania a tanca.</a:t>
            </a:r>
          </a:p>
          <a:p>
            <a:r>
              <a:rPr lang="sk-SK" dirty="0"/>
              <a:t>Cena: 33€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C1E0527-DEBF-4D5E-893D-6BBE1B557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135" y="4438650"/>
            <a:ext cx="1885950" cy="2419350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D8F4FD0A-791F-4504-A177-7B8BBFB13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988" y="5022056"/>
            <a:ext cx="30480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3124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309</Words>
  <Application>Microsoft Office PowerPoint</Application>
  <PresentationFormat>Širokouhlá</PresentationFormat>
  <Paragraphs>18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Motív balíka Office</vt:lpstr>
      <vt:lpstr>Edukačné roboty</vt:lpstr>
      <vt:lpstr>Robot Photon</vt:lpstr>
      <vt:lpstr>Robot Photon</vt:lpstr>
      <vt:lpstr>Programovateľný slimák QOBO</vt:lpstr>
      <vt:lpstr>NAO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Edukačné roboty</dc:title>
  <dc:creator>Student</dc:creator>
  <cp:lastModifiedBy>Student</cp:lastModifiedBy>
  <cp:revision>4</cp:revision>
  <dcterms:created xsi:type="dcterms:W3CDTF">2024-06-05T08:40:19Z</dcterms:created>
  <dcterms:modified xsi:type="dcterms:W3CDTF">2024-06-05T09:07:43Z</dcterms:modified>
</cp:coreProperties>
</file>