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Cabin"/>
      <p:regular r:id="rId23"/>
      <p:bold r:id="rId24"/>
      <p:italic r:id="rId25"/>
      <p:boldItalic r:id="rId26"/>
    </p:embeddedFont>
    <p:embeddedFont>
      <p:font typeface="Montserrat Black"/>
      <p:bold r:id="rId27"/>
      <p:boldItalic r:id="rId28"/>
    </p:embeddedFont>
    <p:embeddedFont>
      <p:font typeface="Arvo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  <p:embeddedFont>
      <p:font typeface="Montserrat Light"/>
      <p:regular r:id="rId37"/>
      <p:bold r:id="rId38"/>
      <p:italic r:id="rId39"/>
      <p:boldItalic r:id="rId40"/>
    </p:embeddedFont>
    <p:embeddedFont>
      <p:font typeface="Montserrat ExtraLight"/>
      <p:regular r:id="rId41"/>
      <p:bold r:id="rId42"/>
      <p:italic r:id="rId43"/>
      <p:boldItalic r:id="rId44"/>
    </p:embeddedFont>
    <p:embeddedFont>
      <p:font typeface="Bodoni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96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96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boldItalic.fntdata"/><Relationship Id="rId20" Type="http://schemas.openxmlformats.org/officeDocument/2006/relationships/font" Target="fonts/Montserrat-bold.fntdata"/><Relationship Id="rId42" Type="http://schemas.openxmlformats.org/officeDocument/2006/relationships/font" Target="fonts/MontserratExtraLight-bold.fntdata"/><Relationship Id="rId41" Type="http://schemas.openxmlformats.org/officeDocument/2006/relationships/font" Target="fonts/MontserratExtraLight-regular.fntdata"/><Relationship Id="rId22" Type="http://schemas.openxmlformats.org/officeDocument/2006/relationships/font" Target="fonts/Montserrat-boldItalic.fntdata"/><Relationship Id="rId44" Type="http://schemas.openxmlformats.org/officeDocument/2006/relationships/font" Target="fonts/MontserratExtraLight-boldItalic.fntdata"/><Relationship Id="rId21" Type="http://schemas.openxmlformats.org/officeDocument/2006/relationships/font" Target="fonts/Montserrat-italic.fntdata"/><Relationship Id="rId43" Type="http://schemas.openxmlformats.org/officeDocument/2006/relationships/font" Target="fonts/MontserratExtraLight-italic.fntdata"/><Relationship Id="rId24" Type="http://schemas.openxmlformats.org/officeDocument/2006/relationships/font" Target="fonts/Cabin-bold.fntdata"/><Relationship Id="rId46" Type="http://schemas.openxmlformats.org/officeDocument/2006/relationships/font" Target="fonts/Bodoni-bold.fntdata"/><Relationship Id="rId23" Type="http://schemas.openxmlformats.org/officeDocument/2006/relationships/font" Target="fonts/Cabin-regular.fntdata"/><Relationship Id="rId45" Type="http://schemas.openxmlformats.org/officeDocument/2006/relationships/font" Target="fonts/Bodoni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bin-boldItalic.fntdata"/><Relationship Id="rId48" Type="http://schemas.openxmlformats.org/officeDocument/2006/relationships/font" Target="fonts/Bodoni-boldItalic.fntdata"/><Relationship Id="rId25" Type="http://schemas.openxmlformats.org/officeDocument/2006/relationships/font" Target="fonts/Cabin-italic.fntdata"/><Relationship Id="rId47" Type="http://schemas.openxmlformats.org/officeDocument/2006/relationships/font" Target="fonts/Bodoni-italic.fntdata"/><Relationship Id="rId28" Type="http://schemas.openxmlformats.org/officeDocument/2006/relationships/font" Target="fonts/MontserratBlack-boldItalic.fntdata"/><Relationship Id="rId27" Type="http://schemas.openxmlformats.org/officeDocument/2006/relationships/font" Target="fonts/Montserrat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v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vo-italic.fntdata"/><Relationship Id="rId30" Type="http://schemas.openxmlformats.org/officeDocument/2006/relationships/font" Target="fonts/Arv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32" Type="http://schemas.openxmlformats.org/officeDocument/2006/relationships/font" Target="fonts/Arvo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.fntdata"/><Relationship Id="rId15" Type="http://schemas.openxmlformats.org/officeDocument/2006/relationships/font" Target="fonts/MontserratSemiBold-regular.fntdata"/><Relationship Id="rId37" Type="http://schemas.openxmlformats.org/officeDocument/2006/relationships/font" Target="fonts/MontserratLight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Italic.fntdata"/><Relationship Id="rId17" Type="http://schemas.openxmlformats.org/officeDocument/2006/relationships/font" Target="fonts/MontserratSemiBold-italic.fntdata"/><Relationship Id="rId39" Type="http://schemas.openxmlformats.org/officeDocument/2006/relationships/font" Target="fonts/MontserratLight-italic.fntdata"/><Relationship Id="rId16" Type="http://schemas.openxmlformats.org/officeDocument/2006/relationships/font" Target="fonts/MontserratSemiBold-bold.fntdata"/><Relationship Id="rId38" Type="http://schemas.openxmlformats.org/officeDocument/2006/relationships/font" Target="fonts/MontserratLight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579f9b99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579f9b99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cdce886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cdce886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6146e0d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6146e0d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6146e0d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6146e0d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cdce886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cdce886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cdce8868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cdce8868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6146e0dd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6146e0d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cdce886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cdce886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5400000">
            <a:off x="1995421" y="-2009807"/>
            <a:ext cx="5153149" cy="916311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 rot="10800000">
            <a:off x="5564575" y="3086170"/>
            <a:ext cx="3588978" cy="2062155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841888" y="647372"/>
            <a:ext cx="21143" cy="44586"/>
          </a:xfrm>
          <a:custGeom>
            <a:rect b="b" l="l" r="r" t="t"/>
            <a:pathLst>
              <a:path extrusionOk="0" h="589" w="348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4964349" y="1365375"/>
            <a:ext cx="15504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Cabin"/>
              <a:buNone/>
              <a:defRPr sz="1800">
                <a:solidFill>
                  <a:srgbClr val="0E2A4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 rot="10800000">
            <a:off x="5908431" y="4011835"/>
            <a:ext cx="3245119" cy="1136490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5908431" y="4271108"/>
            <a:ext cx="3245119" cy="877217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-9604" y="0"/>
            <a:ext cx="4459954" cy="2596268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9540" y="0"/>
            <a:ext cx="2826812" cy="259767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9540" y="0"/>
            <a:ext cx="2196612" cy="2561214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idx="2" type="ctrTitle"/>
          </p:nvPr>
        </p:nvSpPr>
        <p:spPr>
          <a:xfrm>
            <a:off x="4964351" y="2934875"/>
            <a:ext cx="2448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bin"/>
              <a:buNone/>
              <a:defRPr b="0" sz="12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Title &amp; Summary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/>
          <p:nvPr/>
        </p:nvSpPr>
        <p:spPr>
          <a:xfrm flipH="1">
            <a:off x="-17975" y="11"/>
            <a:ext cx="9108395" cy="515812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-17975" y="2085925"/>
            <a:ext cx="9191700" cy="1975800"/>
          </a:xfrm>
          <a:prstGeom prst="rect">
            <a:avLst/>
          </a:pr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 txBox="1"/>
          <p:nvPr>
            <p:ph idx="1" type="subTitle"/>
          </p:nvPr>
        </p:nvSpPr>
        <p:spPr>
          <a:xfrm>
            <a:off x="3926900" y="1768658"/>
            <a:ext cx="1890300" cy="12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2" type="subTitle"/>
          </p:nvPr>
        </p:nvSpPr>
        <p:spPr>
          <a:xfrm>
            <a:off x="1439125" y="1710508"/>
            <a:ext cx="1890300" cy="12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type="title"/>
          </p:nvPr>
        </p:nvSpPr>
        <p:spPr>
          <a:xfrm>
            <a:off x="1439125" y="1283400"/>
            <a:ext cx="7866000" cy="7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ontserrat ExtraLight"/>
              <a:buNone/>
              <a:defRPr b="0" sz="36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6414675" y="1768400"/>
            <a:ext cx="1890300" cy="12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subTitle"/>
          </p:nvPr>
        </p:nvSpPr>
        <p:spPr>
          <a:xfrm>
            <a:off x="1439125" y="2949725"/>
            <a:ext cx="18903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3926900" y="2949725"/>
            <a:ext cx="18903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subTitle"/>
          </p:nvPr>
        </p:nvSpPr>
        <p:spPr>
          <a:xfrm>
            <a:off x="6414675" y="2949725"/>
            <a:ext cx="18903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slide 1">
  <p:cSld name="TITLE_AND_BODY_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/>
          <p:nvPr/>
        </p:nvSpPr>
        <p:spPr>
          <a:xfrm flipH="1" rot="10800000">
            <a:off x="6095750" y="3297290"/>
            <a:ext cx="3060616" cy="1860835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"/>
          <p:cNvSpPr/>
          <p:nvPr/>
        </p:nvSpPr>
        <p:spPr>
          <a:xfrm rot="10800000">
            <a:off x="6388998" y="4132544"/>
            <a:ext cx="2767552" cy="1025581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"/>
          <p:cNvSpPr/>
          <p:nvPr/>
        </p:nvSpPr>
        <p:spPr>
          <a:xfrm rot="10800000">
            <a:off x="6388998" y="4366515"/>
            <a:ext cx="2767552" cy="791610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"/>
          <p:cNvSpPr txBox="1"/>
          <p:nvPr>
            <p:ph type="title"/>
          </p:nvPr>
        </p:nvSpPr>
        <p:spPr>
          <a:xfrm>
            <a:off x="1601250" y="1117575"/>
            <a:ext cx="5941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1601250" y="2161650"/>
            <a:ext cx="5941500" cy="16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 rot="10800000">
            <a:off x="0" y="-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9" name="Google Shape;119;p12"/>
          <p:cNvSpPr/>
          <p:nvPr/>
        </p:nvSpPr>
        <p:spPr>
          <a:xfrm flipH="1">
            <a:off x="185" y="0"/>
            <a:ext cx="2999115" cy="1723370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/>
          <p:nvPr/>
        </p:nvSpPr>
        <p:spPr>
          <a:xfrm>
            <a:off x="0" y="0"/>
            <a:ext cx="2711777" cy="94982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"/>
          <p:cNvSpPr/>
          <p:nvPr/>
        </p:nvSpPr>
        <p:spPr>
          <a:xfrm>
            <a:off x="0" y="0"/>
            <a:ext cx="2711777" cy="733139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2">
  <p:cSld name="TITLE_AND_BODY_4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 flipH="1" rot="10800000">
            <a:off x="6610100" y="3610054"/>
            <a:ext cx="2546446" cy="154807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 rot="10800000">
            <a:off x="6853867" y="4304904"/>
            <a:ext cx="2302683" cy="853221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 rot="10800000">
            <a:off x="6853867" y="4499554"/>
            <a:ext cx="2302683" cy="658571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 rot="10800000">
            <a:off x="-7362" y="-736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8" name="Google Shape;128;p13"/>
          <p:cNvSpPr/>
          <p:nvPr/>
        </p:nvSpPr>
        <p:spPr>
          <a:xfrm flipH="1">
            <a:off x="-7151" y="-7362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-7362" y="-7362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-7362" y="-7362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2" name="Google Shape;132;p13"/>
          <p:cNvSpPr txBox="1"/>
          <p:nvPr>
            <p:ph type="ctrTitle"/>
          </p:nvPr>
        </p:nvSpPr>
        <p:spPr>
          <a:xfrm>
            <a:off x="2137450" y="475411"/>
            <a:ext cx="61680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133" name="Google Shape;133;p13"/>
          <p:cNvSpPr/>
          <p:nvPr/>
        </p:nvSpPr>
        <p:spPr>
          <a:xfrm rot="10800000">
            <a:off x="1884334" y="674958"/>
            <a:ext cx="169066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F8BC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_AND_BODY_4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 flipH="1" rot="10800000">
            <a:off x="6610100" y="3610054"/>
            <a:ext cx="2546446" cy="154807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rot="10800000">
            <a:off x="6853867" y="4304904"/>
            <a:ext cx="2302683" cy="853221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 rot="10800000">
            <a:off x="6853867" y="4499554"/>
            <a:ext cx="2302683" cy="658571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 rot="10800000">
            <a:off x="-7362" y="-736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9" name="Google Shape;139;p14"/>
          <p:cNvSpPr/>
          <p:nvPr/>
        </p:nvSpPr>
        <p:spPr>
          <a:xfrm flipH="1">
            <a:off x="-7151" y="-7362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-7362" y="-7362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-7362" y="-7362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3" name="Google Shape;143;p14"/>
          <p:cNvSpPr txBox="1"/>
          <p:nvPr>
            <p:ph type="ctrTitle"/>
          </p:nvPr>
        </p:nvSpPr>
        <p:spPr>
          <a:xfrm>
            <a:off x="4964349" y="1365375"/>
            <a:ext cx="15504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Cabin"/>
              <a:buNone/>
              <a:defRPr sz="1800">
                <a:solidFill>
                  <a:srgbClr val="0E2A4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3" type="ctrTitle"/>
          </p:nvPr>
        </p:nvSpPr>
        <p:spPr>
          <a:xfrm>
            <a:off x="4964351" y="2934875"/>
            <a:ext cx="2448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bin"/>
              <a:buNone/>
              <a:defRPr b="0" sz="12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3">
  <p:cSld name="TITLE_AND_BODY_4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/>
          <p:nvPr/>
        </p:nvSpPr>
        <p:spPr>
          <a:xfrm rot="-5400000">
            <a:off x="1995421" y="-2009807"/>
            <a:ext cx="5153149" cy="916311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flipH="1" rot="10800000">
            <a:off x="6836375" y="3817625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10800000">
            <a:off x="7057692" y="4412713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10800000">
            <a:off x="7057692" y="4579429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flipH="1">
            <a:off x="4" y="4"/>
            <a:ext cx="2546446" cy="154807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0" y="4"/>
            <a:ext cx="2302683" cy="853221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0" y="4"/>
            <a:ext cx="2302683" cy="658571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4" name="Google Shape;154;p15"/>
          <p:cNvSpPr txBox="1"/>
          <p:nvPr>
            <p:ph type="ctrTitle"/>
          </p:nvPr>
        </p:nvSpPr>
        <p:spPr>
          <a:xfrm>
            <a:off x="2137450" y="475411"/>
            <a:ext cx="61680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155" name="Google Shape;155;p15"/>
          <p:cNvSpPr/>
          <p:nvPr/>
        </p:nvSpPr>
        <p:spPr>
          <a:xfrm rot="10800000">
            <a:off x="1884334" y="674958"/>
            <a:ext cx="169066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F8BC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3">
  <p:cSld name="TITLE_AND_BODY_4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/>
          <p:nvPr/>
        </p:nvSpPr>
        <p:spPr>
          <a:xfrm rot="-5400000">
            <a:off x="1995421" y="-2009807"/>
            <a:ext cx="5153149" cy="916311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 flipH="1" rot="10800000">
            <a:off x="6836375" y="3817625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 rot="10800000">
            <a:off x="7057692" y="4412713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rot="10800000">
            <a:off x="7057692" y="4579429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flipH="1">
            <a:off x="4" y="4"/>
            <a:ext cx="2546446" cy="154807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0" y="4"/>
            <a:ext cx="2302683" cy="853221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0" y="4"/>
            <a:ext cx="2302683" cy="658571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5" name="Google Shape;165;p16"/>
          <p:cNvSpPr txBox="1"/>
          <p:nvPr>
            <p:ph type="ctrTitle"/>
          </p:nvPr>
        </p:nvSpPr>
        <p:spPr>
          <a:xfrm>
            <a:off x="1999625" y="1000988"/>
            <a:ext cx="1550400" cy="17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Cabin"/>
              <a:buNone/>
              <a:defRPr sz="1800">
                <a:solidFill>
                  <a:srgbClr val="0E2A4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2" type="ctrTitle"/>
          </p:nvPr>
        </p:nvSpPr>
        <p:spPr>
          <a:xfrm>
            <a:off x="1101426" y="2934875"/>
            <a:ext cx="2448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bin"/>
              <a:buNone/>
              <a:defRPr b="0" sz="12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&amp; Image slide">
  <p:cSld name="TITLE_AND_BODY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 rot="-5400000">
            <a:off x="1995421" y="-2009807"/>
            <a:ext cx="5153149" cy="916311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 txBox="1"/>
          <p:nvPr>
            <p:ph type="title"/>
          </p:nvPr>
        </p:nvSpPr>
        <p:spPr>
          <a:xfrm>
            <a:off x="5595300" y="1215400"/>
            <a:ext cx="31197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0" name="Google Shape;170;p17"/>
          <p:cNvSpPr/>
          <p:nvPr/>
        </p:nvSpPr>
        <p:spPr>
          <a:xfrm>
            <a:off x="1803732" y="785400"/>
            <a:ext cx="3094758" cy="3572704"/>
          </a:xfrm>
          <a:custGeom>
            <a:rect b="b" l="l" r="r" t="t"/>
            <a:pathLst>
              <a:path extrusionOk="0" h="59330" w="51393">
                <a:moveTo>
                  <a:pt x="1" y="0"/>
                </a:moveTo>
                <a:lnTo>
                  <a:pt x="1" y="59329"/>
                </a:lnTo>
                <a:lnTo>
                  <a:pt x="51393" y="29665"/>
                </a:lnTo>
                <a:lnTo>
                  <a:pt x="1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773787" y="1630238"/>
            <a:ext cx="1937679" cy="2237020"/>
          </a:xfrm>
          <a:custGeom>
            <a:rect b="b" l="l" r="r" t="t"/>
            <a:pathLst>
              <a:path extrusionOk="0" h="37149" w="32178">
                <a:moveTo>
                  <a:pt x="1" y="1"/>
                </a:moveTo>
                <a:lnTo>
                  <a:pt x="1" y="37148"/>
                </a:lnTo>
                <a:lnTo>
                  <a:pt x="32178" y="18574"/>
                </a:lnTo>
                <a:lnTo>
                  <a:pt x="1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2675970" y="1765424"/>
            <a:ext cx="1705902" cy="1968269"/>
          </a:xfrm>
          <a:custGeom>
            <a:rect b="b" l="l" r="r" t="t"/>
            <a:pathLst>
              <a:path extrusionOk="0" h="32686" w="28329">
                <a:moveTo>
                  <a:pt x="28329" y="0"/>
                </a:moveTo>
                <a:lnTo>
                  <a:pt x="1" y="16329"/>
                </a:lnTo>
                <a:lnTo>
                  <a:pt x="28329" y="32685"/>
                </a:lnTo>
                <a:lnTo>
                  <a:pt x="28329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315950" y="1846878"/>
            <a:ext cx="600368" cy="692080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1184164" y="2581298"/>
            <a:ext cx="1237650" cy="1429142"/>
          </a:xfrm>
          <a:custGeom>
            <a:rect b="b" l="l" r="r" t="t"/>
            <a:pathLst>
              <a:path extrusionOk="0" h="23733" w="20553">
                <a:moveTo>
                  <a:pt x="20552" y="1"/>
                </a:moveTo>
                <a:lnTo>
                  <a:pt x="1" y="11867"/>
                </a:lnTo>
                <a:lnTo>
                  <a:pt x="20552" y="23733"/>
                </a:lnTo>
                <a:lnTo>
                  <a:pt x="20552" y="1"/>
                </a:lnTo>
                <a:close/>
              </a:path>
            </a:pathLst>
          </a:custGeom>
          <a:solidFill>
            <a:srgbClr val="F8BC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3379240" y="1068599"/>
            <a:ext cx="922171" cy="1065428"/>
          </a:xfrm>
          <a:custGeom>
            <a:rect b="b" l="l" r="r" t="t"/>
            <a:pathLst>
              <a:path extrusionOk="0" h="17693" w="15314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1092465" y="1033849"/>
            <a:ext cx="922171" cy="1065428"/>
          </a:xfrm>
          <a:custGeom>
            <a:rect b="b" l="l" r="r" t="t"/>
            <a:pathLst>
              <a:path extrusionOk="0" h="17693" w="15314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2538225" y="3223325"/>
            <a:ext cx="340698" cy="393581"/>
          </a:xfrm>
          <a:custGeom>
            <a:rect b="b" l="l" r="r" t="t"/>
            <a:pathLst>
              <a:path extrusionOk="0" h="17693" w="15314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1433075" y="3522200"/>
            <a:ext cx="340698" cy="393581"/>
          </a:xfrm>
          <a:custGeom>
            <a:rect b="b" l="l" r="r" t="t"/>
            <a:pathLst>
              <a:path extrusionOk="0" h="17693" w="15314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390475" y="2314425"/>
            <a:ext cx="340698" cy="393581"/>
          </a:xfrm>
          <a:custGeom>
            <a:rect b="b" l="l" r="r" t="t"/>
            <a:pathLst>
              <a:path extrusionOk="0" h="17693" w="15314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1092475" y="3733708"/>
            <a:ext cx="249006" cy="287644"/>
          </a:xfrm>
          <a:custGeom>
            <a:rect b="b" l="l" r="r" t="t"/>
            <a:pathLst>
              <a:path extrusionOk="0" h="17693" w="15314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 rot="3600098">
            <a:off x="491626" y="2698005"/>
            <a:ext cx="249018" cy="287642"/>
          </a:xfrm>
          <a:custGeom>
            <a:rect b="b" l="l" r="r" t="t"/>
            <a:pathLst>
              <a:path extrusionOk="0" h="17693" w="15314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3" name="Google Shape;183;p17"/>
          <p:cNvSpPr txBox="1"/>
          <p:nvPr>
            <p:ph idx="1" type="subTitle"/>
          </p:nvPr>
        </p:nvSpPr>
        <p:spPr>
          <a:xfrm>
            <a:off x="5595300" y="2512925"/>
            <a:ext cx="29202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4" name="Google Shape;184;p17"/>
          <p:cNvSpPr/>
          <p:nvPr/>
        </p:nvSpPr>
        <p:spPr>
          <a:xfrm rot="10800000">
            <a:off x="5363659" y="1407245"/>
            <a:ext cx="169066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2 columns slide">
  <p:cSld name="TITLE_AND_TWO_COLUMNS_3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>
            <a:off x="4959637" y="2028975"/>
            <a:ext cx="3389700" cy="2223600"/>
          </a:xfrm>
          <a:prstGeom prst="rect">
            <a:avLst/>
          </a:prstGeom>
          <a:noFill/>
          <a:ln cap="flat" cmpd="sng" w="9525">
            <a:solidFill>
              <a:srgbClr val="E9AA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1112825" y="2028975"/>
            <a:ext cx="3389700" cy="2223600"/>
          </a:xfrm>
          <a:prstGeom prst="rect">
            <a:avLst/>
          </a:prstGeom>
          <a:noFill/>
          <a:ln cap="flat" cmpd="sng" w="9525">
            <a:solidFill>
              <a:srgbClr val="3E51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 flipH="1" rot="10800000">
            <a:off x="6836375" y="3817625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 txBox="1"/>
          <p:nvPr>
            <p:ph idx="1" type="subTitle"/>
          </p:nvPr>
        </p:nvSpPr>
        <p:spPr>
          <a:xfrm>
            <a:off x="1461450" y="2368250"/>
            <a:ext cx="2871000" cy="3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0" name="Google Shape;190;p18"/>
          <p:cNvSpPr txBox="1"/>
          <p:nvPr>
            <p:ph idx="2" type="subTitle"/>
          </p:nvPr>
        </p:nvSpPr>
        <p:spPr>
          <a:xfrm>
            <a:off x="5335925" y="2376350"/>
            <a:ext cx="2871000" cy="3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 rot="10800000">
            <a:off x="7057692" y="4412713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rot="10800000">
            <a:off x="7057692" y="4579429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 txBox="1"/>
          <p:nvPr>
            <p:ph type="title"/>
          </p:nvPr>
        </p:nvSpPr>
        <p:spPr>
          <a:xfrm>
            <a:off x="1229850" y="1159488"/>
            <a:ext cx="66843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195" name="Google Shape;195;p18"/>
          <p:cNvSpPr/>
          <p:nvPr/>
        </p:nvSpPr>
        <p:spPr>
          <a:xfrm flipH="1">
            <a:off x="4" y="4"/>
            <a:ext cx="2546446" cy="154807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0" y="4"/>
            <a:ext cx="2302683" cy="853221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0" y="4"/>
            <a:ext cx="2302683" cy="658571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 txBox="1"/>
          <p:nvPr>
            <p:ph idx="3" type="subTitle"/>
          </p:nvPr>
        </p:nvSpPr>
        <p:spPr>
          <a:xfrm>
            <a:off x="1461450" y="2603513"/>
            <a:ext cx="29202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9" name="Google Shape;199;p18"/>
          <p:cNvSpPr txBox="1"/>
          <p:nvPr>
            <p:ph idx="4" type="subTitle"/>
          </p:nvPr>
        </p:nvSpPr>
        <p:spPr>
          <a:xfrm>
            <a:off x="5335925" y="2603513"/>
            <a:ext cx="29202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0" name="Google Shape;200;p18"/>
          <p:cNvSpPr/>
          <p:nvPr/>
        </p:nvSpPr>
        <p:spPr>
          <a:xfrm rot="10800000">
            <a:off x="1112308" y="1243020"/>
            <a:ext cx="94142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3 columns slide">
  <p:cSld name="TITLE_AND_TWO_COLUMN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3" name="Google Shape;203;p19"/>
          <p:cNvSpPr/>
          <p:nvPr/>
        </p:nvSpPr>
        <p:spPr>
          <a:xfrm flipH="1" rot="10800000">
            <a:off x="6836375" y="3817625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 rot="10800000">
            <a:off x="7057692" y="4412713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 rot="10800000">
            <a:off x="7057692" y="4579429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 flipH="1">
            <a:off x="4" y="4"/>
            <a:ext cx="2546446" cy="154807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0" y="4"/>
            <a:ext cx="2302683" cy="853221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0" y="4"/>
            <a:ext cx="2302683" cy="658571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 txBox="1"/>
          <p:nvPr>
            <p:ph idx="1" type="subTitle"/>
          </p:nvPr>
        </p:nvSpPr>
        <p:spPr>
          <a:xfrm>
            <a:off x="888100" y="2521725"/>
            <a:ext cx="2086200" cy="3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1" name="Google Shape;211;p19"/>
          <p:cNvSpPr txBox="1"/>
          <p:nvPr>
            <p:ph type="title"/>
          </p:nvPr>
        </p:nvSpPr>
        <p:spPr>
          <a:xfrm>
            <a:off x="1229850" y="1159488"/>
            <a:ext cx="66843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212" name="Google Shape;212;p19"/>
          <p:cNvSpPr/>
          <p:nvPr/>
        </p:nvSpPr>
        <p:spPr>
          <a:xfrm rot="10800000">
            <a:off x="1112308" y="1243020"/>
            <a:ext cx="94142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19"/>
          <p:cNvSpPr txBox="1"/>
          <p:nvPr>
            <p:ph idx="3" type="subTitle"/>
          </p:nvPr>
        </p:nvSpPr>
        <p:spPr>
          <a:xfrm>
            <a:off x="888100" y="2802700"/>
            <a:ext cx="20145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cxnSp>
        <p:nvCxnSpPr>
          <p:cNvPr id="214" name="Google Shape;214;p19"/>
          <p:cNvCxnSpPr/>
          <p:nvPr/>
        </p:nvCxnSpPr>
        <p:spPr>
          <a:xfrm>
            <a:off x="3279313" y="1878350"/>
            <a:ext cx="0" cy="1961100"/>
          </a:xfrm>
          <a:prstGeom prst="straightConnector1">
            <a:avLst/>
          </a:prstGeom>
          <a:noFill/>
          <a:ln cap="rnd" cmpd="sng" w="9525">
            <a:solidFill>
              <a:srgbClr val="E9AA1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5848663" y="1871450"/>
            <a:ext cx="0" cy="1950600"/>
          </a:xfrm>
          <a:prstGeom prst="straightConnector1">
            <a:avLst/>
          </a:prstGeom>
          <a:noFill/>
          <a:ln cap="rnd" cmpd="sng" w="9525">
            <a:solidFill>
              <a:srgbClr val="E9AA1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6" name="Google Shape;216;p19"/>
          <p:cNvSpPr txBox="1"/>
          <p:nvPr>
            <p:ph idx="4" type="subTitle"/>
          </p:nvPr>
        </p:nvSpPr>
        <p:spPr>
          <a:xfrm>
            <a:off x="3520900" y="2521725"/>
            <a:ext cx="2086200" cy="3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17" name="Google Shape;217;p19"/>
          <p:cNvSpPr txBox="1"/>
          <p:nvPr>
            <p:ph idx="5" type="subTitle"/>
          </p:nvPr>
        </p:nvSpPr>
        <p:spPr>
          <a:xfrm>
            <a:off x="3520900" y="2802700"/>
            <a:ext cx="20145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8" name="Google Shape;218;p19"/>
          <p:cNvSpPr txBox="1"/>
          <p:nvPr>
            <p:ph idx="6" type="subTitle"/>
          </p:nvPr>
        </p:nvSpPr>
        <p:spPr>
          <a:xfrm>
            <a:off x="6153700" y="2521725"/>
            <a:ext cx="2086200" cy="3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19" name="Google Shape;219;p19"/>
          <p:cNvSpPr txBox="1"/>
          <p:nvPr>
            <p:ph idx="7" type="subTitle"/>
          </p:nvPr>
        </p:nvSpPr>
        <p:spPr>
          <a:xfrm>
            <a:off x="6153700" y="2802700"/>
            <a:ext cx="20145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&amp; 3 columns slide">
  <p:cSld name="TITLE_AND_TWO_COLUMNS_1_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2" name="Google Shape;222;p20"/>
          <p:cNvSpPr/>
          <p:nvPr/>
        </p:nvSpPr>
        <p:spPr>
          <a:xfrm flipH="1" rot="10800000">
            <a:off x="6836375" y="4655825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 rot="10800000">
            <a:off x="7057692" y="4412713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rot="10800000">
            <a:off x="7057692" y="4579429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</a:defRPr>
            </a:lvl1pPr>
            <a:lvl2pPr lvl="1" rtl="0">
              <a:buNone/>
              <a:defRPr>
                <a:solidFill>
                  <a:srgbClr val="EFEFEF"/>
                </a:solidFill>
              </a:defRPr>
            </a:lvl2pPr>
            <a:lvl3pPr lvl="2" rtl="0">
              <a:buNone/>
              <a:defRPr>
                <a:solidFill>
                  <a:srgbClr val="EFEFEF"/>
                </a:solidFill>
              </a:defRPr>
            </a:lvl3pPr>
            <a:lvl4pPr lvl="3" rtl="0">
              <a:buNone/>
              <a:defRPr>
                <a:solidFill>
                  <a:srgbClr val="EFEFEF"/>
                </a:solidFill>
              </a:defRPr>
            </a:lvl4pPr>
            <a:lvl5pPr lvl="4" rtl="0">
              <a:buNone/>
              <a:defRPr>
                <a:solidFill>
                  <a:srgbClr val="EFEFEF"/>
                </a:solidFill>
              </a:defRPr>
            </a:lvl5pPr>
            <a:lvl6pPr lvl="5" rtl="0">
              <a:buNone/>
              <a:defRPr>
                <a:solidFill>
                  <a:srgbClr val="EFEFEF"/>
                </a:solidFill>
              </a:defRPr>
            </a:lvl6pPr>
            <a:lvl7pPr lvl="6" rtl="0">
              <a:buNone/>
              <a:defRPr>
                <a:solidFill>
                  <a:srgbClr val="EFEFEF"/>
                </a:solidFill>
              </a:defRPr>
            </a:lvl7pPr>
            <a:lvl8pPr lvl="7" rtl="0">
              <a:buNone/>
              <a:defRPr>
                <a:solidFill>
                  <a:srgbClr val="EFEFEF"/>
                </a:solidFill>
              </a:defRPr>
            </a:lvl8pPr>
            <a:lvl9pPr lvl="8" rtl="0">
              <a:buNone/>
              <a:defRPr>
                <a:solidFill>
                  <a:srgbClr val="EFEFE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6" name="Google Shape;226;p20"/>
          <p:cNvSpPr txBox="1"/>
          <p:nvPr>
            <p:ph idx="1" type="subTitle"/>
          </p:nvPr>
        </p:nvSpPr>
        <p:spPr>
          <a:xfrm>
            <a:off x="896100" y="3012600"/>
            <a:ext cx="2086200" cy="3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27" name="Google Shape;227;p20"/>
          <p:cNvSpPr txBox="1"/>
          <p:nvPr>
            <p:ph idx="3" type="subTitle"/>
          </p:nvPr>
        </p:nvSpPr>
        <p:spPr>
          <a:xfrm>
            <a:off x="896100" y="3158400"/>
            <a:ext cx="20145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cxnSp>
        <p:nvCxnSpPr>
          <p:cNvPr id="228" name="Google Shape;228;p20"/>
          <p:cNvCxnSpPr/>
          <p:nvPr/>
        </p:nvCxnSpPr>
        <p:spPr>
          <a:xfrm>
            <a:off x="3287313" y="1878350"/>
            <a:ext cx="0" cy="1961100"/>
          </a:xfrm>
          <a:prstGeom prst="straightConnector1">
            <a:avLst/>
          </a:prstGeom>
          <a:noFill/>
          <a:ln cap="rnd" cmpd="sng" w="9525">
            <a:solidFill>
              <a:srgbClr val="E9AA1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0"/>
          <p:cNvCxnSpPr/>
          <p:nvPr/>
        </p:nvCxnSpPr>
        <p:spPr>
          <a:xfrm>
            <a:off x="5856663" y="1871450"/>
            <a:ext cx="0" cy="1950600"/>
          </a:xfrm>
          <a:prstGeom prst="straightConnector1">
            <a:avLst/>
          </a:prstGeom>
          <a:noFill/>
          <a:ln cap="rnd" cmpd="sng" w="9525">
            <a:solidFill>
              <a:srgbClr val="E9AA1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0" name="Google Shape;230;p20"/>
          <p:cNvSpPr txBox="1"/>
          <p:nvPr>
            <p:ph idx="4" type="subTitle"/>
          </p:nvPr>
        </p:nvSpPr>
        <p:spPr>
          <a:xfrm>
            <a:off x="3528900" y="3012600"/>
            <a:ext cx="2086200" cy="3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31" name="Google Shape;231;p20"/>
          <p:cNvSpPr txBox="1"/>
          <p:nvPr>
            <p:ph idx="5" type="subTitle"/>
          </p:nvPr>
        </p:nvSpPr>
        <p:spPr>
          <a:xfrm>
            <a:off x="3528900" y="3158400"/>
            <a:ext cx="20145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2" name="Google Shape;232;p20"/>
          <p:cNvSpPr txBox="1"/>
          <p:nvPr>
            <p:ph idx="6" type="subTitle"/>
          </p:nvPr>
        </p:nvSpPr>
        <p:spPr>
          <a:xfrm>
            <a:off x="6161700" y="3012600"/>
            <a:ext cx="2086200" cy="3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33" name="Google Shape;233;p20"/>
          <p:cNvSpPr txBox="1"/>
          <p:nvPr>
            <p:ph idx="7" type="subTitle"/>
          </p:nvPr>
        </p:nvSpPr>
        <p:spPr>
          <a:xfrm>
            <a:off x="6161700" y="3158400"/>
            <a:ext cx="20145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4" name="Google Shape;234;p20"/>
          <p:cNvSpPr txBox="1"/>
          <p:nvPr>
            <p:ph type="title"/>
          </p:nvPr>
        </p:nvSpPr>
        <p:spPr>
          <a:xfrm>
            <a:off x="1229850" y="1159488"/>
            <a:ext cx="66843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 1">
  <p:cSld name="TITLE_3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 rot="-5400000">
            <a:off x="1995421" y="-2009807"/>
            <a:ext cx="5153149" cy="916311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 rot="10800000">
            <a:off x="5564575" y="3086170"/>
            <a:ext cx="3588978" cy="2062155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1841888" y="647372"/>
            <a:ext cx="21143" cy="44586"/>
          </a:xfrm>
          <a:custGeom>
            <a:rect b="b" l="l" r="r" t="t"/>
            <a:pathLst>
              <a:path extrusionOk="0" h="589" w="348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2155950" y="1856250"/>
            <a:ext cx="50862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 rot="10800000">
            <a:off x="5908431" y="4011835"/>
            <a:ext cx="3245119" cy="1136490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10800000">
            <a:off x="5908431" y="4271108"/>
            <a:ext cx="3245119" cy="877217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-9604" y="0"/>
            <a:ext cx="4459954" cy="2596268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-9540" y="0"/>
            <a:ext cx="2826812" cy="259767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-9540" y="0"/>
            <a:ext cx="2196612" cy="2561214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idx="2" type="ctrTitle"/>
          </p:nvPr>
        </p:nvSpPr>
        <p:spPr>
          <a:xfrm>
            <a:off x="2219600" y="3425738"/>
            <a:ext cx="47682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&amp; some text slide 1">
  <p:cSld name="BIG_NUMBER_1">
    <p:bg>
      <p:bgPr>
        <a:solidFill>
          <a:srgbClr val="3E516C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7" name="Google Shape;237;p21"/>
          <p:cNvSpPr/>
          <p:nvPr/>
        </p:nvSpPr>
        <p:spPr>
          <a:xfrm flipH="1" rot="10800000">
            <a:off x="4827050" y="2662299"/>
            <a:ext cx="4326494" cy="248602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 rot="10800000">
            <a:off x="5241623" y="3778203"/>
            <a:ext cx="3911921" cy="137011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 rot="10800000">
            <a:off x="5241623" y="4090775"/>
            <a:ext cx="3911921" cy="1057546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1" name="Google Shape;241;p21"/>
          <p:cNvSpPr/>
          <p:nvPr/>
        </p:nvSpPr>
        <p:spPr>
          <a:xfrm rot="-5400000">
            <a:off x="-1299834" y="1285448"/>
            <a:ext cx="432325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 flipH="1" rot="-5400000">
            <a:off x="-508047" y="493661"/>
            <a:ext cx="2740411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 flipH="1" rot="-5400000">
            <a:off x="-214576" y="200189"/>
            <a:ext cx="2129135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 txBox="1"/>
          <p:nvPr>
            <p:ph idx="1" type="subTitle"/>
          </p:nvPr>
        </p:nvSpPr>
        <p:spPr>
          <a:xfrm>
            <a:off x="144650" y="783575"/>
            <a:ext cx="8854800" cy="21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45" name="Google Shape;245;p21"/>
          <p:cNvSpPr txBox="1"/>
          <p:nvPr>
            <p:ph idx="3" type="subTitle"/>
          </p:nvPr>
        </p:nvSpPr>
        <p:spPr>
          <a:xfrm>
            <a:off x="684775" y="3017400"/>
            <a:ext cx="77028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246" name="Google Shape;246;p21"/>
          <p:cNvCxnSpPr/>
          <p:nvPr/>
        </p:nvCxnSpPr>
        <p:spPr>
          <a:xfrm>
            <a:off x="3814350" y="2884463"/>
            <a:ext cx="1515300" cy="0"/>
          </a:xfrm>
          <a:prstGeom prst="straightConnector1">
            <a:avLst/>
          </a:prstGeom>
          <a:noFill/>
          <a:ln cap="flat" cmpd="sng" w="19050">
            <a:solidFill>
              <a:srgbClr val="FCCC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&amp; some text slide 1 1">
  <p:cSld name="BIG_NUMBER_1_1">
    <p:bg>
      <p:bgPr>
        <a:solidFill>
          <a:srgbClr val="3E516C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9" name="Google Shape;249;p22"/>
          <p:cNvSpPr/>
          <p:nvPr/>
        </p:nvSpPr>
        <p:spPr>
          <a:xfrm flipH="1" rot="10800000">
            <a:off x="4827050" y="2662299"/>
            <a:ext cx="4326494" cy="248602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 rot="10800000">
            <a:off x="5241623" y="3778203"/>
            <a:ext cx="3911921" cy="137011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 rot="10800000">
            <a:off x="5241623" y="4090775"/>
            <a:ext cx="3911921" cy="1057546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3" name="Google Shape;253;p22"/>
          <p:cNvSpPr/>
          <p:nvPr/>
        </p:nvSpPr>
        <p:spPr>
          <a:xfrm rot="-5400000">
            <a:off x="-1299834" y="1285448"/>
            <a:ext cx="432325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 flipH="1" rot="-5400000">
            <a:off x="-508047" y="493661"/>
            <a:ext cx="2740411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 flipH="1" rot="-5400000">
            <a:off x="-214576" y="200189"/>
            <a:ext cx="2129135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 txBox="1"/>
          <p:nvPr>
            <p:ph idx="1" type="subTitle"/>
          </p:nvPr>
        </p:nvSpPr>
        <p:spPr>
          <a:xfrm>
            <a:off x="684775" y="3017400"/>
            <a:ext cx="77028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257" name="Google Shape;257;p22"/>
          <p:cNvCxnSpPr/>
          <p:nvPr/>
        </p:nvCxnSpPr>
        <p:spPr>
          <a:xfrm>
            <a:off x="3814350" y="2884463"/>
            <a:ext cx="1515300" cy="0"/>
          </a:xfrm>
          <a:prstGeom prst="straightConnector1">
            <a:avLst/>
          </a:prstGeom>
          <a:noFill/>
          <a:ln cap="flat" cmpd="sng" w="19050">
            <a:solidFill>
              <a:srgbClr val="FCCC3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2"/>
          <p:cNvSpPr txBox="1"/>
          <p:nvPr>
            <p:ph hasCustomPrompt="1" type="title"/>
          </p:nvPr>
        </p:nvSpPr>
        <p:spPr>
          <a:xfrm>
            <a:off x="314550" y="1919975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 with text">
  <p:cSld name="BLANK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2" name="Google Shape;262;p24"/>
          <p:cNvSpPr txBox="1"/>
          <p:nvPr>
            <p:ph type="title"/>
          </p:nvPr>
        </p:nvSpPr>
        <p:spPr>
          <a:xfrm>
            <a:off x="1229850" y="4118938"/>
            <a:ext cx="66843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photo">
  <p:cSld name="BLANK_1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3E516C"/>
                </a:solidFill>
              </a:defRPr>
            </a:lvl1pPr>
            <a:lvl2pPr lvl="1" rtl="0">
              <a:buNone/>
              <a:defRPr>
                <a:solidFill>
                  <a:srgbClr val="3E516C"/>
                </a:solidFill>
              </a:defRPr>
            </a:lvl2pPr>
            <a:lvl3pPr lvl="2" rtl="0">
              <a:buNone/>
              <a:defRPr>
                <a:solidFill>
                  <a:srgbClr val="3E516C"/>
                </a:solidFill>
              </a:defRPr>
            </a:lvl3pPr>
            <a:lvl4pPr lvl="3" rtl="0">
              <a:buNone/>
              <a:defRPr>
                <a:solidFill>
                  <a:srgbClr val="3E516C"/>
                </a:solidFill>
              </a:defRPr>
            </a:lvl4pPr>
            <a:lvl5pPr lvl="4" rtl="0">
              <a:buNone/>
              <a:defRPr>
                <a:solidFill>
                  <a:srgbClr val="3E516C"/>
                </a:solidFill>
              </a:defRPr>
            </a:lvl5pPr>
            <a:lvl6pPr lvl="5" rtl="0">
              <a:buNone/>
              <a:defRPr>
                <a:solidFill>
                  <a:srgbClr val="3E516C"/>
                </a:solidFill>
              </a:defRPr>
            </a:lvl6pPr>
            <a:lvl7pPr lvl="6" rtl="0">
              <a:buNone/>
              <a:defRPr>
                <a:solidFill>
                  <a:srgbClr val="3E516C"/>
                </a:solidFill>
              </a:defRPr>
            </a:lvl7pPr>
            <a:lvl8pPr lvl="7" rtl="0">
              <a:buNone/>
              <a:defRPr>
                <a:solidFill>
                  <a:srgbClr val="3E516C"/>
                </a:solidFill>
              </a:defRPr>
            </a:lvl8pPr>
            <a:lvl9pPr lvl="8" rtl="0">
              <a:buNone/>
              <a:defRPr>
                <a:solidFill>
                  <a:srgbClr val="3E516C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5" name="Google Shape;265;p25"/>
          <p:cNvPicPr preferRelativeResize="0"/>
          <p:nvPr/>
        </p:nvPicPr>
        <p:blipFill rotWithShape="1">
          <a:blip r:embed="rId2">
            <a:alphaModFix/>
          </a:blip>
          <a:srcRect b="2076" l="0" r="0" t="1352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5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7" name="Google Shape;267;p25"/>
          <p:cNvSpPr txBox="1"/>
          <p:nvPr>
            <p:ph type="ctrTitle"/>
          </p:nvPr>
        </p:nvSpPr>
        <p:spPr>
          <a:xfrm>
            <a:off x="2323600" y="1146190"/>
            <a:ext cx="61680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percentage slide">
  <p:cSld name="TITLE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1841888" y="647372"/>
            <a:ext cx="21143" cy="44586"/>
          </a:xfrm>
          <a:custGeom>
            <a:rect b="b" l="l" r="r" t="t"/>
            <a:pathLst>
              <a:path extrusionOk="0" h="589" w="348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type="ctrTitle"/>
          </p:nvPr>
        </p:nvSpPr>
        <p:spPr>
          <a:xfrm>
            <a:off x="3223125" y="475400"/>
            <a:ext cx="54348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 rot="10800000">
            <a:off x="2970009" y="674958"/>
            <a:ext cx="169066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F8BC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871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&amp; presentation photo 2">
  <p:cSld name="TITLE_1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 flipH="1" rot="10800000">
            <a:off x="4827050" y="2662299"/>
            <a:ext cx="4326494" cy="248602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rot="10800000">
            <a:off x="5241623" y="3778203"/>
            <a:ext cx="3911921" cy="137011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rot="10800000">
            <a:off x="5241623" y="4090775"/>
            <a:ext cx="3911921" cy="1057546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rot="-5400000">
            <a:off x="1995421" y="-2009807"/>
            <a:ext cx="5153149" cy="916311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rot="-5400000">
            <a:off x="-1299834" y="1285448"/>
            <a:ext cx="432325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flipH="1" rot="-5400000">
            <a:off x="-508047" y="493661"/>
            <a:ext cx="2740411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 flipH="1" rot="-5400000">
            <a:off x="-214576" y="200189"/>
            <a:ext cx="2129135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2504435" y="705489"/>
            <a:ext cx="28708" cy="48590"/>
          </a:xfrm>
          <a:custGeom>
            <a:rect b="b" l="l" r="r" t="t"/>
            <a:pathLst>
              <a:path extrusionOk="0" h="589" w="348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 txBox="1"/>
          <p:nvPr>
            <p:ph type="ctrTitle"/>
          </p:nvPr>
        </p:nvSpPr>
        <p:spPr>
          <a:xfrm>
            <a:off x="4572000" y="473650"/>
            <a:ext cx="3731400" cy="18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idx="2" type="ctrTitle"/>
          </p:nvPr>
        </p:nvSpPr>
        <p:spPr>
          <a:xfrm>
            <a:off x="4572000" y="2367100"/>
            <a:ext cx="4326600" cy="16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abin"/>
              <a:buNone/>
              <a:defRPr b="0" sz="14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&amp; subtitle slide 1">
  <p:cSld name="SECTION_HEADER_1">
    <p:bg>
      <p:bgPr>
        <a:solidFill>
          <a:srgbClr val="3E516C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1062550" y="1304275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2400"/>
              <a:buNone/>
              <a:defRPr>
                <a:solidFill>
                  <a:srgbClr val="FCCC3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" type="subTitle"/>
          </p:nvPr>
        </p:nvSpPr>
        <p:spPr>
          <a:xfrm>
            <a:off x="1062550" y="2512925"/>
            <a:ext cx="24546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6"/>
          <p:cNvSpPr/>
          <p:nvPr/>
        </p:nvSpPr>
        <p:spPr>
          <a:xfrm rot="10800000">
            <a:off x="6317125" y="2545825"/>
            <a:ext cx="2826812" cy="259767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rot="10800000">
            <a:off x="6947325" y="2582289"/>
            <a:ext cx="2196612" cy="2561214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slide 1 1">
  <p:cSld name="SECTION_HEADER_1_1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 rot="-5400000">
            <a:off x="1995421" y="-2009807"/>
            <a:ext cx="5153149" cy="916311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7" name="Google Shape;57;p7"/>
          <p:cNvSpPr/>
          <p:nvPr/>
        </p:nvSpPr>
        <p:spPr>
          <a:xfrm rot="-5400000">
            <a:off x="-539896" y="525540"/>
            <a:ext cx="280340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 flipH="1" rot="-5400000">
            <a:off x="-26359" y="11984"/>
            <a:ext cx="1777059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flipH="1" rot="-5400000">
            <a:off x="159672" y="-174047"/>
            <a:ext cx="1380663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 flipH="1" rot="10800000">
            <a:off x="6836375" y="3817625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 rot="10800000">
            <a:off x="7057692" y="4412713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 rot="10800000">
            <a:off x="7057692" y="4579429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 rot="-5400000">
            <a:off x="-539896" y="525540"/>
            <a:ext cx="280340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 flipH="1" rot="-5400000">
            <a:off x="-26359" y="11984"/>
            <a:ext cx="1777059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 flipH="1" rot="-5400000">
            <a:off x="159672" y="-174047"/>
            <a:ext cx="1380663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 txBox="1"/>
          <p:nvPr>
            <p:ph type="ctrTitle"/>
          </p:nvPr>
        </p:nvSpPr>
        <p:spPr>
          <a:xfrm>
            <a:off x="2137450" y="475411"/>
            <a:ext cx="61680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68" name="Google Shape;68;p7"/>
          <p:cNvSpPr/>
          <p:nvPr/>
        </p:nvSpPr>
        <p:spPr>
          <a:xfrm rot="10800000">
            <a:off x="1884334" y="674958"/>
            <a:ext cx="169066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F8BC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">
  <p:cSld name="CUSTOM">
    <p:bg>
      <p:bgPr>
        <a:solidFill>
          <a:srgbClr val="E9AA1B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2122200" y="1826900"/>
            <a:ext cx="4899600" cy="9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8"/>
          <p:cNvSpPr/>
          <p:nvPr/>
        </p:nvSpPr>
        <p:spPr>
          <a:xfrm flipH="1" rot="10800000">
            <a:off x="4827050" y="2662299"/>
            <a:ext cx="4326494" cy="248602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 rot="10800000">
            <a:off x="5241623" y="3778203"/>
            <a:ext cx="3911921" cy="137011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 rot="10800000">
            <a:off x="5241623" y="4090775"/>
            <a:ext cx="3911921" cy="1057546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 rot="-5400000">
            <a:off x="-1299834" y="1285448"/>
            <a:ext cx="432325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flipH="1" rot="-5400000">
            <a:off x="-508047" y="493661"/>
            <a:ext cx="2740411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 flipH="1" rot="-5400000">
            <a:off x="-214576" y="200189"/>
            <a:ext cx="2129135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 txBox="1"/>
          <p:nvPr>
            <p:ph idx="1" type="subTitle"/>
          </p:nvPr>
        </p:nvSpPr>
        <p:spPr>
          <a:xfrm>
            <a:off x="2122200" y="2765302"/>
            <a:ext cx="489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&amp; text">
  <p:cSld name="CUSTOM_1">
    <p:bg>
      <p:bgPr>
        <a:solidFill>
          <a:srgbClr val="E9AA1B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 flipH="1" rot="10800000">
            <a:off x="4827050" y="2662299"/>
            <a:ext cx="4326494" cy="248602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 rot="10800000">
            <a:off x="5241623" y="3778203"/>
            <a:ext cx="3911921" cy="137011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rot="10800000">
            <a:off x="5241623" y="4090775"/>
            <a:ext cx="3911921" cy="1057546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 rot="-5400000">
            <a:off x="-1299834" y="1285448"/>
            <a:ext cx="432325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 flipH="1" rot="-5400000">
            <a:off x="-508047" y="493661"/>
            <a:ext cx="2740411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 flipH="1" rot="-5400000">
            <a:off x="-214576" y="200189"/>
            <a:ext cx="2129135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7" name="Google Shape;87;p9"/>
          <p:cNvSpPr txBox="1"/>
          <p:nvPr>
            <p:ph hasCustomPrompt="1" type="title"/>
          </p:nvPr>
        </p:nvSpPr>
        <p:spPr>
          <a:xfrm>
            <a:off x="314550" y="81315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9"/>
          <p:cNvSpPr txBox="1"/>
          <p:nvPr>
            <p:ph hasCustomPrompt="1" idx="2" type="title"/>
          </p:nvPr>
        </p:nvSpPr>
        <p:spPr>
          <a:xfrm>
            <a:off x="314550" y="196070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9"/>
          <p:cNvSpPr txBox="1"/>
          <p:nvPr>
            <p:ph hasCustomPrompt="1" idx="3" type="title"/>
          </p:nvPr>
        </p:nvSpPr>
        <p:spPr>
          <a:xfrm>
            <a:off x="314550" y="314635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9"/>
          <p:cNvSpPr txBox="1"/>
          <p:nvPr>
            <p:ph idx="1" type="subTitle"/>
          </p:nvPr>
        </p:nvSpPr>
        <p:spPr>
          <a:xfrm>
            <a:off x="1382875" y="1597050"/>
            <a:ext cx="6399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4" type="subTitle"/>
          </p:nvPr>
        </p:nvSpPr>
        <p:spPr>
          <a:xfrm>
            <a:off x="1382875" y="2744600"/>
            <a:ext cx="6399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5" type="subTitle"/>
          </p:nvPr>
        </p:nvSpPr>
        <p:spPr>
          <a:xfrm>
            <a:off x="1382875" y="3930250"/>
            <a:ext cx="6399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 1 1">
  <p:cSld name="CUSTOM_1_1">
    <p:bg>
      <p:bgPr>
        <a:solidFill>
          <a:srgbClr val="E9AA1B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type="title"/>
          </p:nvPr>
        </p:nvSpPr>
        <p:spPr>
          <a:xfrm>
            <a:off x="2122200" y="2102550"/>
            <a:ext cx="4899600" cy="9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 flipH="1" rot="10800000">
            <a:off x="4827050" y="2662299"/>
            <a:ext cx="4326494" cy="248602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 rot="10800000">
            <a:off x="5241623" y="3778203"/>
            <a:ext cx="3911921" cy="137011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/>
          <p:nvPr/>
        </p:nvSpPr>
        <p:spPr>
          <a:xfrm rot="10800000">
            <a:off x="5241623" y="4090775"/>
            <a:ext cx="3911921" cy="1057546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"/>
          <p:cNvSpPr/>
          <p:nvPr/>
        </p:nvSpPr>
        <p:spPr>
          <a:xfrm rot="-5400000">
            <a:off x="-1299834" y="1285448"/>
            <a:ext cx="432325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 flipH="1" rot="-5400000">
            <a:off x="-508047" y="493661"/>
            <a:ext cx="2740411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 flipH="1" rot="-5400000">
            <a:off x="-214576" y="200189"/>
            <a:ext cx="2129135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48350" y="37560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2400"/>
              <a:buFont typeface="Montserrat"/>
              <a:buNone/>
              <a:defRPr b="1" sz="2400">
                <a:solidFill>
                  <a:srgbClr val="31425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2486100"/>
            <a:ext cx="7047300" cy="2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600"/>
              <a:buFont typeface="Cabin"/>
              <a:buChar char="●"/>
              <a:defRPr sz="16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600"/>
              <a:buFont typeface="Cabin"/>
              <a:buChar char="○"/>
              <a:defRPr sz="16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500"/>
              <a:buFont typeface="Cabin"/>
              <a:buChar char="■"/>
              <a:defRPr sz="15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500"/>
              <a:buFont typeface="Cabin"/>
              <a:buChar char="●"/>
              <a:defRPr sz="15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400"/>
              <a:buFont typeface="Cabin"/>
              <a:buChar char="○"/>
              <a:defRPr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400"/>
              <a:buFont typeface="Cabin"/>
              <a:buChar char="■"/>
              <a:defRPr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Cabin"/>
              <a:buChar char="●"/>
              <a:defRPr sz="13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Cabin"/>
              <a:buChar char="○"/>
              <a:defRPr sz="13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bin"/>
              <a:buChar char="■"/>
              <a:defRPr sz="12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1854350" y="2059100"/>
            <a:ext cx="5118000" cy="9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s">
                <a:solidFill>
                  <a:srgbClr val="3E516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Курс </a:t>
            </a:r>
            <a:r>
              <a:rPr lang="es"/>
              <a:t>Front-End Pro</a:t>
            </a:r>
            <a:br>
              <a:rPr lang="es"/>
            </a:br>
            <a:r>
              <a:rPr b="0" lang="es">
                <a:solidFill>
                  <a:srgbClr val="3E516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lesson 15</a:t>
            </a:r>
            <a:endParaRPr b="0" sz="3600">
              <a:solidFill>
                <a:srgbClr val="3E516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4504650" y="515975"/>
            <a:ext cx="47175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6707850" y="119250"/>
            <a:ext cx="22605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Dmitry Mishchenko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ctrTitle"/>
          </p:nvPr>
        </p:nvSpPr>
        <p:spPr>
          <a:xfrm>
            <a:off x="1677600" y="691950"/>
            <a:ext cx="6863400" cy="3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953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953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Повторение изученного материала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" sz="1400">
                <a:solidFill>
                  <a:schemeClr val="dk1"/>
                </a:solidFill>
              </a:rPr>
              <a:t>Вопросы по дз.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" sz="1400">
                <a:solidFill>
                  <a:schemeClr val="dk1"/>
                </a:solidFill>
              </a:rPr>
              <a:t>От чего зависит значение this?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" sz="1400">
                <a:solidFill>
                  <a:schemeClr val="dk1"/>
                </a:solidFill>
              </a:rPr>
              <a:t>f();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" sz="1400">
                <a:solidFill>
                  <a:schemeClr val="dk1"/>
                </a:solidFill>
              </a:rPr>
              <a:t>obj.f();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" sz="1400">
                <a:solidFill>
                  <a:schemeClr val="dk1"/>
                </a:solidFill>
              </a:rPr>
              <a:t>f.apply();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" sz="1400">
                <a:solidFill>
                  <a:schemeClr val="dk1"/>
                </a:solidFill>
              </a:rPr>
              <a:t>new f();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" sz="1400">
                <a:solidFill>
                  <a:schemeClr val="dk1"/>
                </a:solidFill>
              </a:rPr>
              <a:t>разница call, apply, bind.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ctrTitle"/>
          </p:nvPr>
        </p:nvSpPr>
        <p:spPr>
          <a:xfrm>
            <a:off x="1308475" y="1176650"/>
            <a:ext cx="7184700" cy="35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Прототипы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s" sz="1200">
                <a:solidFill>
                  <a:srgbClr val="222222"/>
                </a:solidFill>
              </a:rPr>
              <a:t>Все объекты </a:t>
            </a:r>
            <a:r>
              <a:rPr b="1" lang="es" sz="1200">
                <a:solidFill>
                  <a:srgbClr val="222222"/>
                </a:solidFill>
              </a:rPr>
              <a:t>Javascript </a:t>
            </a:r>
            <a:r>
              <a:rPr lang="es" sz="1200">
                <a:solidFill>
                  <a:srgbClr val="333333"/>
                </a:solidFill>
              </a:rPr>
              <a:t> имеют скрытое свойство </a:t>
            </a:r>
            <a:r>
              <a:rPr b="1" lang="es" sz="1200">
                <a:solidFill>
                  <a:srgbClr val="333333"/>
                </a:solidFill>
              </a:rPr>
              <a:t>[[Prototype]]</a:t>
            </a:r>
            <a:r>
              <a:rPr lang="es" sz="1200">
                <a:solidFill>
                  <a:srgbClr val="333333"/>
                </a:solidFill>
              </a:rPr>
              <a:t>, которое является либо другим объектом, либо </a:t>
            </a:r>
            <a:r>
              <a:rPr b="1" lang="es" sz="1200">
                <a:solidFill>
                  <a:srgbClr val="333333"/>
                </a:solidFill>
              </a:rPr>
              <a:t>null</a:t>
            </a:r>
            <a:r>
              <a:rPr lang="es" sz="1200">
                <a:solidFill>
                  <a:srgbClr val="333333"/>
                </a:solidFill>
              </a:rPr>
              <a:t>.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s" sz="1200">
                <a:solidFill>
                  <a:srgbClr val="333333"/>
                </a:solidFill>
              </a:rPr>
              <a:t>Объект, на который ссылается </a:t>
            </a:r>
            <a:r>
              <a:rPr b="1" lang="es" sz="1200">
                <a:solidFill>
                  <a:srgbClr val="333333"/>
                </a:solidFill>
              </a:rPr>
              <a:t>[[Prototype]]</a:t>
            </a:r>
            <a:r>
              <a:rPr lang="es" sz="1200">
                <a:solidFill>
                  <a:srgbClr val="333333"/>
                </a:solidFill>
              </a:rPr>
              <a:t>, называется «прототипом».Если мы хотим прочитать свойство obj или вызвать метод, которого не существует у </a:t>
            </a:r>
            <a:r>
              <a:rPr b="1" lang="es" sz="1200">
                <a:solidFill>
                  <a:srgbClr val="333333"/>
                </a:solidFill>
              </a:rPr>
              <a:t>obj</a:t>
            </a:r>
            <a:r>
              <a:rPr lang="es" sz="1200">
                <a:solidFill>
                  <a:srgbClr val="333333"/>
                </a:solidFill>
              </a:rPr>
              <a:t>, тогда </a:t>
            </a:r>
            <a:r>
              <a:rPr lang="es" sz="1200">
                <a:solidFill>
                  <a:srgbClr val="333333"/>
                </a:solidFill>
              </a:rPr>
              <a:t>JavaScript </a:t>
            </a:r>
            <a:r>
              <a:rPr lang="es" sz="1200">
                <a:solidFill>
                  <a:srgbClr val="333333"/>
                </a:solidFill>
              </a:rPr>
              <a:t>попытается найти его в прототипе.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s" sz="1200">
                <a:solidFill>
                  <a:srgbClr val="333333"/>
                </a:solidFill>
              </a:rPr>
              <a:t>Операции записи/удаления работают непосредственно с объектом, они не используют прототип (если это обычное свойство, а не сеттер)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s" sz="1200">
                <a:solidFill>
                  <a:srgbClr val="333333"/>
                </a:solidFill>
              </a:rPr>
              <a:t>Если мы вызываем</a:t>
            </a:r>
            <a:r>
              <a:rPr b="1" lang="es" sz="1200">
                <a:solidFill>
                  <a:srgbClr val="333333"/>
                </a:solidFill>
              </a:rPr>
              <a:t> obj.method()</a:t>
            </a:r>
            <a:r>
              <a:rPr lang="es" sz="1200">
                <a:solidFill>
                  <a:srgbClr val="333333"/>
                </a:solidFill>
              </a:rPr>
              <a:t>, а метод при этом взят из прототипа, то </a:t>
            </a:r>
            <a:r>
              <a:rPr b="1" lang="es" sz="1200">
                <a:solidFill>
                  <a:srgbClr val="333333"/>
                </a:solidFill>
              </a:rPr>
              <a:t>this </a:t>
            </a:r>
            <a:r>
              <a:rPr lang="es" sz="1200">
                <a:solidFill>
                  <a:srgbClr val="333333"/>
                </a:solidFill>
              </a:rPr>
              <a:t>всё равно ссылается на </a:t>
            </a:r>
            <a:r>
              <a:rPr b="1" lang="es" sz="1200">
                <a:solidFill>
                  <a:srgbClr val="333333"/>
                </a:solidFill>
              </a:rPr>
              <a:t>obj</a:t>
            </a:r>
            <a:r>
              <a:rPr lang="es" sz="1200">
                <a:solidFill>
                  <a:srgbClr val="333333"/>
                </a:solidFill>
              </a:rPr>
              <a:t>. Таким образом, методы всегда работают с текущим объектом, даже если они наследуются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s" sz="1200">
                <a:solidFill>
                  <a:srgbClr val="333333"/>
                </a:solidFill>
              </a:rPr>
              <a:t>Мы можем использовать </a:t>
            </a:r>
            <a:r>
              <a:rPr b="1" lang="es" sz="1200">
                <a:solidFill>
                  <a:srgbClr val="333333"/>
                </a:solidFill>
              </a:rPr>
              <a:t>obj.__ proto__</a:t>
            </a:r>
            <a:r>
              <a:rPr lang="es" sz="1200">
                <a:solidFill>
                  <a:srgbClr val="333333"/>
                </a:solidFill>
              </a:rPr>
              <a:t> для доступа к нему (исторически обусловленный геттер/сеттер, есть другие способы, которые скоро будут рассмотрены).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>
            <p:ph type="ctrTitle"/>
          </p:nvPr>
        </p:nvSpPr>
        <p:spPr>
          <a:xfrm>
            <a:off x="1308475" y="1176650"/>
            <a:ext cx="7184700" cy="35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Создание объектов, установка прототипа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const obj = {};</a:t>
            </a:r>
            <a:endParaRPr b="1" sz="1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obj.__proto__ // = Object.prototype</a:t>
            </a:r>
            <a:endParaRPr b="1" sz="1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</a:rPr>
              <a:t>Object.create принимает первым аргументом объект, которые станет прототипом нового объекта, который будет создан.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const anotherObj = Object.create(obj);</a:t>
            </a:r>
            <a:endParaRPr b="1" sz="1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obj.__proto__ //  = Object.prototype</a:t>
            </a:r>
            <a:endParaRPr b="1" sz="1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</a:rPr>
              <a:t>либо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const anotherObj = {};</a:t>
            </a:r>
            <a:endParaRPr b="1" sz="1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anotherObj.__proto__ = obj;</a:t>
            </a:r>
            <a:endParaRPr b="1" sz="1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anotherObj.setPrototypeOf(obj);</a:t>
            </a:r>
            <a:endParaRPr b="1" sz="1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/>
          <p:nvPr>
            <p:ph type="ctrTitle"/>
          </p:nvPr>
        </p:nvSpPr>
        <p:spPr>
          <a:xfrm>
            <a:off x="1338875" y="994900"/>
            <a:ext cx="7356900" cy="39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33333"/>
                </a:solidFill>
              </a:rPr>
              <a:t>Function.prototype</a:t>
            </a:r>
            <a:endParaRPr b="1" sz="20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33333"/>
                </a:solidFill>
              </a:rPr>
              <a:t>Свойство </a:t>
            </a:r>
            <a:r>
              <a:rPr b="1" lang="es" sz="1200">
                <a:solidFill>
                  <a:srgbClr val="333333"/>
                </a:solidFill>
              </a:rPr>
              <a:t>F.prototype</a:t>
            </a:r>
            <a:r>
              <a:rPr lang="es" sz="1200">
                <a:solidFill>
                  <a:srgbClr val="333333"/>
                </a:solidFill>
              </a:rPr>
              <a:t> (не путать с </a:t>
            </a:r>
            <a:r>
              <a:rPr b="1" lang="es" sz="1200">
                <a:solidFill>
                  <a:srgbClr val="333333"/>
                </a:solidFill>
              </a:rPr>
              <a:t>[[Prototype]]</a:t>
            </a:r>
            <a:r>
              <a:rPr lang="es" sz="1200">
                <a:solidFill>
                  <a:srgbClr val="333333"/>
                </a:solidFill>
              </a:rPr>
              <a:t>) устанавливает </a:t>
            </a:r>
            <a:r>
              <a:rPr b="1" lang="es" sz="1200">
                <a:solidFill>
                  <a:srgbClr val="333333"/>
                </a:solidFill>
              </a:rPr>
              <a:t>[[Prototype]]</a:t>
            </a:r>
            <a:r>
              <a:rPr lang="es" sz="1200">
                <a:solidFill>
                  <a:srgbClr val="333333"/>
                </a:solidFill>
              </a:rPr>
              <a:t> для новых объектов при вызове </a:t>
            </a:r>
            <a:r>
              <a:rPr b="1" lang="es" sz="1200">
                <a:solidFill>
                  <a:srgbClr val="333333"/>
                </a:solidFill>
              </a:rPr>
              <a:t>new F()</a:t>
            </a:r>
            <a:endParaRPr b="1" sz="12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33333"/>
                </a:solidFill>
              </a:rPr>
              <a:t>Значение</a:t>
            </a:r>
            <a:r>
              <a:rPr b="1" lang="es" sz="1200">
                <a:solidFill>
                  <a:srgbClr val="333333"/>
                </a:solidFill>
              </a:rPr>
              <a:t> F.prototype</a:t>
            </a:r>
            <a:r>
              <a:rPr lang="es" sz="1200">
                <a:solidFill>
                  <a:srgbClr val="333333"/>
                </a:solidFill>
              </a:rPr>
              <a:t> должно быть либо объектом, либо </a:t>
            </a:r>
            <a:r>
              <a:rPr b="1" lang="es" sz="1200">
                <a:solidFill>
                  <a:srgbClr val="333333"/>
                </a:solidFill>
              </a:rPr>
              <a:t>null</a:t>
            </a:r>
            <a:r>
              <a:rPr lang="es" sz="1200">
                <a:solidFill>
                  <a:srgbClr val="333333"/>
                </a:solidFill>
              </a:rPr>
              <a:t>. Другие значения не будут работать.</a:t>
            </a:r>
            <a:endParaRPr sz="12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animal </a:t>
            </a:r>
            <a:r>
              <a:rPr b="1" lang="es" sz="105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eats</a:t>
            </a:r>
            <a:r>
              <a:rPr b="1" lang="es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Rabbit</a:t>
            </a:r>
            <a:r>
              <a:rPr b="1" lang="es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s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b="1" lang="es" sz="105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b="1" lang="es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Rabbit</a:t>
            </a:r>
            <a:r>
              <a:rPr b="1" lang="es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prototype </a:t>
            </a:r>
            <a:r>
              <a:rPr b="1" lang="es" sz="105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r>
              <a:rPr b="1" lang="es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rabbit </a:t>
            </a:r>
            <a:r>
              <a:rPr b="1" lang="es" sz="105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Rabbit</a:t>
            </a:r>
            <a:r>
              <a:rPr b="1" lang="es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"White Rabbit"</a:t>
            </a:r>
            <a:r>
              <a:rPr b="1" lang="es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 rabbit.__proto__ == animal</a:t>
            </a:r>
            <a:endParaRPr b="1"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39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1" lang="es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rabbit</a:t>
            </a:r>
            <a:r>
              <a:rPr b="1" lang="es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eats </a:t>
            </a:r>
            <a:r>
              <a:rPr b="1" lang="es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1"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39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33333"/>
                </a:solidFill>
              </a:rPr>
              <a:t>Свойство "</a:t>
            </a:r>
            <a:r>
              <a:rPr b="1" lang="es" sz="1200">
                <a:solidFill>
                  <a:srgbClr val="333333"/>
                </a:solidFill>
              </a:rPr>
              <a:t>prototype</a:t>
            </a:r>
            <a:r>
              <a:rPr lang="es" sz="1200">
                <a:solidFill>
                  <a:srgbClr val="333333"/>
                </a:solidFill>
              </a:rPr>
              <a:t>" является особым, только когда оно назначено функции-конструктору, которая вызывается оператором new</a:t>
            </a:r>
            <a:endParaRPr b="1" sz="1050">
              <a:solidFill>
                <a:srgbClr val="70809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b="1" sz="20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ctrTitle"/>
          </p:nvPr>
        </p:nvSpPr>
        <p:spPr>
          <a:xfrm>
            <a:off x="1638275" y="749225"/>
            <a:ext cx="6535800" cy="39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000000"/>
                </a:solidFill>
              </a:rPr>
              <a:t>Добавление свойств прототипу</a:t>
            </a:r>
            <a:endParaRPr b="1" sz="2000">
              <a:solidFill>
                <a:srgbClr val="000000"/>
              </a:solidFill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User(</a:t>
            </a:r>
            <a:r>
              <a:rPr b="1" i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this.name = </a:t>
            </a:r>
            <a:r>
              <a:rPr b="1" i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this.age = </a:t>
            </a:r>
            <a:r>
              <a:rPr b="1" i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User.prototype.getInfo = function() {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return `User ${this.name}, age: ${this.age}`;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User.</a:t>
            </a:r>
            <a:r>
              <a:rPr b="1" lang="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.setAge = function(</a:t>
            </a:r>
            <a:r>
              <a:rPr b="1" i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this.age = </a:t>
            </a:r>
            <a:r>
              <a:rPr b="1" i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User.</a:t>
            </a:r>
            <a:r>
              <a:rPr b="1" lang="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.getAge = function(</a:t>
            </a:r>
            <a:r>
              <a:rPr b="1" i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return this.age;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>
            <p:ph type="ctrTitle"/>
          </p:nvPr>
        </p:nvSpPr>
        <p:spPr>
          <a:xfrm>
            <a:off x="1570725" y="727725"/>
            <a:ext cx="6535800" cy="40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000000"/>
                </a:solidFill>
              </a:rPr>
              <a:t>Встроенные прототипы</a:t>
            </a:r>
            <a:endParaRPr b="1" sz="2000">
              <a:solidFill>
                <a:srgbClr val="000000"/>
              </a:solidFill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</a:rPr>
              <a:t>У всех встроенных </a:t>
            </a:r>
            <a:r>
              <a:rPr lang="es" sz="1100">
                <a:solidFill>
                  <a:srgbClr val="000000"/>
                </a:solidFill>
              </a:rPr>
              <a:t>функций</a:t>
            </a:r>
            <a:r>
              <a:rPr lang="es" sz="1100">
                <a:solidFill>
                  <a:srgbClr val="000000"/>
                </a:solidFill>
              </a:rPr>
              <a:t> конструкторов (</a:t>
            </a:r>
            <a:r>
              <a:rPr b="1" lang="es" sz="1100">
                <a:solidFill>
                  <a:srgbClr val="000000"/>
                </a:solidFill>
              </a:rPr>
              <a:t>Object</a:t>
            </a:r>
            <a:r>
              <a:rPr lang="es" sz="1100">
                <a:solidFill>
                  <a:srgbClr val="000000"/>
                </a:solidFill>
              </a:rPr>
              <a:t>, </a:t>
            </a:r>
            <a:r>
              <a:rPr b="1" lang="es" sz="1100">
                <a:solidFill>
                  <a:srgbClr val="000000"/>
                </a:solidFill>
              </a:rPr>
              <a:t>Function</a:t>
            </a:r>
            <a:r>
              <a:rPr lang="es" sz="1100">
                <a:solidFill>
                  <a:srgbClr val="000000"/>
                </a:solidFill>
              </a:rPr>
              <a:t>, </a:t>
            </a:r>
            <a:r>
              <a:rPr b="1" lang="es" sz="1100">
                <a:solidFill>
                  <a:srgbClr val="000000"/>
                </a:solidFill>
              </a:rPr>
              <a:t>Array</a:t>
            </a:r>
            <a:r>
              <a:rPr lang="es" sz="1100">
                <a:solidFill>
                  <a:srgbClr val="000000"/>
                </a:solidFill>
              </a:rPr>
              <a:t>, </a:t>
            </a:r>
            <a:r>
              <a:rPr b="1" lang="es" sz="1100">
                <a:solidFill>
                  <a:srgbClr val="000000"/>
                </a:solidFill>
              </a:rPr>
              <a:t>Number</a:t>
            </a:r>
            <a:r>
              <a:rPr lang="es" sz="1100">
                <a:solidFill>
                  <a:srgbClr val="000000"/>
                </a:solidFill>
              </a:rPr>
              <a:t>, ...) есть </a:t>
            </a:r>
            <a:r>
              <a:rPr lang="es" sz="1100">
                <a:solidFill>
                  <a:srgbClr val="000000"/>
                </a:solidFill>
              </a:rPr>
              <a:t>соответствующие</a:t>
            </a:r>
            <a:r>
              <a:rPr lang="es" sz="1100">
                <a:solidFill>
                  <a:srgbClr val="000000"/>
                </a:solidFill>
              </a:rPr>
              <a:t> им объекты прототипы.</a:t>
            </a:r>
            <a:r>
              <a:rPr lang="es" sz="1100">
                <a:solidFill>
                  <a:schemeClr val="dk1"/>
                </a:solidFill>
              </a:rPr>
              <a:t>(</a:t>
            </a:r>
            <a:r>
              <a:rPr b="1" lang="es" sz="1100">
                <a:solidFill>
                  <a:schemeClr val="dk1"/>
                </a:solidFill>
              </a:rPr>
              <a:t>Object.prototype, Function.prototype</a:t>
            </a:r>
            <a:r>
              <a:rPr lang="es" sz="1100">
                <a:solidFill>
                  <a:schemeClr val="dk1"/>
                </a:solidFill>
              </a:rPr>
              <a:t>, </a:t>
            </a:r>
            <a:r>
              <a:rPr b="1" lang="es" sz="1100">
                <a:solidFill>
                  <a:schemeClr val="dk1"/>
                </a:solidFill>
              </a:rPr>
              <a:t>Array.prototype,</a:t>
            </a:r>
            <a:r>
              <a:rPr lang="es" sz="1100">
                <a:solidFill>
                  <a:schemeClr val="dk1"/>
                </a:solidFill>
              </a:rPr>
              <a:t> </a:t>
            </a:r>
            <a:r>
              <a:rPr b="1" lang="es" sz="1100">
                <a:solidFill>
                  <a:schemeClr val="dk1"/>
                </a:solidFill>
              </a:rPr>
              <a:t>Number.prototype</a:t>
            </a:r>
            <a:r>
              <a:rPr lang="es" sz="1100">
                <a:solidFill>
                  <a:schemeClr val="dk1"/>
                </a:solidFill>
              </a:rPr>
              <a:t>, ...).</a:t>
            </a:r>
            <a:endParaRPr sz="1100">
              <a:solidFill>
                <a:schemeClr val="dk1"/>
              </a:solidFill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Например все методы массивов (</a:t>
            </a:r>
            <a:r>
              <a:rPr b="1" lang="es" sz="1100">
                <a:solidFill>
                  <a:schemeClr val="dk1"/>
                </a:solidFill>
              </a:rPr>
              <a:t>push</a:t>
            </a:r>
            <a:r>
              <a:rPr lang="es" sz="1100">
                <a:solidFill>
                  <a:schemeClr val="dk1"/>
                </a:solidFill>
              </a:rPr>
              <a:t>, </a:t>
            </a:r>
            <a:r>
              <a:rPr b="1" lang="es" sz="1100">
                <a:solidFill>
                  <a:schemeClr val="dk1"/>
                </a:solidFill>
              </a:rPr>
              <a:t>pop</a:t>
            </a:r>
            <a:r>
              <a:rPr lang="es" sz="1100">
                <a:solidFill>
                  <a:schemeClr val="dk1"/>
                </a:solidFill>
              </a:rPr>
              <a:t>, </a:t>
            </a:r>
            <a:r>
              <a:rPr b="1" lang="es" sz="1100">
                <a:solidFill>
                  <a:schemeClr val="dk1"/>
                </a:solidFill>
              </a:rPr>
              <a:t>filter</a:t>
            </a:r>
            <a:r>
              <a:rPr lang="es" sz="1100">
                <a:solidFill>
                  <a:schemeClr val="dk1"/>
                </a:solidFill>
              </a:rPr>
              <a:t>) записаны в </a:t>
            </a:r>
            <a:r>
              <a:rPr b="1" lang="es" sz="1100">
                <a:solidFill>
                  <a:schemeClr val="dk1"/>
                </a:solidFill>
              </a:rPr>
              <a:t>Array.prototype</a:t>
            </a:r>
            <a:r>
              <a:rPr lang="es" sz="1100">
                <a:solidFill>
                  <a:schemeClr val="dk1"/>
                </a:solidFill>
              </a:rPr>
              <a:t>, и при создании массива его свойство </a:t>
            </a:r>
            <a:r>
              <a:rPr b="1" lang="es" sz="1100">
                <a:solidFill>
                  <a:schemeClr val="dk1"/>
                </a:solidFill>
              </a:rPr>
              <a:t>__proto__</a:t>
            </a:r>
            <a:r>
              <a:rPr lang="es" sz="1100">
                <a:solidFill>
                  <a:schemeClr val="dk1"/>
                </a:solidFill>
              </a:rPr>
              <a:t> указывает на </a:t>
            </a:r>
            <a:r>
              <a:rPr b="1" lang="es" sz="1100">
                <a:solidFill>
                  <a:schemeClr val="dk1"/>
                </a:solidFill>
              </a:rPr>
              <a:t>Array.prototype</a:t>
            </a:r>
            <a:r>
              <a:rPr lang="es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Таким образом массив имеет ссылку на прототип в котором 1 раз объявлены все методы для работы с массивом и при создании нового массива нет необходимости создавать копию этих функций.</a:t>
            </a:r>
            <a:endParaRPr sz="1100">
              <a:solidFill>
                <a:schemeClr val="dk1"/>
              </a:solidFill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600" y="766225"/>
            <a:ext cx="5660600" cy="34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ctrTitle"/>
          </p:nvPr>
        </p:nvSpPr>
        <p:spPr>
          <a:xfrm>
            <a:off x="1638275" y="177675"/>
            <a:ext cx="6535800" cy="46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000000"/>
                </a:solidFill>
              </a:rPr>
              <a:t>Заимствование методов у прототипа</a:t>
            </a:r>
            <a:endParaRPr b="1" sz="2000">
              <a:solidFill>
                <a:srgbClr val="000000"/>
              </a:solidFill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</a:rPr>
              <a:t>У всех встроенных функций конструкторов (</a:t>
            </a:r>
            <a:r>
              <a:rPr b="1" lang="es" sz="1100">
                <a:solidFill>
                  <a:srgbClr val="000000"/>
                </a:solidFill>
              </a:rPr>
              <a:t>Object</a:t>
            </a:r>
            <a:r>
              <a:rPr lang="es" sz="1100">
                <a:solidFill>
                  <a:srgbClr val="000000"/>
                </a:solidFill>
              </a:rPr>
              <a:t>, </a:t>
            </a:r>
            <a:r>
              <a:rPr b="1" lang="es" sz="1100">
                <a:solidFill>
                  <a:srgbClr val="000000"/>
                </a:solidFill>
              </a:rPr>
              <a:t>Function</a:t>
            </a:r>
            <a:r>
              <a:rPr lang="es" sz="1100">
                <a:solidFill>
                  <a:srgbClr val="000000"/>
                </a:solidFill>
              </a:rPr>
              <a:t>, </a:t>
            </a:r>
            <a:r>
              <a:rPr b="1" lang="es" sz="1100">
                <a:solidFill>
                  <a:srgbClr val="000000"/>
                </a:solidFill>
              </a:rPr>
              <a:t>Array</a:t>
            </a:r>
            <a:r>
              <a:rPr lang="es" sz="1100">
                <a:solidFill>
                  <a:srgbClr val="000000"/>
                </a:solidFill>
              </a:rPr>
              <a:t>, </a:t>
            </a:r>
            <a:r>
              <a:rPr b="1" lang="es" sz="1100">
                <a:solidFill>
                  <a:srgbClr val="000000"/>
                </a:solidFill>
              </a:rPr>
              <a:t>Number</a:t>
            </a:r>
            <a:r>
              <a:rPr lang="es" sz="1100">
                <a:solidFill>
                  <a:srgbClr val="000000"/>
                </a:solidFill>
              </a:rPr>
              <a:t>, ...) есть соответствующие им объекты прототипы.</a:t>
            </a:r>
            <a:r>
              <a:rPr lang="es" sz="1100">
                <a:solidFill>
                  <a:schemeClr val="dk1"/>
                </a:solidFill>
              </a:rPr>
              <a:t>(</a:t>
            </a:r>
            <a:r>
              <a:rPr b="1" lang="es" sz="1100">
                <a:solidFill>
                  <a:schemeClr val="dk1"/>
                </a:solidFill>
              </a:rPr>
              <a:t>Object.prototype</a:t>
            </a:r>
            <a:r>
              <a:rPr lang="es" sz="1100">
                <a:solidFill>
                  <a:schemeClr val="dk1"/>
                </a:solidFill>
              </a:rPr>
              <a:t>, </a:t>
            </a:r>
            <a:r>
              <a:rPr b="1" lang="es" sz="1100">
                <a:solidFill>
                  <a:schemeClr val="dk1"/>
                </a:solidFill>
              </a:rPr>
              <a:t>Function.prototype</a:t>
            </a:r>
            <a:r>
              <a:rPr lang="es" sz="1100">
                <a:solidFill>
                  <a:schemeClr val="dk1"/>
                </a:solidFill>
              </a:rPr>
              <a:t>, </a:t>
            </a:r>
            <a:r>
              <a:rPr b="1" lang="es" sz="1100">
                <a:solidFill>
                  <a:schemeClr val="dk1"/>
                </a:solidFill>
              </a:rPr>
              <a:t>Array.prototype</a:t>
            </a:r>
            <a:r>
              <a:rPr lang="es" sz="1100">
                <a:solidFill>
                  <a:schemeClr val="dk1"/>
                </a:solidFill>
              </a:rPr>
              <a:t>, </a:t>
            </a:r>
            <a:r>
              <a:rPr b="1" lang="es" sz="1100">
                <a:solidFill>
                  <a:schemeClr val="dk1"/>
                </a:solidFill>
              </a:rPr>
              <a:t>Number.prototype,</a:t>
            </a:r>
            <a:r>
              <a:rPr lang="es" sz="1100">
                <a:solidFill>
                  <a:schemeClr val="dk1"/>
                </a:solidFill>
              </a:rPr>
              <a:t> ...).</a:t>
            </a:r>
            <a:endParaRPr sz="1100">
              <a:solidFill>
                <a:schemeClr val="dk1"/>
              </a:solidFill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Например все методы массивов (</a:t>
            </a:r>
            <a:r>
              <a:rPr b="1" lang="es" sz="1100">
                <a:solidFill>
                  <a:schemeClr val="dk1"/>
                </a:solidFill>
              </a:rPr>
              <a:t>push, pop, filter</a:t>
            </a:r>
            <a:r>
              <a:rPr lang="es" sz="1100">
                <a:solidFill>
                  <a:schemeClr val="dk1"/>
                </a:solidFill>
              </a:rPr>
              <a:t>) записаны в </a:t>
            </a:r>
            <a:r>
              <a:rPr b="1" lang="es" sz="1100">
                <a:solidFill>
                  <a:schemeClr val="dk1"/>
                </a:solidFill>
              </a:rPr>
              <a:t>Array.prototype</a:t>
            </a:r>
            <a:r>
              <a:rPr lang="es" sz="1100">
                <a:solidFill>
                  <a:schemeClr val="dk1"/>
                </a:solidFill>
              </a:rPr>
              <a:t>, и при создании массива его свойство </a:t>
            </a:r>
            <a:r>
              <a:rPr b="1" lang="es" sz="1100">
                <a:solidFill>
                  <a:schemeClr val="dk1"/>
                </a:solidFill>
              </a:rPr>
              <a:t>__proto__ </a:t>
            </a:r>
            <a:r>
              <a:rPr lang="es" sz="1100">
                <a:solidFill>
                  <a:schemeClr val="dk1"/>
                </a:solidFill>
              </a:rPr>
              <a:t>указывает на </a:t>
            </a:r>
            <a:r>
              <a:rPr b="1" lang="es" sz="1100">
                <a:solidFill>
                  <a:schemeClr val="dk1"/>
                </a:solidFill>
              </a:rPr>
              <a:t>Array.prototype</a:t>
            </a:r>
            <a:r>
              <a:rPr lang="es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Таким образом массив имеет ссылку на прототип в котором 1 раз объявлены все методы для работы с массивом и при создании нового массива нет необходимости создавать копию этих функций.</a:t>
            </a:r>
            <a:endParaRPr sz="1100">
              <a:solidFill>
                <a:schemeClr val="dk1"/>
              </a:solidFill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Yellow Abstract Bussin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