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o0nVSmhli+oChRJre3XpmrN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9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Календарь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Демчук Матвей</a:t>
            </a: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208799-610E-AFE0-7353-C3660BE2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Создать приложение Календарь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Среда выполнения</a:t>
            </a:r>
            <a:r>
              <a:rPr lang="en-US" dirty="0"/>
              <a:t> Windows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Функции: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Вывод на экран календаря с датой, месяцем и годом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Навигация по календарю, выбор даты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Вывод на экран диалогового окна с заметками по текущей дате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Возможность добавить и удалить заметку 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Использованные технологии</a:t>
            </a:r>
            <a:endParaRPr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2F179F2-8347-D0D3-0F1A-67DFC43BC140}"/>
              </a:ext>
            </a:extLst>
          </p:cNvPr>
          <p:cNvSpPr txBox="1">
            <a:spLocks/>
          </p:cNvSpPr>
          <p:nvPr/>
        </p:nvSpPr>
        <p:spPr>
          <a:xfrm>
            <a:off x="456762" y="239373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lite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3.12 </a:t>
            </a:r>
            <a:r>
              <a:rPr lang="ru-RU" dirty="0"/>
              <a:t>с модулями: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PyQt6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Sqllite3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Datetime</a:t>
            </a:r>
          </a:p>
          <a:p>
            <a:pPr marL="5715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1EE065-E5DE-C0EA-2127-01E3D038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PyQt6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Примеры работы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2AF993-2D8C-5F96-8F81-5E5518C5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43" t="22523" r="35060" b="24505"/>
          <a:stretch/>
        </p:blipFill>
        <p:spPr>
          <a:xfrm>
            <a:off x="172995" y="2777925"/>
            <a:ext cx="3818238" cy="3632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4F7F82-7C4B-A88D-EE33-A6E459BFA4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242" t="27207" r="35060" b="31171"/>
          <a:stretch/>
        </p:blipFill>
        <p:spPr>
          <a:xfrm>
            <a:off x="4040659" y="2175284"/>
            <a:ext cx="3917092" cy="28544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91AA77-6E90-2EA1-D894-C94F574F83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429" t="27207" r="35154" b="31171"/>
          <a:stretch/>
        </p:blipFill>
        <p:spPr>
          <a:xfrm>
            <a:off x="8132805" y="3556401"/>
            <a:ext cx="3886200" cy="2854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958DC-2951-6B61-30AD-E55A0F91E4BF}"/>
              </a:ext>
            </a:extLst>
          </p:cNvPr>
          <p:cNvSpPr txBox="1"/>
          <p:nvPr/>
        </p:nvSpPr>
        <p:spPr>
          <a:xfrm>
            <a:off x="3050381" y="3275112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https://github.com/Matvedem/2024-23-11_calendar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Цитаты">
  <a:themeElements>
    <a:clrScheme name="Цитаты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Широкоэкранный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Wingdings</vt:lpstr>
      <vt:lpstr>JetBrains Mono</vt:lpstr>
      <vt:lpstr>Arial</vt:lpstr>
      <vt:lpstr>Century Gothic</vt:lpstr>
      <vt:lpstr>Noto Sans Symbols</vt:lpstr>
      <vt:lpstr>Цитаты</vt:lpstr>
      <vt:lpstr>Календарь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kirill ilin</dc:creator>
  <cp:lastModifiedBy>D M</cp:lastModifiedBy>
  <cp:revision>2</cp:revision>
  <dcterms:created xsi:type="dcterms:W3CDTF">2023-06-11T16:14:36Z</dcterms:created>
  <dcterms:modified xsi:type="dcterms:W3CDTF">2024-11-23T15:20:22Z</dcterms:modified>
</cp:coreProperties>
</file>