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Do0nVSmhli+oChRJre3XpmrN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002684f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002684f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002684f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f002684f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9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норамная фотография с подписью">
  <p:cSld name="Панорамная фотография с подписью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 с подписью">
  <p:cSld name="Цитата с подписью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очка имени">
  <p:cSld name="Карточка имени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0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2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810001" y="142086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dirty="0"/>
              <a:t>Path To Popularity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Выполнили: </a:t>
            </a:r>
            <a:endParaRPr dirty="0"/>
          </a:p>
          <a:p>
            <a:pPr marL="0" lvl="0" indent="0" algn="r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Матвей Демчук, Жученко Трофим</a:t>
            </a: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0" indent="0" algn="l" rtl="0"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Цели и задачи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818712" y="2222288"/>
            <a:ext cx="8108471" cy="34997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    Цель игры заключается в том чтобы достигнуть выхода на уровне и    остаться </a:t>
            </a:r>
            <a:r>
              <a:rPr lang="ru-RU" dirty="0" err="1">
                <a:latin typeface="Arial"/>
                <a:ea typeface="Arial"/>
                <a:cs typeface="Arial"/>
                <a:sym typeface="Arial"/>
              </a:rPr>
              <a:t>незамеченым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02684f3b_0_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Использованные технологии</a:t>
            </a:r>
            <a:endParaRPr/>
          </a:p>
        </p:txBody>
      </p:sp>
      <p:sp>
        <p:nvSpPr>
          <p:cNvPr id="128" name="Google Shape;128;g1f002684f3b_0_5"/>
          <p:cNvSpPr txBox="1">
            <a:spLocks noGrp="1"/>
          </p:cNvSpPr>
          <p:nvPr>
            <p:ph type="body" idx="1"/>
          </p:nvPr>
        </p:nvSpPr>
        <p:spPr>
          <a:xfrm>
            <a:off x="810000" y="2222288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r>
              <a:rPr lang="ru-RU" dirty="0"/>
              <a:t>Библиотеки</a:t>
            </a:r>
            <a:r>
              <a:rPr lang="en-US" dirty="0"/>
              <a:t>: Math, </a:t>
            </a:r>
            <a:r>
              <a:rPr lang="en-US" dirty="0" err="1"/>
              <a:t>Pygame</a:t>
            </a:r>
            <a:endParaRPr dirty="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002684f3b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Примеры работы</a:t>
            </a:r>
            <a:endParaRPr/>
          </a:p>
        </p:txBody>
      </p:sp>
      <p:sp>
        <p:nvSpPr>
          <p:cNvPr id="134" name="Google Shape;134;g1f002684f3b_0_0"/>
          <p:cNvSpPr txBox="1">
            <a:spLocks noGrp="1"/>
          </p:cNvSpPr>
          <p:nvPr>
            <p:ph type="body" idx="1"/>
          </p:nvPr>
        </p:nvSpPr>
        <p:spPr>
          <a:xfrm>
            <a:off x="818712" y="2222288"/>
            <a:ext cx="8108400" cy="349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960"/>
              </a:spcBef>
              <a:spcAft>
                <a:spcPts val="0"/>
              </a:spcAft>
              <a:buNone/>
            </a:pPr>
            <a:endParaRPr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634C83-E236-C94A-4D02-05469711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8" y="2133600"/>
            <a:ext cx="5667194" cy="3945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ru-RU"/>
              <a:t>Ссылки на исходный код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CF908-2503-2D99-4C6A-041EA2FF431D}"/>
              </a:ext>
            </a:extLst>
          </p:cNvPr>
          <p:cNvSpPr txBox="1"/>
          <p:nvPr/>
        </p:nvSpPr>
        <p:spPr>
          <a:xfrm>
            <a:off x="810000" y="2438400"/>
            <a:ext cx="1057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https://github.com/Matvedem/PathToPopularity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Цитаты">
  <a:themeElements>
    <a:clrScheme name="Цитаты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Широкоэкранный</PresentationFormat>
  <Paragraphs>12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Noto Sans Symbols</vt:lpstr>
      <vt:lpstr>Цитаты</vt:lpstr>
      <vt:lpstr>Path To Popularity</vt:lpstr>
      <vt:lpstr>Цели и задачи</vt:lpstr>
      <vt:lpstr>Использованные технологии</vt:lpstr>
      <vt:lpstr>Примеры работы</vt:lpstr>
      <vt:lpstr>Ссылки на исходный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kirill ilin</dc:creator>
  <cp:lastModifiedBy>D M</cp:lastModifiedBy>
  <cp:revision>1</cp:revision>
  <dcterms:created xsi:type="dcterms:W3CDTF">2023-06-11T16:14:36Z</dcterms:created>
  <dcterms:modified xsi:type="dcterms:W3CDTF">2025-02-08T14:33:48Z</dcterms:modified>
</cp:coreProperties>
</file>