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B9AC-6087-43C6-8CEA-FA4F1135B233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42A0-DC8D-4D08-9A14-8FF65DA10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34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B9AC-6087-43C6-8CEA-FA4F1135B233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42A0-DC8D-4D08-9A14-8FF65DA10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23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B9AC-6087-43C6-8CEA-FA4F1135B233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42A0-DC8D-4D08-9A14-8FF65DA10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62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B9AC-6087-43C6-8CEA-FA4F1135B233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42A0-DC8D-4D08-9A14-8FF65DA10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47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B9AC-6087-43C6-8CEA-FA4F1135B233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42A0-DC8D-4D08-9A14-8FF65DA10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71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B9AC-6087-43C6-8CEA-FA4F1135B233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42A0-DC8D-4D08-9A14-8FF65DA10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87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B9AC-6087-43C6-8CEA-FA4F1135B233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42A0-DC8D-4D08-9A14-8FF65DA10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44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B9AC-6087-43C6-8CEA-FA4F1135B233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42A0-DC8D-4D08-9A14-8FF65DA10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44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B9AC-6087-43C6-8CEA-FA4F1135B233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42A0-DC8D-4D08-9A14-8FF65DA10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86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B9AC-6087-43C6-8CEA-FA4F1135B233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42A0-DC8D-4D08-9A14-8FF65DA10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87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B9AC-6087-43C6-8CEA-FA4F1135B233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42A0-DC8D-4D08-9A14-8FF65DA10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6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2B9AC-6087-43C6-8CEA-FA4F1135B233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C42A0-DC8D-4D08-9A14-8FF65DA10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535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0ED34-7EBA-4137-90F8-3020DF6B5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538" y="1025117"/>
            <a:ext cx="9144000" cy="1655762"/>
          </a:xfrm>
        </p:spPr>
        <p:txBody>
          <a:bodyPr>
            <a:normAutofit/>
          </a:bodyPr>
          <a:lstStyle/>
          <a:p>
            <a:r>
              <a:rPr lang="ru-RU" sz="6600" dirty="0"/>
              <a:t>Крестики-Нолики</a:t>
            </a:r>
            <a:br>
              <a:rPr lang="ru-RU" sz="6600" dirty="0"/>
            </a:br>
            <a:r>
              <a:rPr lang="ru-RU" sz="4400" dirty="0"/>
              <a:t>как способ сдать досрочно сессию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587DDC-2515-4F38-9E88-1C30AF4C1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6424" y="4177121"/>
            <a:ext cx="9144000" cy="1655762"/>
          </a:xfrm>
        </p:spPr>
        <p:txBody>
          <a:bodyPr/>
          <a:lstStyle/>
          <a:p>
            <a:r>
              <a:rPr lang="ru-RU" dirty="0"/>
              <a:t>Код мини-игры и презентацию подготовил</a:t>
            </a:r>
            <a:r>
              <a:rPr lang="en-US" dirty="0"/>
              <a:t>: </a:t>
            </a:r>
            <a:r>
              <a:rPr lang="ru-RU" dirty="0"/>
              <a:t>Гринько Матвей</a:t>
            </a:r>
          </a:p>
          <a:p>
            <a:r>
              <a:rPr lang="ru-RU" dirty="0"/>
              <a:t>Студент группы ИС-24</a:t>
            </a:r>
          </a:p>
          <a:p>
            <a:r>
              <a:rPr lang="ru-RU" dirty="0"/>
              <a:t>Преподаватель</a:t>
            </a:r>
            <a:r>
              <a:rPr lang="en-US" dirty="0"/>
              <a:t>:</a:t>
            </a:r>
            <a:r>
              <a:rPr lang="ru-RU" dirty="0"/>
              <a:t> Манакова Ольга Петровна</a:t>
            </a:r>
          </a:p>
        </p:txBody>
      </p:sp>
      <p:sp>
        <p:nvSpPr>
          <p:cNvPr id="5" name="Равнобедренный треугольник 4">
            <a:extLst>
              <a:ext uri="{FF2B5EF4-FFF2-40B4-BE49-F238E27FC236}">
                <a16:creationId xmlns:a16="http://schemas.microsoft.com/office/drawing/2014/main" id="{8685BE55-67E8-4247-A798-9684D72DB8D4}"/>
              </a:ext>
            </a:extLst>
          </p:cNvPr>
          <p:cNvSpPr/>
          <p:nvPr/>
        </p:nvSpPr>
        <p:spPr>
          <a:xfrm rot="20524080">
            <a:off x="-1547158" y="2355888"/>
            <a:ext cx="5939082" cy="4229021"/>
          </a:xfrm>
          <a:prstGeom prst="triangle">
            <a:avLst>
              <a:gd name="adj" fmla="val 46716"/>
            </a:avLst>
          </a:prstGeom>
          <a:solidFill>
            <a:schemeClr val="tx1"/>
          </a:solidFill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4F8BA4-1CCD-4B9D-9753-0709B818C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960746">
            <a:off x="-430812" y="2323926"/>
            <a:ext cx="3706388" cy="370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6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729549-1309-4A1A-B97D-5F21B8096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226" y="563088"/>
            <a:ext cx="2706278" cy="898067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2670F0-CF7A-4DE6-A6DD-CD84443F3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8481"/>
            <a:ext cx="7042608" cy="4178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 На создание этой простой и незамысловатой мини-игры сподвигло, желание по общаться с соседом по парте и убить время. </a:t>
            </a:r>
          </a:p>
          <a:p>
            <a:pPr marL="0" indent="0">
              <a:buNone/>
            </a:pPr>
            <a:r>
              <a:rPr lang="ru-RU" dirty="0"/>
              <a:t> Когда голова уже отказывается думать над новой строчкой кода, требуется несколько минут отдыха. И в такие моменты, как никогда будет кстати сыграть в Крестики-Нолики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D2CD022-9E4E-4D9A-82E1-BDBFF02DFE76}"/>
              </a:ext>
            </a:extLst>
          </p:cNvPr>
          <p:cNvSpPr/>
          <p:nvPr/>
        </p:nvSpPr>
        <p:spPr>
          <a:xfrm rot="21134744">
            <a:off x="7306865" y="575449"/>
            <a:ext cx="5283455" cy="444243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accent6">
                <a:alpha val="0"/>
              </a:schemeClr>
            </a:solidFill>
          </a:ln>
          <a:effectLst>
            <a:softEdge rad="6985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53C89F1-ED01-4EF9-BA98-1057E64DD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36840">
            <a:off x="7079245" y="-73660"/>
            <a:ext cx="5442409" cy="544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7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E2090-4021-4E20-8E87-E697E72FD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30" y="254524"/>
            <a:ext cx="3460423" cy="625459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Разбор кода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6527096-1D1A-42D4-83C2-CDC2DCC88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607" y="1356613"/>
            <a:ext cx="3172268" cy="9907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2725C2-E27C-48A2-807E-3F69F2043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31" y="2676138"/>
            <a:ext cx="11745798" cy="24314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343034-5232-4705-8682-E2BB02670D4E}"/>
              </a:ext>
            </a:extLst>
          </p:cNvPr>
          <p:cNvSpPr txBox="1"/>
          <p:nvPr/>
        </p:nvSpPr>
        <p:spPr>
          <a:xfrm>
            <a:off x="4043680" y="1454895"/>
            <a:ext cx="681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импортирования библиотеки </a:t>
            </a:r>
            <a:r>
              <a:rPr lang="en-US" dirty="0" err="1"/>
              <a:t>Tkinter</a:t>
            </a:r>
            <a:r>
              <a:rPr lang="ru-RU" dirty="0"/>
              <a:t>, мы создаём основное окно и даём ему имя.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576EA0-9660-4B4B-8443-0FB36FC10668}"/>
              </a:ext>
            </a:extLst>
          </p:cNvPr>
          <p:cNvSpPr txBox="1"/>
          <p:nvPr/>
        </p:nvSpPr>
        <p:spPr>
          <a:xfrm>
            <a:off x="292231" y="5262880"/>
            <a:ext cx="1159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окне  сознаём три ряда по три кнопки, задавая их высоту, ширину и подбираем размер и цвет текста. </a:t>
            </a:r>
          </a:p>
        </p:txBody>
      </p:sp>
    </p:spTree>
    <p:extLst>
      <p:ext uri="{BB962C8B-B14F-4D97-AF65-F5344CB8AC3E}">
        <p14:creationId xmlns:p14="http://schemas.microsoft.com/office/powerpoint/2010/main" val="2727527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BEE3FABB-C476-45B7-A22D-D9B11AC6D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252" y="1387214"/>
            <a:ext cx="6405385" cy="43513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A912685-60F5-4BE1-80CE-68730F6B3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72" y="314225"/>
            <a:ext cx="3676207" cy="1072989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EEA6181B-57D7-41F9-81D4-500F9ABBA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117" y="1365246"/>
            <a:ext cx="4526111" cy="1200329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ar(--font-monospace)"/>
              </a:rPr>
              <a:t>current_player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Roboto"/>
              </a:rPr>
              <a:t> - текущий игрок, который сейчас делает ход.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ar(--font-monospace)"/>
              </a:rPr>
              <a:t>game_over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Roboto"/>
              </a:rPr>
              <a:t> - флаг, указывающий, закончена ли игра. 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0F0FC92-DFF8-40D4-9F1A-358384456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4702" y="2873441"/>
            <a:ext cx="4021979" cy="2308324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ar(--font-monospace)"/>
              </a:rPr>
              <a:t>on_click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Roboto"/>
              </a:rPr>
              <a:t> - функция, вызываемая при нажатии на кнопку. Она проверяет, можно ли поставить крестик или нолик в выбранную ячейку, и если да, то ставит соответствующий символ. Затем проверяется, есть ли победитель или ничья, и соответствующая метка обновляется. Если игра не закончена, то текущий игрок меняется на другого.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66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16F905EA-F1AB-42E7-B5A6-CDEF29C27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545" y="1505099"/>
            <a:ext cx="8821381" cy="300079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713A47-112A-4B64-9B2E-608689DAE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45" y="281280"/>
            <a:ext cx="3676207" cy="1072989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A8055D89-8E45-4C38-B5C2-1ACBA6871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45" y="4625205"/>
            <a:ext cx="8084250" cy="954107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var(--font-monospace)"/>
              </a:rPr>
              <a:t>check_win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Roboto"/>
              </a:rPr>
              <a:t> - функция, проверяющая, есть ли победитель. Она проверяет все возможные комбинации на выигрыш и возвращает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var(--font-monospace)"/>
              </a:rPr>
              <a:t>True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Roboto"/>
              </a:rPr>
              <a:t>, если одна из них найдена. 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88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DB679611-5BBF-4015-B9A8-05DF7FD5C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272" y="1476818"/>
            <a:ext cx="4315427" cy="169568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C38CD5-D844-435D-A960-2841F3011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72" y="3685496"/>
            <a:ext cx="7744906" cy="170521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8F33FEF-D59D-45BC-89E8-4CCE0AD6E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18" y="147333"/>
            <a:ext cx="3676207" cy="107298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4B471BB-F8A6-42B3-8616-A9A1DC510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206" y="1476818"/>
            <a:ext cx="6214762" cy="1077218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var(--font-monospace)"/>
              </a:rPr>
              <a:t>check_tie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Roboto"/>
              </a:rPr>
              <a:t> - функция, проверяющая, есть ли ничья. Она проверяет, есть ли еще пустые ячейки на поле, и возвращает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var(--font-monospace)"/>
              </a:rPr>
              <a:t>True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Roboto"/>
              </a:rPr>
              <a:t>, если их нет. Вместе эти функции обеспечивают правильную работу игры и определяют ее исход.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9375074-8765-4FD4-89C4-AF95B2DEF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855" y="3703800"/>
            <a:ext cx="3563332" cy="1200329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Roboto"/>
              </a:rPr>
              <a:t>Этот код создает метку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var(--font-monospace)"/>
              </a:rPr>
              <a:t>label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Roboto"/>
              </a:rPr>
              <a:t>, которая отображает текущего игрока. Метка имеет текст вида "Ходит X" или "Ходит O", в зависимости от того, чей сейчас ход. Она также имеет заданный шрифт, цвет фона и цвет текста.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F04C204-A407-4B80-9379-C80CA32E8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72" y="5656887"/>
            <a:ext cx="9106293" cy="646331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Roboto"/>
              </a:rPr>
              <a:t>Затем код запускает основной цикл игры с помощью функции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var(--font-monospace)"/>
              </a:rPr>
              <a:t>mainloop()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Roboto"/>
              </a:rPr>
              <a:t>. Эта функция отвечает за отображение окна и обработку всех событий, происходящих в нем, включая нажатия на кнопки. Когда игрок закрывает окно, функция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var(--font-monospace)"/>
              </a:rPr>
              <a:t>mainloop()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Roboto"/>
              </a:rPr>
              <a:t> завершается, и выполнение программы завершается.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02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4DE7F-85E1-46A8-A40B-E349E0E6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603" y="362931"/>
            <a:ext cx="2395193" cy="1077945"/>
          </a:xfrm>
        </p:spPr>
        <p:txBody>
          <a:bodyPr>
            <a:normAutofit/>
          </a:bodyPr>
          <a:lstStyle/>
          <a:p>
            <a:r>
              <a:rPr lang="ru-RU" sz="6600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7FC32-3F17-4DE4-B276-6B3719448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106" y="1740960"/>
            <a:ext cx="381864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 итог: можно увидеть</a:t>
            </a:r>
          </a:p>
          <a:p>
            <a:pPr marL="0" indent="0">
              <a:buNone/>
            </a:pPr>
            <a:r>
              <a:rPr lang="ru-RU" dirty="0"/>
              <a:t>Аккуратный светлый интерфейс без мелких деталей, помогающий отвлечься от бегающих перед глазами строчек кода.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4BD2038-0C81-4A3E-9E92-EDCD819A1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057" y="901904"/>
            <a:ext cx="2575493" cy="30147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B4B0C5-0D41-41E5-934E-C8DC832EB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860" y="901904"/>
            <a:ext cx="2208939" cy="259908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F349BBF-EE38-4F26-A2D7-C71AC93E3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674" y="4288004"/>
            <a:ext cx="3734321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6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381</Words>
  <Application>Microsoft Office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var(--font-monospace)</vt:lpstr>
      <vt:lpstr>Office Theme</vt:lpstr>
      <vt:lpstr>Крестики-Нолики как способ сдать досрочно сессию</vt:lpstr>
      <vt:lpstr>Введение</vt:lpstr>
      <vt:lpstr>Разбор кода</vt:lpstr>
      <vt:lpstr>Презентация PowerPoint</vt:lpstr>
      <vt:lpstr>Презентация PowerPoint</vt:lpstr>
      <vt:lpstr>Презентация PowerPoint</vt:lpstr>
      <vt:lpstr>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Крестики-Нолики как способ сдать досрочно сессию</dc:title>
  <dc:creator>Матвей Гринько</dc:creator>
  <cp:lastModifiedBy>Матвей Гринько</cp:lastModifiedBy>
  <cp:revision>2</cp:revision>
  <dcterms:created xsi:type="dcterms:W3CDTF">2023-05-20T00:37:15Z</dcterms:created>
  <dcterms:modified xsi:type="dcterms:W3CDTF">2023-05-20T10:50:39Z</dcterms:modified>
</cp:coreProperties>
</file>