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5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3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9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A2CE-C037-49F1-AEBD-06F137964CF7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A54A-AF2B-4653-96C6-871E1F40A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ghgaadfdgfghjlkjkhjhfgdfsda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43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ghgaadfdgfghjlkjkhjhfgdfsda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ghgaadfdgfghjlkjkhjhfgdfsda</dc:title>
  <dc:creator>User</dc:creator>
  <cp:lastModifiedBy>User</cp:lastModifiedBy>
  <cp:revision>1</cp:revision>
  <dcterms:created xsi:type="dcterms:W3CDTF">2022-10-04T07:58:06Z</dcterms:created>
  <dcterms:modified xsi:type="dcterms:W3CDTF">2022-10-04T07:58:19Z</dcterms:modified>
</cp:coreProperties>
</file>