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62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1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5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5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2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8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C77FEF-9C17-4F0A-B1FE-6329F5E7E7C7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8748C-9EC7-4A3D-9927-91E95F083D2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Веб-игры в жанре экономическая онлайн стратегия.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Смирнов Матвей Артёмович ИС1-41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Артем Юров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35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средства которые использовались в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41" y="1846263"/>
            <a:ext cx="6022043" cy="4022725"/>
          </a:xfrm>
        </p:spPr>
      </p:pic>
    </p:spTree>
    <p:extLst>
      <p:ext uri="{BB962C8B-B14F-4D97-AF65-F5344CB8AC3E}">
        <p14:creationId xmlns:p14="http://schemas.microsoft.com/office/powerpoint/2010/main" val="299397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список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59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 и прототипов</a:t>
            </a:r>
            <a:endParaRPr lang="ru-RU" dirty="0"/>
          </a:p>
        </p:txBody>
      </p:sp>
      <p:pic>
        <p:nvPicPr>
          <p:cNvPr id="4" name="Объект 3" descr="Picture background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3" y="1959240"/>
            <a:ext cx="4504944" cy="218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33721" y="1959240"/>
            <a:ext cx="5588635" cy="2762250"/>
          </a:xfrm>
          <a:prstGeom prst="rect">
            <a:avLst/>
          </a:prstGeom>
        </p:spPr>
      </p:pic>
      <p:pic>
        <p:nvPicPr>
          <p:cNvPr id="6" name="Рисунок 5" descr="Picture backgroun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4366178"/>
            <a:ext cx="4203292" cy="236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22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сайта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716" y="0"/>
            <a:ext cx="7310284" cy="68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пользователей и их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Возможности пользователя – управление игровым процессом с помощью клиента</a:t>
            </a:r>
          </a:p>
          <a:p>
            <a:r>
              <a:rPr lang="ru-RU" dirty="0" smtClean="0"/>
              <a:t>Возможности администратора – доступ к базе данных и серверу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5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бизнес 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46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1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7735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69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Разработка Веб-игры в жанре экономическая онлайн стратегия.</vt:lpstr>
      <vt:lpstr>Цель и список задач</vt:lpstr>
      <vt:lpstr>Анализ аналогов и прототипов</vt:lpstr>
      <vt:lpstr>Презентация PowerPoint</vt:lpstr>
      <vt:lpstr>Структура сайта</vt:lpstr>
      <vt:lpstr>Виды пользователей и их возможности</vt:lpstr>
      <vt:lpstr>Описание бизнес процессов</vt:lpstr>
      <vt:lpstr>Вход в приложение</vt:lpstr>
      <vt:lpstr>Интерфейс</vt:lpstr>
      <vt:lpstr>Методы и средства которые использовались в разработке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Веб-игры в жанре экономическая онлайн стратегия.</dc:title>
  <dc:creator>Матвей</dc:creator>
  <cp:lastModifiedBy>Матвей</cp:lastModifiedBy>
  <cp:revision>7</cp:revision>
  <dcterms:created xsi:type="dcterms:W3CDTF">2024-06-02T19:03:25Z</dcterms:created>
  <dcterms:modified xsi:type="dcterms:W3CDTF">2024-06-02T21:21:33Z</dcterms:modified>
</cp:coreProperties>
</file>